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7B42-69D0-49C8-9640-863A7F3C0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CB5C8-9B30-4391-AED6-50E223478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95A3-50C5-41E8-831A-52B863575656}" type="datetimeFigureOut">
              <a:rPr lang="lv-LV" smtClean="0"/>
              <a:t>13.07.2020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01B3F-F816-4333-8BE4-A5561B05F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EFF42-3853-4C4F-8384-D1F140BD8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5AA-B7E9-4D37-8A7C-483B0C9C33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5274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BA74BD-5674-44BA-8BA2-F8C3BB632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925FA-6892-4FA0-9A51-6A729E4E5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3C869-5379-4311-895D-D255A153D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595A3-50C5-41E8-831A-52B863575656}" type="datetimeFigureOut">
              <a:rPr lang="lv-LV" smtClean="0"/>
              <a:t>13.07.2020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18047-9C7B-4177-A6AE-D2069CAF99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34868-6C99-47A7-84E4-A7E876F1B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35AA-B7E9-4D37-8A7C-483B0C9C33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1790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FD9CB9-81AC-4F3F-8E6B-BB1E3921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400" b="1"/>
              <a:t>Trauksme sociālajā darbā: kā palīdzēt sev un klientam</a:t>
            </a:r>
            <a:endParaRPr lang="lv-LV" sz="4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493069-D71F-488C-A1C5-271D97965F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43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A7FE88-150E-4D01-8B68-FE0ECF3F6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/>
              <a:t>Kas ir mindfulness?</a:t>
            </a:r>
            <a:endParaRPr lang="lv-LV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81DFFF-B3A5-40C1-BF4B-B72330A72A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50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8B8E40-06EE-4DB3-940F-A8D809B21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85DEDA-85D0-4761-AC68-DB2DE68E82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15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889BCB-879D-434A-B6D7-685E35703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altLang="lv-LV" b="1"/>
              <a:t>MINDFULNESS</a:t>
            </a:r>
            <a:endParaRPr lang="en-US" altLang="lv-LV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4785EA-A21E-4C89-B549-1ACBAEF6C4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55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18C8F6-61FC-4DBA-B2A8-A8E28DEE3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Vago</a:t>
            </a:r>
            <a:r>
              <a:rPr lang="lv-LV"/>
              <a:t>&amp;</a:t>
            </a:r>
            <a:r>
              <a:rPr lang="ru-RU"/>
              <a:t>Silbersweig, 2012</a:t>
            </a:r>
            <a:endParaRPr lang="lv-LV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6E7D72-2382-4CE7-8CFF-7885B4AFEB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52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F12069-DB9C-4AC5-BD0E-DEE54A90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/>
              <a:t>3-minūšu </a:t>
            </a:r>
            <a:br>
              <a:rPr lang="lv-LV" b="1"/>
            </a:br>
            <a:r>
              <a:rPr lang="lv-LV" b="1"/>
              <a:t>meditācija</a:t>
            </a:r>
            <a:endParaRPr lang="lv-LV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85B1A5-7949-4289-A6D0-5F6F7F0508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89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1993E8-2B3B-4CCF-87A8-A3EAF6811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094D3E-FF6C-4724-94E9-3BF75BDE5C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59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092D9F-CCF5-4C87-8921-07BB1D668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BDA6B7-1F23-4943-84ED-8809E8D30E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39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9C403F-ED04-405E-8366-5B83D624E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 b="1"/>
              <a:t>Mindfulness </a:t>
            </a:r>
            <a:r>
              <a:rPr lang="lv-LV" altLang="ja-JP" sz="4000" b="1"/>
              <a:t>meditācijas pētījumi</a:t>
            </a:r>
            <a:endParaRPr lang="en-US" altLang="lv-LV" sz="4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403EF3-B4E9-4839-BC1A-B883AD4FC5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20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83983E-84AC-485D-B28A-E219BFB14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 b="1"/>
              <a:t>Mindfulness </a:t>
            </a:r>
            <a:r>
              <a:rPr lang="lv-LV" altLang="ja-JP" sz="4000" b="1"/>
              <a:t>meditācijas pētījumi</a:t>
            </a:r>
            <a:endParaRPr lang="en-US" altLang="lv-LV" sz="4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31D180-C718-4B73-99B7-335583C93E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07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2D81F6-4957-4FF5-AF30-C5AF25A01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 b="1"/>
              <a:t>Mindfulness </a:t>
            </a:r>
            <a:r>
              <a:rPr lang="lv-LV" altLang="ja-JP" sz="4000" b="1"/>
              <a:t>meditācijas pētījumi</a:t>
            </a:r>
            <a:endParaRPr lang="en-US" altLang="lv-LV" sz="4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2E2DD5-B803-4B8C-BC9E-D48CF1F70D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86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159B1B-519C-4721-86C9-6D8C91236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/>
              <a:t>Plāns:</a:t>
            </a:r>
            <a:endParaRPr lang="lv-LV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328E7C-FE35-4D39-94AC-8011B82C2F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91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610F3C-125B-486F-9FC2-3093710B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/>
              <a:t>Mindfulness </a:t>
            </a:r>
            <a:r>
              <a:rPr lang="lv-LV" altLang="ja-JP" b="1"/>
              <a:t>meditācijas pētījumi</a:t>
            </a:r>
            <a:endParaRPr lang="en-US" altLang="lv-LV" sz="4000" b="1" dirty="0">
              <a:solidFill>
                <a:schemeClr val="hlin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B824A9-4A36-4D4C-91CC-5C0811D3F0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15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9716B6-B344-4D4B-BD60-2E875060D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18E957-FDA2-466E-99BF-B54DB93F14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40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A064DE-1290-420D-AE11-68045BDD0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lv-LV" altLang="lv-LV" sz="3000" b="1"/>
              <a:t>Hārvardas universitātes zinātnieki 2011. gadā pierādīja:</a:t>
            </a:r>
            <a:endParaRPr lang="en-US" altLang="lv-LV" sz="3000" b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4860B9-7EEB-4727-A508-7F7641613B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35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FE7530-B607-4F49-9D67-EE56E8283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altLang="lv-LV" b="1"/>
              <a:t>Literatūra par meditāciju</a:t>
            </a:r>
            <a:endParaRPr lang="en-US" altLang="lv-LV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2E0997-42FE-4F74-B175-C4793F3357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80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2F759A-4829-4E51-A0C5-2678247A4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/>
              <a:t>Literatūra par trauksmi</a:t>
            </a:r>
            <a:r>
              <a:rPr lang="ru-RU" b="1"/>
              <a:t> </a:t>
            </a:r>
            <a:r>
              <a:rPr lang="lv-LV" b="1"/>
              <a:t>uz stresu:</a:t>
            </a: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F29717-DC14-4CED-A91B-AAF949F3D3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50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DF87F2-DC7E-4BAB-97F8-9BAC9EAC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/>
              <a:t>Literatūra par apzinātību</a:t>
            </a: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3014C4-7EB4-4EF6-9ED4-E6461DAA9F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36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765C1E-65E5-452F-8ECC-E20AE7FE0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/>
              <a:t>Litaratūra par integrālo teoriju:</a:t>
            </a: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DD7C8-CEA5-494A-ADE2-064487A030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1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C91DBA-C03C-41D5-A966-2EA54A490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lv-LV" b="1"/>
              <a:t>Smadzeņu trīsvienība, McLean, 1990</a:t>
            </a:r>
            <a:endParaRPr lang="lv-LV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68A4B4-1167-4CC7-8418-76F65AECA3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87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03C143-80F0-4EAC-9B4E-9F530131C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lv-LV" altLang="lv-LV" sz="2800" b="1"/>
              <a:t>Smadzeņu trīsvienība, McLean, 1990</a:t>
            </a:r>
            <a:endParaRPr lang="en-US" altLang="lv-LV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D81F2C-62FA-49C9-B2F3-105B37F194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02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438F3F-A704-47CF-9EE5-CD88CA526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/>
              <a:t>Kas ir trauksme?</a:t>
            </a:r>
            <a:endParaRPr lang="lv-LV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E0E903-0824-4ADF-85F5-4944163DA2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5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AC5D5D-15DE-4FCA-AEA3-08B688A7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/>
              <a:t>Trauksmes ceļi smadzenēs: </a:t>
            </a:r>
            <a:endParaRPr lang="lv-LV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EDA3A4-5396-4C76-891E-433DD3DA92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87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3C2015-462E-4C9F-9630-A5B14CAD7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30F65D-0015-49A0-800D-D2B8057EED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35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745019-A045-4F83-9AA9-59B8D86F7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/>
              <a:t>Ko darīt?</a:t>
            </a:r>
            <a:endParaRPr lang="lv-LV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3AA91-84D6-477E-801D-B85BA6EC25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0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4C34B0-CE4A-46CE-932D-17A754B8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/>
              <a:t>Kas ir mindfulness?</a:t>
            </a:r>
            <a:endParaRPr lang="lv-LV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99D694-535D-41DD-81AF-C2616A62E3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3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On-screen Show (4:3)</PresentationFormat>
  <Paragraphs>21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游ゴシック Light</vt:lpstr>
      <vt:lpstr>Arial</vt:lpstr>
      <vt:lpstr>Calibri</vt:lpstr>
      <vt:lpstr>Calibri Light</vt:lpstr>
      <vt:lpstr>Office Theme</vt:lpstr>
      <vt:lpstr>Trauksme sociālajā darbā: kā palīdzēt sev un klientam</vt:lpstr>
      <vt:lpstr>Plāns:</vt:lpstr>
      <vt:lpstr>Smadzeņu trīsvienība, McLean, 1990</vt:lpstr>
      <vt:lpstr>Smadzeņu trīsvienība, McLean, 1990</vt:lpstr>
      <vt:lpstr>Kas ir trauksme?</vt:lpstr>
      <vt:lpstr>Trauksmes ceļi smadzenēs: </vt:lpstr>
      <vt:lpstr>PowerPoint Presentation</vt:lpstr>
      <vt:lpstr>Ko darīt?</vt:lpstr>
      <vt:lpstr>Kas ir mindfulness?</vt:lpstr>
      <vt:lpstr>Kas ir mindfulness?</vt:lpstr>
      <vt:lpstr>PowerPoint Presentation</vt:lpstr>
      <vt:lpstr>MINDFULNESS</vt:lpstr>
      <vt:lpstr>Vago&amp;Silbersweig, 2012</vt:lpstr>
      <vt:lpstr>3-minūšu  meditācija</vt:lpstr>
      <vt:lpstr>PowerPoint Presentation</vt:lpstr>
      <vt:lpstr>PowerPoint Presentation</vt:lpstr>
      <vt:lpstr>Mindfulness meditācijas pētījumi</vt:lpstr>
      <vt:lpstr>Mindfulness meditācijas pētījumi</vt:lpstr>
      <vt:lpstr>Mindfulness meditācijas pētījumi</vt:lpstr>
      <vt:lpstr>Mindfulness meditācijas pētījumi</vt:lpstr>
      <vt:lpstr>PowerPoint Presentation</vt:lpstr>
      <vt:lpstr>Hārvardas universitātes zinātnieki 2011. gadā pierādīja:</vt:lpstr>
      <vt:lpstr>Literatūra par meditāciju</vt:lpstr>
      <vt:lpstr>Literatūra par trauksmi uz stresu:</vt:lpstr>
      <vt:lpstr>Literatūra par apzinātību</vt:lpstr>
      <vt:lpstr>Litaratūra par integrālo teoriju: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Trauksme sociālajā darbā: kā palīdzēt sev un klientam</dc:title>
  <dc:creator>Brendons Liflands</dc:creator>
  <cp:lastModifiedBy>Brendons Liflands</cp:lastModifiedBy>
  <cp:revision>1</cp:revision>
  <dcterms:created xsi:type="dcterms:W3CDTF">2020-07-13T12:37:37Z</dcterms:created>
  <dcterms:modified xsi:type="dcterms:W3CDTF">2020-07-13T12:37:37Z</dcterms:modified>
</cp:coreProperties>
</file>