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7" r:id="rId2"/>
    <p:sldId id="307" r:id="rId3"/>
    <p:sldId id="305" r:id="rId4"/>
    <p:sldId id="258" r:id="rId5"/>
    <p:sldId id="306" r:id="rId6"/>
    <p:sldId id="308" r:id="rId7"/>
    <p:sldId id="303" r:id="rId8"/>
    <p:sldId id="30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0"/>
    <p:restoredTop sz="86357"/>
  </p:normalViewPr>
  <p:slideViewPr>
    <p:cSldViewPr snapToGrid="0" snapToObjects="1">
      <p:cViewPr varScale="1">
        <p:scale>
          <a:sx n="95" d="100"/>
          <a:sy n="95" d="100"/>
        </p:scale>
        <p:origin x="208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DF9A-F71E-DF46-A3B2-C5DD79487AC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ADF0F-DEB6-A345-8959-56DEA5A2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EB55-7297-4E45-A06E-B018DF50D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DF0F-DEB6-A345-8959-56DEA5A21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DF0F-DEB6-A345-8959-56DEA5A21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DF0F-DEB6-A345-8959-56DEA5A21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DF0F-DEB6-A345-8959-56DEA5A21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DF0F-DEB6-A345-8959-56DEA5A21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DF0F-DEB6-A345-8959-56DEA5A21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DF0F-DEB6-A345-8959-56DEA5A21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EB55-7297-4E45-A06E-B018DF50D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775D-4ACB-3442-ADF6-1DC17E8DBB7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7929-E644-5B4F-B914-4A3E20DF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a typeface="Helvetica Light" charset="0"/>
              <a:cs typeface="Helvetica Light" charset="0"/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  <a:t>VIRTUĀLAIS TIRGUS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7" y="2073894"/>
            <a:ext cx="7795845" cy="1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2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201786-B755-034A-814B-5CA0D8845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251690"/>
            <a:ext cx="5456633" cy="513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5400" b="1" dirty="0"/>
            </a:b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5C331-429D-094E-A635-CFBAE4DACE12}"/>
              </a:ext>
            </a:extLst>
          </p:cNvPr>
          <p:cNvSpPr txBox="1"/>
          <p:nvPr/>
        </p:nvSpPr>
        <p:spPr>
          <a:xfrm>
            <a:off x="4475747" y="19731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6E304-C7DD-4542-A014-6AE30DE29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05" y="-812710"/>
            <a:ext cx="12193200" cy="81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5479C-BF3F-D245-8D61-878572805657}"/>
              </a:ext>
            </a:extLst>
          </p:cNvPr>
          <p:cNvSpPr txBox="1"/>
          <p:nvPr/>
        </p:nvSpPr>
        <p:spPr>
          <a:xfrm>
            <a:off x="874503" y="5052694"/>
            <a:ext cx="6852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Phosphate Inline" panose="02000506050000020004" pitchFamily="2" charset="77"/>
              </a:rPr>
              <a:t>IDEJA</a:t>
            </a:r>
          </a:p>
        </p:txBody>
      </p:sp>
    </p:spTree>
    <p:extLst>
      <p:ext uri="{BB962C8B-B14F-4D97-AF65-F5344CB8AC3E}">
        <p14:creationId xmlns:p14="http://schemas.microsoft.com/office/powerpoint/2010/main" val="409736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box filled with different types of food&#10;&#10;Description automatically generated">
            <a:extLst>
              <a:ext uri="{FF2B5EF4-FFF2-40B4-BE49-F238E27FC236}">
                <a16:creationId xmlns:a16="http://schemas.microsoft.com/office/drawing/2014/main" id="{BEFAA39B-E11F-0A46-A9C0-82ACBE9A6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3302" y="0"/>
            <a:ext cx="12498603" cy="6858000"/>
          </a:xfrm>
        </p:spPr>
      </p:pic>
    </p:spTree>
    <p:extLst>
      <p:ext uri="{BB962C8B-B14F-4D97-AF65-F5344CB8AC3E}">
        <p14:creationId xmlns:p14="http://schemas.microsoft.com/office/powerpoint/2010/main" val="39314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C9B24-5A8E-9545-8A55-B4E9DAC407C0}"/>
              </a:ext>
            </a:extLst>
          </p:cNvPr>
          <p:cNvSpPr txBox="1"/>
          <p:nvPr/>
        </p:nvSpPr>
        <p:spPr>
          <a:xfrm>
            <a:off x="1985963" y="272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410DE8C-47FD-934C-993E-46F4F329E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429983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AB2B33-6129-B240-9EC1-BCC680819833}"/>
              </a:ext>
            </a:extLst>
          </p:cNvPr>
          <p:cNvSpPr/>
          <p:nvPr/>
        </p:nvSpPr>
        <p:spPr>
          <a:xfrm>
            <a:off x="717177" y="4861659"/>
            <a:ext cx="74451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Phosphate Inline" panose="02000506050000020004" pitchFamily="2" charset="77"/>
              </a:rPr>
              <a:t>IETEKME</a:t>
            </a:r>
          </a:p>
        </p:txBody>
      </p:sp>
    </p:spTree>
    <p:extLst>
      <p:ext uri="{BB962C8B-B14F-4D97-AF65-F5344CB8AC3E}">
        <p14:creationId xmlns:p14="http://schemas.microsoft.com/office/powerpoint/2010/main" val="154240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29F45D32-CACC-0845-A42F-08D47324D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680568" cy="712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51FDD4-A9D6-A14F-99D3-65AF6C8EF8CE}"/>
              </a:ext>
            </a:extLst>
          </p:cNvPr>
          <p:cNvSpPr/>
          <p:nvPr/>
        </p:nvSpPr>
        <p:spPr>
          <a:xfrm>
            <a:off x="636493" y="5226784"/>
            <a:ext cx="80778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Phosphate Inline" panose="02000506050000020004" pitchFamily="2" charset="77"/>
              </a:rPr>
              <a:t>SAIMNIEKI</a:t>
            </a:r>
          </a:p>
        </p:txBody>
      </p:sp>
    </p:spTree>
    <p:extLst>
      <p:ext uri="{BB962C8B-B14F-4D97-AF65-F5344CB8AC3E}">
        <p14:creationId xmlns:p14="http://schemas.microsoft.com/office/powerpoint/2010/main" val="81604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31113F-E787-AF43-B667-92C17451A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7AE70C-599A-1D41-8F3B-97D1D9428104}"/>
              </a:ext>
            </a:extLst>
          </p:cNvPr>
          <p:cNvSpPr/>
          <p:nvPr/>
        </p:nvSpPr>
        <p:spPr>
          <a:xfrm>
            <a:off x="735105" y="5038525"/>
            <a:ext cx="8973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Phosphate Inline" panose="02000506050000020004" pitchFamily="2" charset="77"/>
              </a:rPr>
              <a:t>BIZNESS</a:t>
            </a:r>
          </a:p>
        </p:txBody>
      </p:sp>
    </p:spTree>
    <p:extLst>
      <p:ext uri="{BB962C8B-B14F-4D97-AF65-F5344CB8AC3E}">
        <p14:creationId xmlns:p14="http://schemas.microsoft.com/office/powerpoint/2010/main" val="357045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CC3646-67B7-B44B-9497-BB05E1FEE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33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D5957-EC31-D542-B0A1-13417D710079}"/>
              </a:ext>
            </a:extLst>
          </p:cNvPr>
          <p:cNvSpPr/>
          <p:nvPr/>
        </p:nvSpPr>
        <p:spPr>
          <a:xfrm>
            <a:off x="721659" y="4729390"/>
            <a:ext cx="74407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Phosphate Inline" panose="02000506050000020004" pitchFamily="2" charset="77"/>
              </a:rPr>
              <a:t>AUGT</a:t>
            </a:r>
          </a:p>
        </p:txBody>
      </p:sp>
    </p:spTree>
    <p:extLst>
      <p:ext uri="{BB962C8B-B14F-4D97-AF65-F5344CB8AC3E}">
        <p14:creationId xmlns:p14="http://schemas.microsoft.com/office/powerpoint/2010/main" val="191083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2B3E84-E50F-994B-B7EA-EAC33D6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0755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AB0F54-D893-1540-9F47-9164B4A2D94E}"/>
              </a:ext>
            </a:extLst>
          </p:cNvPr>
          <p:cNvSpPr/>
          <p:nvPr/>
        </p:nvSpPr>
        <p:spPr>
          <a:xfrm>
            <a:off x="728178" y="4750168"/>
            <a:ext cx="34050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Phosphate Inline" panose="02000506050000020004" pitchFamily="2" charset="77"/>
              </a:rPr>
              <a:t>DOT</a:t>
            </a:r>
          </a:p>
        </p:txBody>
      </p:sp>
    </p:spTree>
    <p:extLst>
      <p:ext uri="{BB962C8B-B14F-4D97-AF65-F5344CB8AC3E}">
        <p14:creationId xmlns:p14="http://schemas.microsoft.com/office/powerpoint/2010/main" val="388314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459" y="3602038"/>
            <a:ext cx="8641080" cy="1503362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Helvetica Light" charset="0"/>
              <a:cs typeface="Helvetica Light" charset="0"/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  <a:t>PALDIES!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</a:b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</a:b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</a:b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  <a:t>www.svaigi.lv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  <a:t>                   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  <a:t>elina@svaigi.lv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</a:b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Light" charset="0"/>
                <a:cs typeface="Helvetica Light" charset="0"/>
              </a:rPr>
            </a:b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7" y="2073894"/>
            <a:ext cx="7795845" cy="1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19</Words>
  <Application>Microsoft Macintosh PowerPoint</Application>
  <PresentationFormat>Widescreen</PresentationFormat>
  <Paragraphs>20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Hiragino Kaku Gothic StdN W8</vt:lpstr>
      <vt:lpstr>Arial</vt:lpstr>
      <vt:lpstr>Calibri</vt:lpstr>
      <vt:lpstr>Calibri Light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Baiba Svane</dc:creator>
  <cp:lastModifiedBy>K Svans</cp:lastModifiedBy>
  <cp:revision>157</cp:revision>
  <cp:lastPrinted>2019-05-23T22:08:10Z</cp:lastPrinted>
  <dcterms:created xsi:type="dcterms:W3CDTF">2017-01-26T14:12:35Z</dcterms:created>
  <dcterms:modified xsi:type="dcterms:W3CDTF">2019-09-25T13:53:44Z</dcterms:modified>
</cp:coreProperties>
</file>