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 id="2147483701" r:id="rId3"/>
  </p:sldMasterIdLst>
  <p:notesMasterIdLst>
    <p:notesMasterId r:id="rId24"/>
  </p:notesMasterIdLst>
  <p:sldIdLst>
    <p:sldId id="391" r:id="rId4"/>
    <p:sldId id="256" r:id="rId5"/>
    <p:sldId id="258" r:id="rId6"/>
    <p:sldId id="293" r:id="rId7"/>
    <p:sldId id="294" r:id="rId8"/>
    <p:sldId id="264" r:id="rId9"/>
    <p:sldId id="295" r:id="rId10"/>
    <p:sldId id="265" r:id="rId11"/>
    <p:sldId id="260" r:id="rId12"/>
    <p:sldId id="296" r:id="rId13"/>
    <p:sldId id="261" r:id="rId14"/>
    <p:sldId id="262" r:id="rId15"/>
    <p:sldId id="263" r:id="rId16"/>
    <p:sldId id="291" r:id="rId17"/>
    <p:sldId id="292" r:id="rId18"/>
    <p:sldId id="372" r:id="rId19"/>
    <p:sldId id="373" r:id="rId20"/>
    <p:sldId id="389" r:id="rId21"/>
    <p:sldId id="390" r:id="rId22"/>
    <p:sldId id="39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1AA3EF-A73E-4AB2-8031-A26C9528A40C}" v="121" dt="2023-08-03T06:47:39.528"/>
    <p1510:client id="{ACAB67CD-1E60-2DBE-6228-16241BC99D6D}" v="110" dt="2023-08-03T07:43:16.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443EE-8492-4E79-AF58-1FB330ACE31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69AE613-643A-4DD7-B0AE-B74285C3EEBD}">
      <dgm:prSet/>
      <dgm:spPr/>
      <dgm:t>
        <a:bodyPr/>
        <a:lstStyle/>
        <a:p>
          <a:pPr>
            <a:lnSpc>
              <a:spcPct val="100000"/>
            </a:lnSpc>
          </a:pPr>
          <a:r>
            <a:rPr lang="fi-FI" dirty="0" err="1">
              <a:latin typeface="Times New Roman" panose="02020603050405020304" pitchFamily="18" charset="0"/>
              <a:cs typeface="Times New Roman" panose="02020603050405020304" pitchFamily="18" charset="0"/>
            </a:rPr>
            <a:t>Take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you</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phone</a:t>
          </a:r>
          <a:r>
            <a:rPr lang="fi-FI" dirty="0">
              <a:latin typeface="Times New Roman" panose="02020603050405020304" pitchFamily="18" charset="0"/>
              <a:cs typeface="Times New Roman" panose="02020603050405020304" pitchFamily="18" charset="0"/>
            </a:rPr>
            <a:t> and go to </a:t>
          </a:r>
          <a:r>
            <a:rPr lang="fi-FI" dirty="0" err="1">
              <a:latin typeface="Times New Roman" panose="02020603050405020304" pitchFamily="18" charset="0"/>
              <a:cs typeface="Times New Roman" panose="02020603050405020304" pitchFamily="18" charset="0"/>
            </a:rPr>
            <a:t>menti.com</a:t>
          </a:r>
          <a:r>
            <a:rPr lang="fi-FI"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dgm:t>
    </dgm:pt>
    <dgm:pt modelId="{F92B2B03-AAFA-4213-92B8-22A6487E14EB}" type="parTrans" cxnId="{28B95EE4-FB95-4586-B329-08A8192B851C}">
      <dgm:prSet/>
      <dgm:spPr/>
      <dgm:t>
        <a:bodyPr/>
        <a:lstStyle/>
        <a:p>
          <a:endParaRPr lang="en-US"/>
        </a:p>
      </dgm:t>
    </dgm:pt>
    <dgm:pt modelId="{8378E04F-3902-4604-93C8-117A2507C2DF}" type="sibTrans" cxnId="{28B95EE4-FB95-4586-B329-08A8192B851C}">
      <dgm:prSet/>
      <dgm:spPr/>
      <dgm:t>
        <a:bodyPr/>
        <a:lstStyle/>
        <a:p>
          <a:endParaRPr lang="en-US"/>
        </a:p>
      </dgm:t>
    </dgm:pt>
    <dgm:pt modelId="{712724F3-72B1-45E2-8173-65B71D53DF1A}">
      <dgm:prSet/>
      <dgm:spPr/>
      <dgm:t>
        <a:bodyPr/>
        <a:lstStyle/>
        <a:p>
          <a:pPr>
            <a:lnSpc>
              <a:spcPct val="100000"/>
            </a:lnSpc>
          </a:pPr>
          <a:r>
            <a:rPr lang="fi-FI" dirty="0">
              <a:latin typeface="Times New Roman" panose="02020603050405020304" pitchFamily="18" charset="0"/>
              <a:cs typeface="Times New Roman" panose="02020603050405020304" pitchFamily="18" charset="0"/>
            </a:rPr>
            <a:t>Write </a:t>
          </a:r>
          <a:r>
            <a:rPr lang="fi-FI" dirty="0" err="1">
              <a:latin typeface="Times New Roman" panose="02020603050405020304" pitchFamily="18" charset="0"/>
              <a:cs typeface="Times New Roman" panose="02020603050405020304" pitchFamily="18" charset="0"/>
            </a:rPr>
            <a:t>passcode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xxxxx</a:t>
          </a:r>
          <a:endParaRPr lang="en-US" dirty="0">
            <a:latin typeface="Times New Roman" panose="02020603050405020304" pitchFamily="18" charset="0"/>
            <a:cs typeface="Times New Roman" panose="02020603050405020304" pitchFamily="18" charset="0"/>
          </a:endParaRPr>
        </a:p>
      </dgm:t>
    </dgm:pt>
    <dgm:pt modelId="{454914D8-A67A-4394-BD05-8EB31F19E5FB}" type="parTrans" cxnId="{596AE275-4BF5-4AEF-A84B-578682F0B6C9}">
      <dgm:prSet/>
      <dgm:spPr/>
      <dgm:t>
        <a:bodyPr/>
        <a:lstStyle/>
        <a:p>
          <a:endParaRPr lang="en-US"/>
        </a:p>
      </dgm:t>
    </dgm:pt>
    <dgm:pt modelId="{F4740A5D-ED0A-4685-94AF-FE45F73CB460}" type="sibTrans" cxnId="{596AE275-4BF5-4AEF-A84B-578682F0B6C9}">
      <dgm:prSet/>
      <dgm:spPr/>
      <dgm:t>
        <a:bodyPr/>
        <a:lstStyle/>
        <a:p>
          <a:endParaRPr lang="en-US"/>
        </a:p>
      </dgm:t>
    </dgm:pt>
    <dgm:pt modelId="{9D21B8D1-9B2B-4385-81CF-6402A3B67D1F}">
      <dgm:prSet/>
      <dgm:spPr/>
      <dgm:t>
        <a:bodyPr/>
        <a:lstStyle/>
        <a:p>
          <a:pPr>
            <a:lnSpc>
              <a:spcPct val="100000"/>
            </a:lnSpc>
          </a:pPr>
          <a:r>
            <a:rPr lang="fi-FI" dirty="0" err="1">
              <a:latin typeface="Times New Roman" panose="02020603050405020304" pitchFamily="18" charset="0"/>
              <a:cs typeface="Times New Roman" panose="02020603050405020304" pitchFamily="18" charset="0"/>
            </a:rPr>
            <a:t>Answer</a:t>
          </a:r>
          <a:endParaRPr lang="en-US" dirty="0">
            <a:latin typeface="Times New Roman" panose="02020603050405020304" pitchFamily="18" charset="0"/>
            <a:cs typeface="Times New Roman" panose="02020603050405020304" pitchFamily="18" charset="0"/>
          </a:endParaRPr>
        </a:p>
      </dgm:t>
    </dgm:pt>
    <dgm:pt modelId="{47BFF0C2-4540-4613-BC0F-314C959DB883}" type="parTrans" cxnId="{26EE8C68-4536-4DB8-B470-DCE2CE574C18}">
      <dgm:prSet/>
      <dgm:spPr/>
      <dgm:t>
        <a:bodyPr/>
        <a:lstStyle/>
        <a:p>
          <a:endParaRPr lang="en-US"/>
        </a:p>
      </dgm:t>
    </dgm:pt>
    <dgm:pt modelId="{0C412623-216C-4B13-865E-333B7BFFBAAC}" type="sibTrans" cxnId="{26EE8C68-4536-4DB8-B470-DCE2CE574C18}">
      <dgm:prSet/>
      <dgm:spPr/>
      <dgm:t>
        <a:bodyPr/>
        <a:lstStyle/>
        <a:p>
          <a:endParaRPr lang="en-US"/>
        </a:p>
      </dgm:t>
    </dgm:pt>
    <dgm:pt modelId="{2CB23E03-6106-48CA-9446-EE86FD275407}" type="pres">
      <dgm:prSet presAssocID="{6A6443EE-8492-4E79-AF58-1FB330ACE31A}" presName="root" presStyleCnt="0">
        <dgm:presLayoutVars>
          <dgm:dir/>
          <dgm:resizeHandles val="exact"/>
        </dgm:presLayoutVars>
      </dgm:prSet>
      <dgm:spPr/>
    </dgm:pt>
    <dgm:pt modelId="{1D245050-C79D-4497-9414-74B3E2DBC412}" type="pres">
      <dgm:prSet presAssocID="{669AE613-643A-4DD7-B0AE-B74285C3EEBD}" presName="compNode" presStyleCnt="0"/>
      <dgm:spPr/>
    </dgm:pt>
    <dgm:pt modelId="{10F3CF19-6E32-4E24-92AA-A7AAFBB6D87D}" type="pres">
      <dgm:prSet presAssocID="{669AE613-643A-4DD7-B0AE-B74285C3EEBD}" presName="bgRect" presStyleLbl="bgShp" presStyleIdx="0" presStyleCnt="3"/>
      <dgm:spPr>
        <a:solidFill>
          <a:schemeClr val="accent3">
            <a:lumMod val="60000"/>
            <a:lumOff val="40000"/>
          </a:schemeClr>
        </a:solidFill>
      </dgm:spPr>
    </dgm:pt>
    <dgm:pt modelId="{5D9684E0-2FD0-4977-89E4-AAE5E9EFFDFD}" type="pres">
      <dgm:prSet presAssocID="{669AE613-643A-4DD7-B0AE-B74285C3EEB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ker"/>
        </a:ext>
      </dgm:extLst>
    </dgm:pt>
    <dgm:pt modelId="{E6D0F3E2-E419-4E7E-B11D-5B097CC92CB9}" type="pres">
      <dgm:prSet presAssocID="{669AE613-643A-4DD7-B0AE-B74285C3EEBD}" presName="spaceRect" presStyleCnt="0"/>
      <dgm:spPr/>
    </dgm:pt>
    <dgm:pt modelId="{E615F836-A0C9-49A1-A3A9-3A8DBBF490CB}" type="pres">
      <dgm:prSet presAssocID="{669AE613-643A-4DD7-B0AE-B74285C3EEBD}" presName="parTx" presStyleLbl="revTx" presStyleIdx="0" presStyleCnt="3">
        <dgm:presLayoutVars>
          <dgm:chMax val="0"/>
          <dgm:chPref val="0"/>
        </dgm:presLayoutVars>
      </dgm:prSet>
      <dgm:spPr/>
    </dgm:pt>
    <dgm:pt modelId="{A5F89A32-ACBF-42CB-B02E-E7841F3B1414}" type="pres">
      <dgm:prSet presAssocID="{8378E04F-3902-4604-93C8-117A2507C2DF}" presName="sibTrans" presStyleCnt="0"/>
      <dgm:spPr/>
    </dgm:pt>
    <dgm:pt modelId="{7F4B131C-903D-4465-9A3E-1306F1846892}" type="pres">
      <dgm:prSet presAssocID="{712724F3-72B1-45E2-8173-65B71D53DF1A}" presName="compNode" presStyleCnt="0"/>
      <dgm:spPr/>
    </dgm:pt>
    <dgm:pt modelId="{63F65974-575F-4C45-9B10-2083B789C721}" type="pres">
      <dgm:prSet presAssocID="{712724F3-72B1-45E2-8173-65B71D53DF1A}" presName="bgRect" presStyleLbl="bgShp" presStyleIdx="1" presStyleCnt="3"/>
      <dgm:spPr>
        <a:solidFill>
          <a:schemeClr val="accent3">
            <a:lumMod val="60000"/>
            <a:lumOff val="40000"/>
          </a:schemeClr>
        </a:solidFill>
        <a:ln>
          <a:solidFill>
            <a:schemeClr val="accent3">
              <a:lumMod val="60000"/>
              <a:lumOff val="40000"/>
            </a:schemeClr>
          </a:solidFill>
        </a:ln>
      </dgm:spPr>
    </dgm:pt>
    <dgm:pt modelId="{CCBAFA7D-11D1-40F2-8F8D-072234B33242}" type="pres">
      <dgm:prSet presAssocID="{712724F3-72B1-45E2-8173-65B71D53DF1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code"/>
        </a:ext>
      </dgm:extLst>
    </dgm:pt>
    <dgm:pt modelId="{E81B98E5-584A-423F-B794-7E0ACE087D7E}" type="pres">
      <dgm:prSet presAssocID="{712724F3-72B1-45E2-8173-65B71D53DF1A}" presName="spaceRect" presStyleCnt="0"/>
      <dgm:spPr/>
    </dgm:pt>
    <dgm:pt modelId="{E928BEE2-5E03-43E2-B8E7-915A7CCC10E2}" type="pres">
      <dgm:prSet presAssocID="{712724F3-72B1-45E2-8173-65B71D53DF1A}" presName="parTx" presStyleLbl="revTx" presStyleIdx="1" presStyleCnt="3">
        <dgm:presLayoutVars>
          <dgm:chMax val="0"/>
          <dgm:chPref val="0"/>
        </dgm:presLayoutVars>
      </dgm:prSet>
      <dgm:spPr/>
    </dgm:pt>
    <dgm:pt modelId="{9064FC4E-0140-4E3C-B900-80951B407D0A}" type="pres">
      <dgm:prSet presAssocID="{F4740A5D-ED0A-4685-94AF-FE45F73CB460}" presName="sibTrans" presStyleCnt="0"/>
      <dgm:spPr/>
    </dgm:pt>
    <dgm:pt modelId="{76970FFF-5621-42C3-8F25-9FDAAB7DE74D}" type="pres">
      <dgm:prSet presAssocID="{9D21B8D1-9B2B-4385-81CF-6402A3B67D1F}" presName="compNode" presStyleCnt="0"/>
      <dgm:spPr/>
    </dgm:pt>
    <dgm:pt modelId="{9AC6BEFA-1B18-470A-9376-4033529C2B8F}" type="pres">
      <dgm:prSet presAssocID="{9D21B8D1-9B2B-4385-81CF-6402A3B67D1F}" presName="bgRect" presStyleLbl="bgShp" presStyleIdx="2" presStyleCnt="3"/>
      <dgm:spPr>
        <a:solidFill>
          <a:schemeClr val="accent3">
            <a:lumMod val="60000"/>
            <a:lumOff val="40000"/>
          </a:schemeClr>
        </a:solidFill>
      </dgm:spPr>
    </dgm:pt>
    <dgm:pt modelId="{1F046CAB-8F79-4C1F-9492-E62D262F1EDD}" type="pres">
      <dgm:prSet presAssocID="{9D21B8D1-9B2B-4385-81CF-6402A3B67D1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972BED35-2C8B-4B0A-A5B1-04FCE8A42198}" type="pres">
      <dgm:prSet presAssocID="{9D21B8D1-9B2B-4385-81CF-6402A3B67D1F}" presName="spaceRect" presStyleCnt="0"/>
      <dgm:spPr/>
    </dgm:pt>
    <dgm:pt modelId="{C9B2BBFA-96A5-4275-AC1B-CC9D98B88FA0}" type="pres">
      <dgm:prSet presAssocID="{9D21B8D1-9B2B-4385-81CF-6402A3B67D1F}" presName="parTx" presStyleLbl="revTx" presStyleIdx="2" presStyleCnt="3">
        <dgm:presLayoutVars>
          <dgm:chMax val="0"/>
          <dgm:chPref val="0"/>
        </dgm:presLayoutVars>
      </dgm:prSet>
      <dgm:spPr/>
    </dgm:pt>
  </dgm:ptLst>
  <dgm:cxnLst>
    <dgm:cxn modelId="{34A5221C-53CD-4234-A28D-EC1985648C62}" type="presOf" srcId="{669AE613-643A-4DD7-B0AE-B74285C3EEBD}" destId="{E615F836-A0C9-49A1-A3A9-3A8DBBF490CB}" srcOrd="0" destOrd="0" presId="urn:microsoft.com/office/officeart/2018/2/layout/IconVerticalSolidList"/>
    <dgm:cxn modelId="{26EE8C68-4536-4DB8-B470-DCE2CE574C18}" srcId="{6A6443EE-8492-4E79-AF58-1FB330ACE31A}" destId="{9D21B8D1-9B2B-4385-81CF-6402A3B67D1F}" srcOrd="2" destOrd="0" parTransId="{47BFF0C2-4540-4613-BC0F-314C959DB883}" sibTransId="{0C412623-216C-4B13-865E-333B7BFFBAAC}"/>
    <dgm:cxn modelId="{621FC948-3D84-4AE5-AEBA-731923027151}" type="presOf" srcId="{9D21B8D1-9B2B-4385-81CF-6402A3B67D1F}" destId="{C9B2BBFA-96A5-4275-AC1B-CC9D98B88FA0}" srcOrd="0" destOrd="0" presId="urn:microsoft.com/office/officeart/2018/2/layout/IconVerticalSolidList"/>
    <dgm:cxn modelId="{596AE275-4BF5-4AEF-A84B-578682F0B6C9}" srcId="{6A6443EE-8492-4E79-AF58-1FB330ACE31A}" destId="{712724F3-72B1-45E2-8173-65B71D53DF1A}" srcOrd="1" destOrd="0" parTransId="{454914D8-A67A-4394-BD05-8EB31F19E5FB}" sibTransId="{F4740A5D-ED0A-4685-94AF-FE45F73CB460}"/>
    <dgm:cxn modelId="{2BF78089-5894-4CD9-B4E1-9791CF5AF6DE}" type="presOf" srcId="{712724F3-72B1-45E2-8173-65B71D53DF1A}" destId="{E928BEE2-5E03-43E2-B8E7-915A7CCC10E2}" srcOrd="0" destOrd="0" presId="urn:microsoft.com/office/officeart/2018/2/layout/IconVerticalSolidList"/>
    <dgm:cxn modelId="{91EAB1C6-09EC-4584-A7BE-A8569FC23F31}" type="presOf" srcId="{6A6443EE-8492-4E79-AF58-1FB330ACE31A}" destId="{2CB23E03-6106-48CA-9446-EE86FD275407}" srcOrd="0" destOrd="0" presId="urn:microsoft.com/office/officeart/2018/2/layout/IconVerticalSolidList"/>
    <dgm:cxn modelId="{28B95EE4-FB95-4586-B329-08A8192B851C}" srcId="{6A6443EE-8492-4E79-AF58-1FB330ACE31A}" destId="{669AE613-643A-4DD7-B0AE-B74285C3EEBD}" srcOrd="0" destOrd="0" parTransId="{F92B2B03-AAFA-4213-92B8-22A6487E14EB}" sibTransId="{8378E04F-3902-4604-93C8-117A2507C2DF}"/>
    <dgm:cxn modelId="{D6502062-F4AF-48FB-BA3A-2590988528E9}" type="presParOf" srcId="{2CB23E03-6106-48CA-9446-EE86FD275407}" destId="{1D245050-C79D-4497-9414-74B3E2DBC412}" srcOrd="0" destOrd="0" presId="urn:microsoft.com/office/officeart/2018/2/layout/IconVerticalSolidList"/>
    <dgm:cxn modelId="{1999F809-AD42-417F-BA35-BB567626546F}" type="presParOf" srcId="{1D245050-C79D-4497-9414-74B3E2DBC412}" destId="{10F3CF19-6E32-4E24-92AA-A7AAFBB6D87D}" srcOrd="0" destOrd="0" presId="urn:microsoft.com/office/officeart/2018/2/layout/IconVerticalSolidList"/>
    <dgm:cxn modelId="{5910987C-BF10-4969-BBA8-7A6BDFC74385}" type="presParOf" srcId="{1D245050-C79D-4497-9414-74B3E2DBC412}" destId="{5D9684E0-2FD0-4977-89E4-AAE5E9EFFDFD}" srcOrd="1" destOrd="0" presId="urn:microsoft.com/office/officeart/2018/2/layout/IconVerticalSolidList"/>
    <dgm:cxn modelId="{C735778A-ACE2-42DE-8DF4-F74C060468A9}" type="presParOf" srcId="{1D245050-C79D-4497-9414-74B3E2DBC412}" destId="{E6D0F3E2-E419-4E7E-B11D-5B097CC92CB9}" srcOrd="2" destOrd="0" presId="urn:microsoft.com/office/officeart/2018/2/layout/IconVerticalSolidList"/>
    <dgm:cxn modelId="{AB8E9189-7A45-4F50-9148-9BA882E55035}" type="presParOf" srcId="{1D245050-C79D-4497-9414-74B3E2DBC412}" destId="{E615F836-A0C9-49A1-A3A9-3A8DBBF490CB}" srcOrd="3" destOrd="0" presId="urn:microsoft.com/office/officeart/2018/2/layout/IconVerticalSolidList"/>
    <dgm:cxn modelId="{1033E23D-1DC2-4F0A-BD46-E8D1AE76F24B}" type="presParOf" srcId="{2CB23E03-6106-48CA-9446-EE86FD275407}" destId="{A5F89A32-ACBF-42CB-B02E-E7841F3B1414}" srcOrd="1" destOrd="0" presId="urn:microsoft.com/office/officeart/2018/2/layout/IconVerticalSolidList"/>
    <dgm:cxn modelId="{C4DBF33B-36C9-4765-B8AC-6AB7F7F3B966}" type="presParOf" srcId="{2CB23E03-6106-48CA-9446-EE86FD275407}" destId="{7F4B131C-903D-4465-9A3E-1306F1846892}" srcOrd="2" destOrd="0" presId="urn:microsoft.com/office/officeart/2018/2/layout/IconVerticalSolidList"/>
    <dgm:cxn modelId="{B29DE928-7DC7-42FE-A054-2CC1CE8F1A54}" type="presParOf" srcId="{7F4B131C-903D-4465-9A3E-1306F1846892}" destId="{63F65974-575F-4C45-9B10-2083B789C721}" srcOrd="0" destOrd="0" presId="urn:microsoft.com/office/officeart/2018/2/layout/IconVerticalSolidList"/>
    <dgm:cxn modelId="{076D3BE3-0A5F-4AA0-98B2-BFAFFF88C779}" type="presParOf" srcId="{7F4B131C-903D-4465-9A3E-1306F1846892}" destId="{CCBAFA7D-11D1-40F2-8F8D-072234B33242}" srcOrd="1" destOrd="0" presId="urn:microsoft.com/office/officeart/2018/2/layout/IconVerticalSolidList"/>
    <dgm:cxn modelId="{4581C84E-E336-4877-B137-D2B329D21F76}" type="presParOf" srcId="{7F4B131C-903D-4465-9A3E-1306F1846892}" destId="{E81B98E5-584A-423F-B794-7E0ACE087D7E}" srcOrd="2" destOrd="0" presId="urn:microsoft.com/office/officeart/2018/2/layout/IconVerticalSolidList"/>
    <dgm:cxn modelId="{4E3A1E69-F336-46DB-B01B-99910188EF62}" type="presParOf" srcId="{7F4B131C-903D-4465-9A3E-1306F1846892}" destId="{E928BEE2-5E03-43E2-B8E7-915A7CCC10E2}" srcOrd="3" destOrd="0" presId="urn:microsoft.com/office/officeart/2018/2/layout/IconVerticalSolidList"/>
    <dgm:cxn modelId="{DB18B085-CD6F-4027-B570-F63CDD311F3C}" type="presParOf" srcId="{2CB23E03-6106-48CA-9446-EE86FD275407}" destId="{9064FC4E-0140-4E3C-B900-80951B407D0A}" srcOrd="3" destOrd="0" presId="urn:microsoft.com/office/officeart/2018/2/layout/IconVerticalSolidList"/>
    <dgm:cxn modelId="{A1D75B64-9F12-4AE8-8682-B9607C7F0C5A}" type="presParOf" srcId="{2CB23E03-6106-48CA-9446-EE86FD275407}" destId="{76970FFF-5621-42C3-8F25-9FDAAB7DE74D}" srcOrd="4" destOrd="0" presId="urn:microsoft.com/office/officeart/2018/2/layout/IconVerticalSolidList"/>
    <dgm:cxn modelId="{8EBBA2F1-BE44-480B-A0F4-FD73ECF8FF98}" type="presParOf" srcId="{76970FFF-5621-42C3-8F25-9FDAAB7DE74D}" destId="{9AC6BEFA-1B18-470A-9376-4033529C2B8F}" srcOrd="0" destOrd="0" presId="urn:microsoft.com/office/officeart/2018/2/layout/IconVerticalSolidList"/>
    <dgm:cxn modelId="{347A7150-DC67-4AE2-A6C6-54A9F623E37A}" type="presParOf" srcId="{76970FFF-5621-42C3-8F25-9FDAAB7DE74D}" destId="{1F046CAB-8F79-4C1F-9492-E62D262F1EDD}" srcOrd="1" destOrd="0" presId="urn:microsoft.com/office/officeart/2018/2/layout/IconVerticalSolidList"/>
    <dgm:cxn modelId="{1253BCB5-63E8-44CA-8E78-6E3E1C0A6815}" type="presParOf" srcId="{76970FFF-5621-42C3-8F25-9FDAAB7DE74D}" destId="{972BED35-2C8B-4B0A-A5B1-04FCE8A42198}" srcOrd="2" destOrd="0" presId="urn:microsoft.com/office/officeart/2018/2/layout/IconVerticalSolidList"/>
    <dgm:cxn modelId="{4D5CC413-F87B-416E-8317-3EDE55AC4285}" type="presParOf" srcId="{76970FFF-5621-42C3-8F25-9FDAAB7DE74D}" destId="{C9B2BBFA-96A5-4275-AC1B-CC9D98B88FA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64AFA4-7F10-4BE0-A375-49AFC9F1CE6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i-FI"/>
        </a:p>
      </dgm:t>
    </dgm:pt>
    <dgm:pt modelId="{E2B8BD7A-CCCF-486E-8344-EAC8ED8AAB84}">
      <dgm:prSet phldrT="[Text]"/>
      <dgm:spPr>
        <a:solidFill>
          <a:schemeClr val="accent3">
            <a:lumMod val="75000"/>
          </a:schemeClr>
        </a:solidFill>
      </dgm:spPr>
      <dgm:t>
        <a:bodyPr/>
        <a:lstStyle/>
        <a:p>
          <a:r>
            <a:rPr lang="fi-FI" b="0" i="0" dirty="0">
              <a:latin typeface="Times New Roman" panose="02020603050405020304" pitchFamily="18" charset="0"/>
              <a:cs typeface="Times New Roman" panose="02020603050405020304" pitchFamily="18" charset="0"/>
            </a:rPr>
            <a:t>Social pedagogical approach</a:t>
          </a:r>
        </a:p>
      </dgm:t>
    </dgm:pt>
    <dgm:pt modelId="{3722CA5B-A5C9-4B7A-A7A5-C130FD4B0CA1}" type="parTrans" cxnId="{1A74551C-3E72-4D92-B1FF-7C5DBFABCAC4}">
      <dgm:prSet/>
      <dgm:spPr/>
      <dgm:t>
        <a:bodyPr/>
        <a:lstStyle/>
        <a:p>
          <a:endParaRPr lang="fi-FI"/>
        </a:p>
      </dgm:t>
    </dgm:pt>
    <dgm:pt modelId="{D4E17B3C-D673-4F18-A643-05A416B1C52B}" type="sibTrans" cxnId="{1A74551C-3E72-4D92-B1FF-7C5DBFABCAC4}">
      <dgm:prSet/>
      <dgm:spPr/>
      <dgm:t>
        <a:bodyPr/>
        <a:lstStyle/>
        <a:p>
          <a:endParaRPr lang="fi-FI"/>
        </a:p>
      </dgm:t>
    </dgm:pt>
    <dgm:pt modelId="{EBDB8655-D1E3-4537-ABDB-A8E208023A30}">
      <dgm:prSet phldrT="[Text]"/>
      <dgm:spPr>
        <a:solidFill>
          <a:schemeClr val="accent3">
            <a:lumMod val="75000"/>
          </a:schemeClr>
        </a:solidFill>
      </dgm:spPr>
      <dgm:t>
        <a:bodyPr/>
        <a:lstStyle/>
        <a:p>
          <a:r>
            <a:rPr lang="fi-FI">
              <a:latin typeface="Times New Roman" panose="02020603050405020304" pitchFamily="18" charset="0"/>
              <a:cs typeface="Times New Roman" panose="02020603050405020304" pitchFamily="18" charset="0"/>
            </a:rPr>
            <a:t>Recognition</a:t>
          </a:r>
        </a:p>
      </dgm:t>
    </dgm:pt>
    <dgm:pt modelId="{475829A2-776C-4309-9BB8-3DA644DA31AD}" type="parTrans" cxnId="{09E554A9-3E60-4307-A2A3-1417C74B051E}">
      <dgm:prSet/>
      <dgm:spPr/>
      <dgm:t>
        <a:bodyPr/>
        <a:lstStyle/>
        <a:p>
          <a:endParaRPr lang="en-GB"/>
        </a:p>
      </dgm:t>
    </dgm:pt>
    <dgm:pt modelId="{A53ADC9F-DB9E-45B9-95D3-3A237D20548B}" type="sibTrans" cxnId="{09E554A9-3E60-4307-A2A3-1417C74B051E}">
      <dgm:prSet/>
      <dgm:spPr/>
      <dgm:t>
        <a:bodyPr/>
        <a:lstStyle/>
        <a:p>
          <a:endParaRPr lang="en-GB"/>
        </a:p>
      </dgm:t>
    </dgm:pt>
    <dgm:pt modelId="{C458B129-2BAB-4584-97F2-09D18D7D0317}">
      <dgm:prSet phldrT="[Text]"/>
      <dgm:spPr>
        <a:solidFill>
          <a:schemeClr val="accent3">
            <a:lumMod val="75000"/>
          </a:schemeClr>
        </a:solidFill>
      </dgm:spPr>
      <dgm:t>
        <a:bodyPr/>
        <a:lstStyle/>
        <a:p>
          <a:r>
            <a:rPr lang="fi-FI" dirty="0">
              <a:latin typeface="Times New Roman" panose="02020603050405020304" pitchFamily="18" charset="0"/>
              <a:cs typeface="Times New Roman" panose="02020603050405020304" pitchFamily="18" charset="0"/>
            </a:rPr>
            <a:t>Shared expertise</a:t>
          </a:r>
        </a:p>
      </dgm:t>
    </dgm:pt>
    <dgm:pt modelId="{FC7BF8D4-1E1C-42B9-BF4D-ECBE4ACBA530}" type="parTrans" cxnId="{C64583FD-ABFC-43D2-AE14-CE2D0018A180}">
      <dgm:prSet/>
      <dgm:spPr/>
      <dgm:t>
        <a:bodyPr/>
        <a:lstStyle/>
        <a:p>
          <a:endParaRPr lang="fi-FI"/>
        </a:p>
      </dgm:t>
    </dgm:pt>
    <dgm:pt modelId="{AE1C2573-0E18-466A-9761-6B9FE6BAB5AE}" type="sibTrans" cxnId="{C64583FD-ABFC-43D2-AE14-CE2D0018A180}">
      <dgm:prSet/>
      <dgm:spPr/>
      <dgm:t>
        <a:bodyPr/>
        <a:lstStyle/>
        <a:p>
          <a:endParaRPr lang="fi-FI"/>
        </a:p>
      </dgm:t>
    </dgm:pt>
    <dgm:pt modelId="{6B86C68D-7633-4B47-819D-B7C160927C8A}">
      <dgm:prSet phldrT="[Text]"/>
      <dgm:spPr>
        <a:solidFill>
          <a:schemeClr val="accent3">
            <a:lumMod val="75000"/>
          </a:schemeClr>
        </a:solidFill>
      </dgm:spPr>
      <dgm:t>
        <a:bodyPr/>
        <a:lstStyle/>
        <a:p>
          <a:r>
            <a:rPr lang="fi-FI" b="0" i="0" dirty="0">
              <a:latin typeface="Times New Roman" panose="02020603050405020304" pitchFamily="18" charset="0"/>
              <a:cs typeface="Times New Roman" panose="02020603050405020304" pitchFamily="18" charset="0"/>
            </a:rPr>
            <a:t>Haltung</a:t>
          </a:r>
        </a:p>
      </dgm:t>
    </dgm:pt>
    <dgm:pt modelId="{1C15FF60-41B0-4FFC-B16A-9EB11477FAD2}" type="parTrans" cxnId="{F1581089-6BBA-4137-BE7F-F0409F6C36D0}">
      <dgm:prSet/>
      <dgm:spPr/>
      <dgm:t>
        <a:bodyPr/>
        <a:lstStyle/>
        <a:p>
          <a:endParaRPr lang="fi-FI"/>
        </a:p>
      </dgm:t>
    </dgm:pt>
    <dgm:pt modelId="{CE73DB03-6115-4B1F-869F-EAB8FE429E47}" type="sibTrans" cxnId="{F1581089-6BBA-4137-BE7F-F0409F6C36D0}">
      <dgm:prSet/>
      <dgm:spPr/>
      <dgm:t>
        <a:bodyPr/>
        <a:lstStyle/>
        <a:p>
          <a:endParaRPr lang="fi-FI"/>
        </a:p>
      </dgm:t>
    </dgm:pt>
    <dgm:pt modelId="{2BB2B157-CCB2-4F75-B800-487B008D8AA9}">
      <dgm:prSet phldrT="[Text]"/>
      <dgm:spPr>
        <a:solidFill>
          <a:schemeClr val="accent3">
            <a:lumMod val="75000"/>
          </a:schemeClr>
        </a:solidFill>
      </dgm:spPr>
      <dgm:t>
        <a:bodyPr/>
        <a:lstStyle/>
        <a:p>
          <a:r>
            <a:rPr lang="fi-FI" b="0" i="0" dirty="0">
              <a:latin typeface="Times New Roman" panose="02020603050405020304" pitchFamily="18" charset="0"/>
              <a:cs typeface="Times New Roman" panose="02020603050405020304" pitchFamily="18" charset="0"/>
            </a:rPr>
            <a:t>Critical</a:t>
          </a:r>
          <a:r>
            <a:rPr lang="fi-FI" dirty="0"/>
            <a:t> </a:t>
          </a:r>
          <a:r>
            <a:rPr lang="fi-FI" dirty="0">
              <a:latin typeface="Times New Roman" panose="02020603050405020304" pitchFamily="18" charset="0"/>
              <a:cs typeface="Times New Roman" panose="02020603050405020304" pitchFamily="18" charset="0"/>
            </a:rPr>
            <a:t>reflection</a:t>
          </a:r>
        </a:p>
      </dgm:t>
    </dgm:pt>
    <dgm:pt modelId="{C0F161C0-1C4B-4630-B707-A8A29664CB9E}" type="parTrans" cxnId="{77453611-32A3-47C6-BB2A-31B4AA3A3186}">
      <dgm:prSet/>
      <dgm:spPr/>
      <dgm:t>
        <a:bodyPr/>
        <a:lstStyle/>
        <a:p>
          <a:endParaRPr lang="en-GB"/>
        </a:p>
      </dgm:t>
    </dgm:pt>
    <dgm:pt modelId="{1E8C002E-A3C4-4A1F-BB6C-DA7EC00D4FDE}" type="sibTrans" cxnId="{77453611-32A3-47C6-BB2A-31B4AA3A3186}">
      <dgm:prSet/>
      <dgm:spPr/>
      <dgm:t>
        <a:bodyPr/>
        <a:lstStyle/>
        <a:p>
          <a:endParaRPr lang="en-GB"/>
        </a:p>
      </dgm:t>
    </dgm:pt>
    <dgm:pt modelId="{B326B843-9319-4475-A049-4C951675F9D1}" type="pres">
      <dgm:prSet presAssocID="{2064AFA4-7F10-4BE0-A375-49AFC9F1CE6F}" presName="diagram" presStyleCnt="0">
        <dgm:presLayoutVars>
          <dgm:dir/>
          <dgm:resizeHandles val="exact"/>
        </dgm:presLayoutVars>
      </dgm:prSet>
      <dgm:spPr/>
    </dgm:pt>
    <dgm:pt modelId="{C5A752F0-C5A3-4A70-B092-BED984AB5065}" type="pres">
      <dgm:prSet presAssocID="{E2B8BD7A-CCCF-486E-8344-EAC8ED8AAB84}" presName="node" presStyleLbl="node1" presStyleIdx="0" presStyleCnt="5">
        <dgm:presLayoutVars>
          <dgm:bulletEnabled val="1"/>
        </dgm:presLayoutVars>
      </dgm:prSet>
      <dgm:spPr/>
    </dgm:pt>
    <dgm:pt modelId="{C2F7BC42-5D0D-4EB1-8977-2CC9B73740AF}" type="pres">
      <dgm:prSet presAssocID="{D4E17B3C-D673-4F18-A643-05A416B1C52B}" presName="sibTrans" presStyleCnt="0"/>
      <dgm:spPr/>
    </dgm:pt>
    <dgm:pt modelId="{95B1F85E-F62C-4733-9F3C-323832C3947B}" type="pres">
      <dgm:prSet presAssocID="{6B86C68D-7633-4B47-819D-B7C160927C8A}" presName="node" presStyleLbl="node1" presStyleIdx="1" presStyleCnt="5">
        <dgm:presLayoutVars>
          <dgm:bulletEnabled val="1"/>
        </dgm:presLayoutVars>
      </dgm:prSet>
      <dgm:spPr/>
    </dgm:pt>
    <dgm:pt modelId="{7957FAC4-00BC-42CD-83E5-43ECB3C8ACE2}" type="pres">
      <dgm:prSet presAssocID="{CE73DB03-6115-4B1F-869F-EAB8FE429E47}" presName="sibTrans" presStyleCnt="0"/>
      <dgm:spPr/>
    </dgm:pt>
    <dgm:pt modelId="{113CD2F4-DADB-4FF8-B51F-2911115B0E08}" type="pres">
      <dgm:prSet presAssocID="{2BB2B157-CCB2-4F75-B800-487B008D8AA9}" presName="node" presStyleLbl="node1" presStyleIdx="2" presStyleCnt="5">
        <dgm:presLayoutVars>
          <dgm:bulletEnabled val="1"/>
        </dgm:presLayoutVars>
      </dgm:prSet>
      <dgm:spPr/>
    </dgm:pt>
    <dgm:pt modelId="{4F325F32-6CA3-4C97-899D-D3BAD21DA6EC}" type="pres">
      <dgm:prSet presAssocID="{1E8C002E-A3C4-4A1F-BB6C-DA7EC00D4FDE}" presName="sibTrans" presStyleCnt="0"/>
      <dgm:spPr/>
    </dgm:pt>
    <dgm:pt modelId="{C8FCC97A-061E-4A88-88C2-971745B2111D}" type="pres">
      <dgm:prSet presAssocID="{EBDB8655-D1E3-4537-ABDB-A8E208023A30}" presName="node" presStyleLbl="node1" presStyleIdx="3" presStyleCnt="5">
        <dgm:presLayoutVars>
          <dgm:bulletEnabled val="1"/>
        </dgm:presLayoutVars>
      </dgm:prSet>
      <dgm:spPr/>
    </dgm:pt>
    <dgm:pt modelId="{64FD2845-E06D-4CFB-842B-242B9BA46EE0}" type="pres">
      <dgm:prSet presAssocID="{A53ADC9F-DB9E-45B9-95D3-3A237D20548B}" presName="sibTrans" presStyleCnt="0"/>
      <dgm:spPr/>
    </dgm:pt>
    <dgm:pt modelId="{CDF8435D-D30B-41FB-98FA-57C448CE8FAD}" type="pres">
      <dgm:prSet presAssocID="{C458B129-2BAB-4584-97F2-09D18D7D0317}" presName="node" presStyleLbl="node1" presStyleIdx="4" presStyleCnt="5" custLinFactNeighborX="327" custLinFactNeighborY="-10358">
        <dgm:presLayoutVars>
          <dgm:bulletEnabled val="1"/>
        </dgm:presLayoutVars>
      </dgm:prSet>
      <dgm:spPr/>
    </dgm:pt>
  </dgm:ptLst>
  <dgm:cxnLst>
    <dgm:cxn modelId="{77453611-32A3-47C6-BB2A-31B4AA3A3186}" srcId="{2064AFA4-7F10-4BE0-A375-49AFC9F1CE6F}" destId="{2BB2B157-CCB2-4F75-B800-487B008D8AA9}" srcOrd="2" destOrd="0" parTransId="{C0F161C0-1C4B-4630-B707-A8A29664CB9E}" sibTransId="{1E8C002E-A3C4-4A1F-BB6C-DA7EC00D4FDE}"/>
    <dgm:cxn modelId="{1A74551C-3E72-4D92-B1FF-7C5DBFABCAC4}" srcId="{2064AFA4-7F10-4BE0-A375-49AFC9F1CE6F}" destId="{E2B8BD7A-CCCF-486E-8344-EAC8ED8AAB84}" srcOrd="0" destOrd="0" parTransId="{3722CA5B-A5C9-4B7A-A7A5-C130FD4B0CA1}" sibTransId="{D4E17B3C-D673-4F18-A643-05A416B1C52B}"/>
    <dgm:cxn modelId="{484DDE25-11B1-462A-904D-6B0D72CF6452}" type="presOf" srcId="{2BB2B157-CCB2-4F75-B800-487B008D8AA9}" destId="{113CD2F4-DADB-4FF8-B51F-2911115B0E08}" srcOrd="0" destOrd="0" presId="urn:microsoft.com/office/officeart/2005/8/layout/default"/>
    <dgm:cxn modelId="{AEC5FC68-6AA2-4903-9B17-39B60E2D1C65}" type="presOf" srcId="{E2B8BD7A-CCCF-486E-8344-EAC8ED8AAB84}" destId="{C5A752F0-C5A3-4A70-B092-BED984AB5065}" srcOrd="0" destOrd="0" presId="urn:microsoft.com/office/officeart/2005/8/layout/default"/>
    <dgm:cxn modelId="{D591FD56-D47B-4E10-B7D5-9A75FBB6B65D}" type="presOf" srcId="{EBDB8655-D1E3-4537-ABDB-A8E208023A30}" destId="{C8FCC97A-061E-4A88-88C2-971745B2111D}" srcOrd="0" destOrd="0" presId="urn:microsoft.com/office/officeart/2005/8/layout/default"/>
    <dgm:cxn modelId="{F1581089-6BBA-4137-BE7F-F0409F6C36D0}" srcId="{2064AFA4-7F10-4BE0-A375-49AFC9F1CE6F}" destId="{6B86C68D-7633-4B47-819D-B7C160927C8A}" srcOrd="1" destOrd="0" parTransId="{1C15FF60-41B0-4FFC-B16A-9EB11477FAD2}" sibTransId="{CE73DB03-6115-4B1F-869F-EAB8FE429E47}"/>
    <dgm:cxn modelId="{09E554A9-3E60-4307-A2A3-1417C74B051E}" srcId="{2064AFA4-7F10-4BE0-A375-49AFC9F1CE6F}" destId="{EBDB8655-D1E3-4537-ABDB-A8E208023A30}" srcOrd="3" destOrd="0" parTransId="{475829A2-776C-4309-9BB8-3DA644DA31AD}" sibTransId="{A53ADC9F-DB9E-45B9-95D3-3A237D20548B}"/>
    <dgm:cxn modelId="{BE34C0AC-1AE0-4644-817B-B030C31970B1}" type="presOf" srcId="{2064AFA4-7F10-4BE0-A375-49AFC9F1CE6F}" destId="{B326B843-9319-4475-A049-4C951675F9D1}" srcOrd="0" destOrd="0" presId="urn:microsoft.com/office/officeart/2005/8/layout/default"/>
    <dgm:cxn modelId="{A001D5BB-DCE2-44DA-8B5B-37E5A2D7FDFC}" type="presOf" srcId="{C458B129-2BAB-4584-97F2-09D18D7D0317}" destId="{CDF8435D-D30B-41FB-98FA-57C448CE8FAD}" srcOrd="0" destOrd="0" presId="urn:microsoft.com/office/officeart/2005/8/layout/default"/>
    <dgm:cxn modelId="{B0E110E5-DD68-46CE-BD83-9A48B2B51F06}" type="presOf" srcId="{6B86C68D-7633-4B47-819D-B7C160927C8A}" destId="{95B1F85E-F62C-4733-9F3C-323832C3947B}" srcOrd="0" destOrd="0" presId="urn:microsoft.com/office/officeart/2005/8/layout/default"/>
    <dgm:cxn modelId="{C64583FD-ABFC-43D2-AE14-CE2D0018A180}" srcId="{2064AFA4-7F10-4BE0-A375-49AFC9F1CE6F}" destId="{C458B129-2BAB-4584-97F2-09D18D7D0317}" srcOrd="4" destOrd="0" parTransId="{FC7BF8D4-1E1C-42B9-BF4D-ECBE4ACBA530}" sibTransId="{AE1C2573-0E18-466A-9761-6B9FE6BAB5AE}"/>
    <dgm:cxn modelId="{9AEDD64F-E0AE-4597-BCAE-80883ECDAA9A}" type="presParOf" srcId="{B326B843-9319-4475-A049-4C951675F9D1}" destId="{C5A752F0-C5A3-4A70-B092-BED984AB5065}" srcOrd="0" destOrd="0" presId="urn:microsoft.com/office/officeart/2005/8/layout/default"/>
    <dgm:cxn modelId="{057FB334-F0FA-4876-BF84-F4EB529316BB}" type="presParOf" srcId="{B326B843-9319-4475-A049-4C951675F9D1}" destId="{C2F7BC42-5D0D-4EB1-8977-2CC9B73740AF}" srcOrd="1" destOrd="0" presId="urn:microsoft.com/office/officeart/2005/8/layout/default"/>
    <dgm:cxn modelId="{B0C5B0F7-D0E8-42DB-A63F-FF12F7360434}" type="presParOf" srcId="{B326B843-9319-4475-A049-4C951675F9D1}" destId="{95B1F85E-F62C-4733-9F3C-323832C3947B}" srcOrd="2" destOrd="0" presId="urn:microsoft.com/office/officeart/2005/8/layout/default"/>
    <dgm:cxn modelId="{550FC58C-E3D2-4221-BA9B-07C345265C63}" type="presParOf" srcId="{B326B843-9319-4475-A049-4C951675F9D1}" destId="{7957FAC4-00BC-42CD-83E5-43ECB3C8ACE2}" srcOrd="3" destOrd="0" presId="urn:microsoft.com/office/officeart/2005/8/layout/default"/>
    <dgm:cxn modelId="{204737B2-37FD-4DEE-A56F-DE174E2A15C5}" type="presParOf" srcId="{B326B843-9319-4475-A049-4C951675F9D1}" destId="{113CD2F4-DADB-4FF8-B51F-2911115B0E08}" srcOrd="4" destOrd="0" presId="urn:microsoft.com/office/officeart/2005/8/layout/default"/>
    <dgm:cxn modelId="{E6833353-064C-416D-948C-ED7836531AAB}" type="presParOf" srcId="{B326B843-9319-4475-A049-4C951675F9D1}" destId="{4F325F32-6CA3-4C97-899D-D3BAD21DA6EC}" srcOrd="5" destOrd="0" presId="urn:microsoft.com/office/officeart/2005/8/layout/default"/>
    <dgm:cxn modelId="{9AB2F99D-9F95-4BFB-A8E4-0EBF77D4BBCA}" type="presParOf" srcId="{B326B843-9319-4475-A049-4C951675F9D1}" destId="{C8FCC97A-061E-4A88-88C2-971745B2111D}" srcOrd="6" destOrd="0" presId="urn:microsoft.com/office/officeart/2005/8/layout/default"/>
    <dgm:cxn modelId="{85648BD4-5F44-4715-982E-9F5AFB3E7B53}" type="presParOf" srcId="{B326B843-9319-4475-A049-4C951675F9D1}" destId="{64FD2845-E06D-4CFB-842B-242B9BA46EE0}" srcOrd="7" destOrd="0" presId="urn:microsoft.com/office/officeart/2005/8/layout/default"/>
    <dgm:cxn modelId="{1B3E080C-D26B-4D8F-B8FB-7D0AE90C0B3B}" type="presParOf" srcId="{B326B843-9319-4475-A049-4C951675F9D1}" destId="{CDF8435D-D30B-41FB-98FA-57C448CE8FA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3CF19-6E32-4E24-92AA-A7AAFBB6D87D}">
      <dsp:nvSpPr>
        <dsp:cNvPr id="0" name=""/>
        <dsp:cNvSpPr/>
      </dsp:nvSpPr>
      <dsp:spPr>
        <a:xfrm>
          <a:off x="0" y="491"/>
          <a:ext cx="9720072" cy="1149250"/>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 modelId="{5D9684E0-2FD0-4977-89E4-AAE5E9EFFDFD}">
      <dsp:nvSpPr>
        <dsp:cNvPr id="0" name=""/>
        <dsp:cNvSpPr/>
      </dsp:nvSpPr>
      <dsp:spPr>
        <a:xfrm>
          <a:off x="347648" y="259072"/>
          <a:ext cx="632087" cy="6320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15F836-A0C9-49A1-A3A9-3A8DBBF490CB}">
      <dsp:nvSpPr>
        <dsp:cNvPr id="0" name=""/>
        <dsp:cNvSpPr/>
      </dsp:nvSpPr>
      <dsp:spPr>
        <a:xfrm>
          <a:off x="1327384" y="491"/>
          <a:ext cx="8392688"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100000"/>
            </a:lnSpc>
            <a:spcBef>
              <a:spcPct val="0"/>
            </a:spcBef>
            <a:spcAft>
              <a:spcPct val="35000"/>
            </a:spcAft>
            <a:buNone/>
          </a:pPr>
          <a:r>
            <a:rPr lang="fi-FI" sz="2500" kern="1200" dirty="0" err="1">
              <a:latin typeface="Times New Roman" panose="02020603050405020304" pitchFamily="18" charset="0"/>
              <a:cs typeface="Times New Roman" panose="02020603050405020304" pitchFamily="18" charset="0"/>
            </a:rPr>
            <a:t>Take</a:t>
          </a:r>
          <a:r>
            <a:rPr lang="fi-FI" sz="2500" kern="1200" dirty="0">
              <a:latin typeface="Times New Roman" panose="02020603050405020304" pitchFamily="18" charset="0"/>
              <a:cs typeface="Times New Roman" panose="02020603050405020304" pitchFamily="18" charset="0"/>
            </a:rPr>
            <a:t> </a:t>
          </a:r>
          <a:r>
            <a:rPr lang="fi-FI" sz="2500" kern="1200" dirty="0" err="1">
              <a:latin typeface="Times New Roman" panose="02020603050405020304" pitchFamily="18" charset="0"/>
              <a:cs typeface="Times New Roman" panose="02020603050405020304" pitchFamily="18" charset="0"/>
            </a:rPr>
            <a:t>you</a:t>
          </a:r>
          <a:r>
            <a:rPr lang="fi-FI" sz="2500" kern="1200" dirty="0">
              <a:latin typeface="Times New Roman" panose="02020603050405020304" pitchFamily="18" charset="0"/>
              <a:cs typeface="Times New Roman" panose="02020603050405020304" pitchFamily="18" charset="0"/>
            </a:rPr>
            <a:t> </a:t>
          </a:r>
          <a:r>
            <a:rPr lang="fi-FI" sz="2500" kern="1200" dirty="0" err="1">
              <a:latin typeface="Times New Roman" panose="02020603050405020304" pitchFamily="18" charset="0"/>
              <a:cs typeface="Times New Roman" panose="02020603050405020304" pitchFamily="18" charset="0"/>
            </a:rPr>
            <a:t>phone</a:t>
          </a:r>
          <a:r>
            <a:rPr lang="fi-FI" sz="2500" kern="1200" dirty="0">
              <a:latin typeface="Times New Roman" panose="02020603050405020304" pitchFamily="18" charset="0"/>
              <a:cs typeface="Times New Roman" panose="02020603050405020304" pitchFamily="18" charset="0"/>
            </a:rPr>
            <a:t> and go to </a:t>
          </a:r>
          <a:r>
            <a:rPr lang="fi-FI" sz="2500" kern="1200" dirty="0" err="1">
              <a:latin typeface="Times New Roman" panose="02020603050405020304" pitchFamily="18" charset="0"/>
              <a:cs typeface="Times New Roman" panose="02020603050405020304" pitchFamily="18" charset="0"/>
            </a:rPr>
            <a:t>menti.com</a:t>
          </a:r>
          <a:r>
            <a:rPr lang="fi-FI" sz="2500" kern="1200" dirty="0">
              <a:latin typeface="Times New Roman" panose="02020603050405020304" pitchFamily="18" charset="0"/>
              <a:cs typeface="Times New Roman" panose="02020603050405020304" pitchFamily="18" charset="0"/>
            </a:rPr>
            <a:t> </a:t>
          </a:r>
          <a:endParaRPr lang="en-US" sz="2500" kern="1200" dirty="0">
            <a:latin typeface="Times New Roman" panose="02020603050405020304" pitchFamily="18" charset="0"/>
            <a:cs typeface="Times New Roman" panose="02020603050405020304" pitchFamily="18" charset="0"/>
          </a:endParaRPr>
        </a:p>
      </dsp:txBody>
      <dsp:txXfrm>
        <a:off x="1327384" y="491"/>
        <a:ext cx="8392688" cy="1149250"/>
      </dsp:txXfrm>
    </dsp:sp>
    <dsp:sp modelId="{63F65974-575F-4C45-9B10-2083B789C721}">
      <dsp:nvSpPr>
        <dsp:cNvPr id="0" name=""/>
        <dsp:cNvSpPr/>
      </dsp:nvSpPr>
      <dsp:spPr>
        <a:xfrm>
          <a:off x="0" y="1437054"/>
          <a:ext cx="9720072" cy="1149250"/>
        </a:xfrm>
        <a:prstGeom prst="roundRect">
          <a:avLst>
            <a:gd name="adj" fmla="val 10000"/>
          </a:avLst>
        </a:prstGeom>
        <a:solidFill>
          <a:schemeClr val="accent3">
            <a:lumMod val="60000"/>
            <a:lumOff val="40000"/>
          </a:schemeClr>
        </a:solidFill>
        <a:ln>
          <a:solidFill>
            <a:schemeClr val="accent3">
              <a:lumMod val="60000"/>
              <a:lumOff val="40000"/>
            </a:schemeClr>
          </a:solidFill>
        </a:ln>
        <a:effectLst/>
      </dsp:spPr>
      <dsp:style>
        <a:lnRef idx="0">
          <a:scrgbClr r="0" g="0" b="0"/>
        </a:lnRef>
        <a:fillRef idx="1">
          <a:scrgbClr r="0" g="0" b="0"/>
        </a:fillRef>
        <a:effectRef idx="0">
          <a:scrgbClr r="0" g="0" b="0"/>
        </a:effectRef>
        <a:fontRef idx="minor"/>
      </dsp:style>
    </dsp:sp>
    <dsp:sp modelId="{CCBAFA7D-11D1-40F2-8F8D-072234B33242}">
      <dsp:nvSpPr>
        <dsp:cNvPr id="0" name=""/>
        <dsp:cNvSpPr/>
      </dsp:nvSpPr>
      <dsp:spPr>
        <a:xfrm>
          <a:off x="347648" y="1695636"/>
          <a:ext cx="632087" cy="6320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28BEE2-5E03-43E2-B8E7-915A7CCC10E2}">
      <dsp:nvSpPr>
        <dsp:cNvPr id="0" name=""/>
        <dsp:cNvSpPr/>
      </dsp:nvSpPr>
      <dsp:spPr>
        <a:xfrm>
          <a:off x="1327384" y="1437054"/>
          <a:ext cx="8392688"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100000"/>
            </a:lnSpc>
            <a:spcBef>
              <a:spcPct val="0"/>
            </a:spcBef>
            <a:spcAft>
              <a:spcPct val="35000"/>
            </a:spcAft>
            <a:buNone/>
          </a:pPr>
          <a:r>
            <a:rPr lang="fi-FI" sz="2500" kern="1200" dirty="0">
              <a:latin typeface="Times New Roman" panose="02020603050405020304" pitchFamily="18" charset="0"/>
              <a:cs typeface="Times New Roman" panose="02020603050405020304" pitchFamily="18" charset="0"/>
            </a:rPr>
            <a:t>Write </a:t>
          </a:r>
          <a:r>
            <a:rPr lang="fi-FI" sz="2500" kern="1200" dirty="0" err="1">
              <a:latin typeface="Times New Roman" panose="02020603050405020304" pitchFamily="18" charset="0"/>
              <a:cs typeface="Times New Roman" panose="02020603050405020304" pitchFamily="18" charset="0"/>
            </a:rPr>
            <a:t>passcode</a:t>
          </a:r>
          <a:r>
            <a:rPr lang="fi-FI" sz="2500" kern="1200" dirty="0">
              <a:latin typeface="Times New Roman" panose="02020603050405020304" pitchFamily="18" charset="0"/>
              <a:cs typeface="Times New Roman" panose="02020603050405020304" pitchFamily="18" charset="0"/>
            </a:rPr>
            <a:t> </a:t>
          </a:r>
          <a:r>
            <a:rPr lang="fi-FI" sz="2500" kern="1200" dirty="0" err="1">
              <a:latin typeface="Times New Roman" panose="02020603050405020304" pitchFamily="18" charset="0"/>
              <a:cs typeface="Times New Roman" panose="02020603050405020304" pitchFamily="18" charset="0"/>
            </a:rPr>
            <a:t>xxxxx</a:t>
          </a:r>
          <a:endParaRPr lang="en-US" sz="2500" kern="1200" dirty="0">
            <a:latin typeface="Times New Roman" panose="02020603050405020304" pitchFamily="18" charset="0"/>
            <a:cs typeface="Times New Roman" panose="02020603050405020304" pitchFamily="18" charset="0"/>
          </a:endParaRPr>
        </a:p>
      </dsp:txBody>
      <dsp:txXfrm>
        <a:off x="1327384" y="1437054"/>
        <a:ext cx="8392688" cy="1149250"/>
      </dsp:txXfrm>
    </dsp:sp>
    <dsp:sp modelId="{9AC6BEFA-1B18-470A-9376-4033529C2B8F}">
      <dsp:nvSpPr>
        <dsp:cNvPr id="0" name=""/>
        <dsp:cNvSpPr/>
      </dsp:nvSpPr>
      <dsp:spPr>
        <a:xfrm>
          <a:off x="0" y="2873618"/>
          <a:ext cx="9720072" cy="1149250"/>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 modelId="{1F046CAB-8F79-4C1F-9492-E62D262F1EDD}">
      <dsp:nvSpPr>
        <dsp:cNvPr id="0" name=""/>
        <dsp:cNvSpPr/>
      </dsp:nvSpPr>
      <dsp:spPr>
        <a:xfrm>
          <a:off x="347648" y="3132199"/>
          <a:ext cx="632087" cy="6320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B2BBFA-96A5-4275-AC1B-CC9D98B88FA0}">
      <dsp:nvSpPr>
        <dsp:cNvPr id="0" name=""/>
        <dsp:cNvSpPr/>
      </dsp:nvSpPr>
      <dsp:spPr>
        <a:xfrm>
          <a:off x="1327384" y="2873618"/>
          <a:ext cx="8392688"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100000"/>
            </a:lnSpc>
            <a:spcBef>
              <a:spcPct val="0"/>
            </a:spcBef>
            <a:spcAft>
              <a:spcPct val="35000"/>
            </a:spcAft>
            <a:buNone/>
          </a:pPr>
          <a:r>
            <a:rPr lang="fi-FI" sz="2500" kern="1200" dirty="0" err="1">
              <a:latin typeface="Times New Roman" panose="02020603050405020304" pitchFamily="18" charset="0"/>
              <a:cs typeface="Times New Roman" panose="02020603050405020304" pitchFamily="18" charset="0"/>
            </a:rPr>
            <a:t>Answer</a:t>
          </a:r>
          <a:endParaRPr lang="en-US" sz="2500" kern="1200" dirty="0">
            <a:latin typeface="Times New Roman" panose="02020603050405020304" pitchFamily="18" charset="0"/>
            <a:cs typeface="Times New Roman" panose="02020603050405020304" pitchFamily="18" charset="0"/>
          </a:endParaRPr>
        </a:p>
      </dsp:txBody>
      <dsp:txXfrm>
        <a:off x="1327384" y="2873618"/>
        <a:ext cx="8392688" cy="1149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752F0-C5A3-4A70-B092-BED984AB5065}">
      <dsp:nvSpPr>
        <dsp:cNvPr id="0" name=""/>
        <dsp:cNvSpPr/>
      </dsp:nvSpPr>
      <dsp:spPr>
        <a:xfrm>
          <a:off x="910394" y="3153"/>
          <a:ext cx="3213158" cy="1927895"/>
        </a:xfrm>
        <a:prstGeom prst="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i-FI" sz="4000" b="0" i="0" kern="1200" dirty="0">
              <a:latin typeface="Times New Roman" panose="02020603050405020304" pitchFamily="18" charset="0"/>
              <a:cs typeface="Times New Roman" panose="02020603050405020304" pitchFamily="18" charset="0"/>
            </a:rPr>
            <a:t>Social pedagogical approach</a:t>
          </a:r>
        </a:p>
      </dsp:txBody>
      <dsp:txXfrm>
        <a:off x="910394" y="3153"/>
        <a:ext cx="3213158" cy="1927895"/>
      </dsp:txXfrm>
    </dsp:sp>
    <dsp:sp modelId="{95B1F85E-F62C-4733-9F3C-323832C3947B}">
      <dsp:nvSpPr>
        <dsp:cNvPr id="0" name=""/>
        <dsp:cNvSpPr/>
      </dsp:nvSpPr>
      <dsp:spPr>
        <a:xfrm>
          <a:off x="4444869" y="3153"/>
          <a:ext cx="3213158" cy="1927895"/>
        </a:xfrm>
        <a:prstGeom prst="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i-FI" sz="4000" b="0" i="0" kern="1200" dirty="0">
              <a:latin typeface="Times New Roman" panose="02020603050405020304" pitchFamily="18" charset="0"/>
              <a:cs typeface="Times New Roman" panose="02020603050405020304" pitchFamily="18" charset="0"/>
            </a:rPr>
            <a:t>Haltung</a:t>
          </a:r>
        </a:p>
      </dsp:txBody>
      <dsp:txXfrm>
        <a:off x="4444869" y="3153"/>
        <a:ext cx="3213158" cy="1927895"/>
      </dsp:txXfrm>
    </dsp:sp>
    <dsp:sp modelId="{113CD2F4-DADB-4FF8-B51F-2911115B0E08}">
      <dsp:nvSpPr>
        <dsp:cNvPr id="0" name=""/>
        <dsp:cNvSpPr/>
      </dsp:nvSpPr>
      <dsp:spPr>
        <a:xfrm>
          <a:off x="910394" y="2252364"/>
          <a:ext cx="3213158" cy="1927895"/>
        </a:xfrm>
        <a:prstGeom prst="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i-FI" sz="4000" b="0" i="0" kern="1200" dirty="0">
              <a:latin typeface="Times New Roman" panose="02020603050405020304" pitchFamily="18" charset="0"/>
              <a:cs typeface="Times New Roman" panose="02020603050405020304" pitchFamily="18" charset="0"/>
            </a:rPr>
            <a:t>Critical</a:t>
          </a:r>
          <a:r>
            <a:rPr lang="fi-FI" sz="4000" kern="1200" dirty="0"/>
            <a:t> </a:t>
          </a:r>
          <a:r>
            <a:rPr lang="fi-FI" sz="4000" kern="1200" dirty="0">
              <a:latin typeface="Times New Roman" panose="02020603050405020304" pitchFamily="18" charset="0"/>
              <a:cs typeface="Times New Roman" panose="02020603050405020304" pitchFamily="18" charset="0"/>
            </a:rPr>
            <a:t>reflection</a:t>
          </a:r>
        </a:p>
      </dsp:txBody>
      <dsp:txXfrm>
        <a:off x="910394" y="2252364"/>
        <a:ext cx="3213158" cy="1927895"/>
      </dsp:txXfrm>
    </dsp:sp>
    <dsp:sp modelId="{C8FCC97A-061E-4A88-88C2-971745B2111D}">
      <dsp:nvSpPr>
        <dsp:cNvPr id="0" name=""/>
        <dsp:cNvSpPr/>
      </dsp:nvSpPr>
      <dsp:spPr>
        <a:xfrm>
          <a:off x="4444869" y="2252364"/>
          <a:ext cx="3213158" cy="1927895"/>
        </a:xfrm>
        <a:prstGeom prst="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i-FI" sz="4000" kern="1200">
              <a:latin typeface="Times New Roman" panose="02020603050405020304" pitchFamily="18" charset="0"/>
              <a:cs typeface="Times New Roman" panose="02020603050405020304" pitchFamily="18" charset="0"/>
            </a:rPr>
            <a:t>Recognition</a:t>
          </a:r>
        </a:p>
      </dsp:txBody>
      <dsp:txXfrm>
        <a:off x="4444869" y="2252364"/>
        <a:ext cx="3213158" cy="1927895"/>
      </dsp:txXfrm>
    </dsp:sp>
    <dsp:sp modelId="{CDF8435D-D30B-41FB-98FA-57C448CE8FAD}">
      <dsp:nvSpPr>
        <dsp:cNvPr id="0" name=""/>
        <dsp:cNvSpPr/>
      </dsp:nvSpPr>
      <dsp:spPr>
        <a:xfrm>
          <a:off x="2688139" y="4301884"/>
          <a:ext cx="3213158" cy="1927895"/>
        </a:xfrm>
        <a:prstGeom prst="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i-FI" sz="4000" kern="1200" dirty="0">
              <a:latin typeface="Times New Roman" panose="02020603050405020304" pitchFamily="18" charset="0"/>
              <a:cs typeface="Times New Roman" panose="02020603050405020304" pitchFamily="18" charset="0"/>
            </a:rPr>
            <a:t>Shared expertise</a:t>
          </a:r>
        </a:p>
      </dsp:txBody>
      <dsp:txXfrm>
        <a:off x="2688139" y="4301884"/>
        <a:ext cx="3213158" cy="192789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imes New Roman" panose="02020603050405020304" pitchFamily="18" charset="0"/>
              </a:defRPr>
            </a:lvl1pPr>
          </a:lstStyle>
          <a:p>
            <a:endParaRPr lang="en-LV"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imes New Roman" panose="02020603050405020304" pitchFamily="18" charset="0"/>
              </a:defRPr>
            </a:lvl1pPr>
          </a:lstStyle>
          <a:p>
            <a:fld id="{F0E6C7C5-47B3-884B-82FA-446AFA51C024}" type="datetimeFigureOut">
              <a:rPr lang="en-LV" smtClean="0"/>
              <a:pPr/>
              <a:t>11/15/2023</a:t>
            </a:fld>
            <a:endParaRPr lang="en-LV"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imes New Roman" panose="02020603050405020304" pitchFamily="18" charset="0"/>
              </a:defRPr>
            </a:lvl1pPr>
          </a:lstStyle>
          <a:p>
            <a:endParaRPr lang="en-LV"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imes New Roman" panose="02020603050405020304" pitchFamily="18" charset="0"/>
              </a:defRPr>
            </a:lvl1pPr>
          </a:lstStyle>
          <a:p>
            <a:fld id="{14A8CE6B-8B4D-6648-AAD1-E8DD05D85FF2}" type="slidenum">
              <a:rPr lang="en-LV" smtClean="0"/>
              <a:pPr/>
              <a:t>‹#›</a:t>
            </a:fld>
            <a:endParaRPr lang="en-LV" dirty="0"/>
          </a:p>
        </p:txBody>
      </p:sp>
    </p:spTree>
    <p:extLst>
      <p:ext uri="{BB962C8B-B14F-4D97-AF65-F5344CB8AC3E}">
        <p14:creationId xmlns:p14="http://schemas.microsoft.com/office/powerpoint/2010/main" val="2938633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imes New Roman" panose="02020603050405020304" pitchFamily="18" charset="0"/>
        <a:ea typeface="+mn-ea"/>
        <a:cs typeface="+mn-cs"/>
      </a:defRPr>
    </a:lvl1pPr>
    <a:lvl2pPr marL="457200" algn="l" defTabSz="914400" rtl="0" eaLnBrk="1" latinLnBrk="0" hangingPunct="1">
      <a:defRPr sz="1200" b="0" i="0" kern="1200">
        <a:solidFill>
          <a:schemeClr val="tx1"/>
        </a:solidFill>
        <a:latin typeface="Times New Roman" panose="02020603050405020304" pitchFamily="18" charset="0"/>
        <a:ea typeface="+mn-ea"/>
        <a:cs typeface="+mn-cs"/>
      </a:defRPr>
    </a:lvl2pPr>
    <a:lvl3pPr marL="914400" algn="l" defTabSz="914400" rtl="0" eaLnBrk="1" latinLnBrk="0" hangingPunct="1">
      <a:defRPr sz="1200" b="0" i="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b="0" i="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b="0" i="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Slide Number Placeholder 3"/>
          <p:cNvSpPr>
            <a:spLocks noGrp="1"/>
          </p:cNvSpPr>
          <p:nvPr>
            <p:ph type="sldNum" sz="quarter" idx="5"/>
          </p:nvPr>
        </p:nvSpPr>
        <p:spPr/>
        <p:txBody>
          <a:bodyPr/>
          <a:lstStyle/>
          <a:p>
            <a:fld id="{14A8CE6B-8B4D-6648-AAD1-E8DD05D85FF2}" type="slidenum">
              <a:rPr lang="en-LV" smtClean="0"/>
              <a:t>20</a:t>
            </a:fld>
            <a:endParaRPr lang="en-LV"/>
          </a:p>
        </p:txBody>
      </p:sp>
    </p:spTree>
    <p:extLst>
      <p:ext uri="{BB962C8B-B14F-4D97-AF65-F5344CB8AC3E}">
        <p14:creationId xmlns:p14="http://schemas.microsoft.com/office/powerpoint/2010/main" val="1491682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i-FI"/>
              <a:t>Muokkaa ots. perustyyl. napsautt.</a:t>
            </a:r>
            <a:endParaRPr lang="en-US"/>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lvl1pPr algn="l">
              <a:defRPr/>
            </a:lvl1pPr>
          </a:lstStyle>
          <a:p>
            <a:fld id="{D9DC486D-782F-4D43-8560-059882EE88F9}" type="datetimeFigureOut">
              <a:rPr lang="fi-FI" smtClean="0"/>
              <a:t>15.11.2023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6CA7BB6-481D-4093-A546-150D14B39058}" type="slidenum">
              <a:rPr lang="fi-FI" smtClean="0"/>
              <a:t>‹#›</a:t>
            </a:fld>
            <a:endParaRPr lang="fi-FI"/>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266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D9DC486D-782F-4D43-8560-059882EE88F9}" type="datetimeFigureOut">
              <a:rPr lang="fi-FI" smtClean="0"/>
              <a:t>15.11.2023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6CA7BB6-481D-4093-A546-150D14B39058}" type="slidenum">
              <a:rPr lang="fi-FI" smtClean="0"/>
              <a:t>‹#›</a:t>
            </a:fld>
            <a:endParaRPr lang="fi-FI"/>
          </a:p>
        </p:txBody>
      </p:sp>
    </p:spTree>
    <p:extLst>
      <p:ext uri="{BB962C8B-B14F-4D97-AF65-F5344CB8AC3E}">
        <p14:creationId xmlns:p14="http://schemas.microsoft.com/office/powerpoint/2010/main" val="212820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i-FI"/>
              <a:t>Muokkaa ots. perustyyl. napsautt.</a:t>
            </a:r>
            <a:endParaRPr lang="en-US"/>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D9DC486D-782F-4D43-8560-059882EE88F9}" type="datetimeFigureOut">
              <a:rPr lang="fi-FI" smtClean="0"/>
              <a:t>15.11.2023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6CA7BB6-481D-4093-A546-150D14B39058}" type="slidenum">
              <a:rPr lang="fi-FI" smtClean="0"/>
              <a:t>‹#›</a:t>
            </a:fld>
            <a:endParaRPr lang="fi-FI"/>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285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035A62-C10D-0646-F402-3071E86DE0D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C87E421C-B28A-AE42-DF17-74BA2BC8E3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AFE7953-7E0F-C995-73DB-CEF6FE35FDA6}"/>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5" name="Alatunnisteen paikkamerkki 4">
            <a:extLst>
              <a:ext uri="{FF2B5EF4-FFF2-40B4-BE49-F238E27FC236}">
                <a16:creationId xmlns:a16="http://schemas.microsoft.com/office/drawing/2014/main" id="{AC5B935F-0536-CDBD-AF73-EC26A8195DB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B5E09D0-E76F-9548-5F8E-E38799840C2A}"/>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1587032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1B40AF-465C-3635-4BD3-445C090C0B6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579598F-27F0-E7A8-F332-5A1B30C7BB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3D81B5A-2CC0-4950-3FAA-9CF21475FB32}"/>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5" name="Alatunnisteen paikkamerkki 4">
            <a:extLst>
              <a:ext uri="{FF2B5EF4-FFF2-40B4-BE49-F238E27FC236}">
                <a16:creationId xmlns:a16="http://schemas.microsoft.com/office/drawing/2014/main" id="{9055A401-D09D-6CDA-3646-D9AF5D5F528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92B974D-9EF7-A46D-58AC-ECFB9AA326D2}"/>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3459130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D05C33-47F5-50EE-19D0-88A8588DD19A}"/>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259081C-F09D-402C-CC9F-4E34E48051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416C520-4D30-F245-804B-142B3F8C8453}"/>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5" name="Alatunnisteen paikkamerkki 4">
            <a:extLst>
              <a:ext uri="{FF2B5EF4-FFF2-40B4-BE49-F238E27FC236}">
                <a16:creationId xmlns:a16="http://schemas.microsoft.com/office/drawing/2014/main" id="{ABD36A7E-AD99-9856-AE13-4995C0C0D29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3496D03-00EE-21D1-AB60-86765DF4D76F}"/>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2245547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4E542E-336E-BF37-4299-FED11D1D9A8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9AB93F1-3B98-A3E6-512C-94C1AA3C396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872700D-96C6-378B-A5DC-453EDA2909E1}"/>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78C9115-B286-5D1D-CD18-3001BF4092BA}"/>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6" name="Alatunnisteen paikkamerkki 5">
            <a:extLst>
              <a:ext uri="{FF2B5EF4-FFF2-40B4-BE49-F238E27FC236}">
                <a16:creationId xmlns:a16="http://schemas.microsoft.com/office/drawing/2014/main" id="{7AAB7751-9820-EF26-5354-D8EE71FD2EE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4B7C45D-1216-3A30-B5E9-D6DEEFC5C6B3}"/>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4284654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2EA37E-8A64-4545-99E2-9B273072A8B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7D177104-B867-6F57-2CD5-457FB4E95F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9437A63-6456-3BD8-47DF-AB62CF8D4473}"/>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9EE2EB8-3D8C-73BE-729F-E240841E16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3180859-5C6C-1D53-3511-43370726F16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83F369F9-14AA-07FA-2234-8C1ED2127D7E}"/>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8" name="Alatunnisteen paikkamerkki 7">
            <a:extLst>
              <a:ext uri="{FF2B5EF4-FFF2-40B4-BE49-F238E27FC236}">
                <a16:creationId xmlns:a16="http://schemas.microsoft.com/office/drawing/2014/main" id="{982BB0AB-C23A-EA2D-ED16-2FB59895D15B}"/>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8FD07C38-5F2F-334C-586A-BFC70E79B6D8}"/>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890913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FC5C6E-437F-DF66-8CD0-05EF0D1E026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1600BBA-6077-F84E-7BDF-A00EF3E0F424}"/>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4" name="Alatunnisteen paikkamerkki 3">
            <a:extLst>
              <a:ext uri="{FF2B5EF4-FFF2-40B4-BE49-F238E27FC236}">
                <a16:creationId xmlns:a16="http://schemas.microsoft.com/office/drawing/2014/main" id="{FE0C5B3B-5DB9-64E3-F64E-A9630DCB97E4}"/>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5C9A295F-B1E1-F565-6AFC-B1B5717AC611}"/>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790779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8AC5F58-35DD-51C5-6499-3D4C621F166A}"/>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3" name="Alatunnisteen paikkamerkki 2">
            <a:extLst>
              <a:ext uri="{FF2B5EF4-FFF2-40B4-BE49-F238E27FC236}">
                <a16:creationId xmlns:a16="http://schemas.microsoft.com/office/drawing/2014/main" id="{2D2EC51E-88CE-1147-FFB2-A01477CF25CE}"/>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1F5F271C-8134-EB9B-446B-0E5298AC96B9}"/>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1796401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752B46-B4CB-173C-DBF5-A0AE5796583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E7A57752-2735-E464-E70A-20124F4CB0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CCB9174E-6CE5-3D9D-7109-89917D920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998BA97-69E7-6C0A-5F88-4C2EE5BF68A9}"/>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6" name="Alatunnisteen paikkamerkki 5">
            <a:extLst>
              <a:ext uri="{FF2B5EF4-FFF2-40B4-BE49-F238E27FC236}">
                <a16:creationId xmlns:a16="http://schemas.microsoft.com/office/drawing/2014/main" id="{20F652A0-01AE-3EE7-6008-1B50419548C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B07D596-D5F2-D1E0-2723-390F58B2CE84}"/>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88324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D9DC486D-782F-4D43-8560-059882EE88F9}" type="datetimeFigureOut">
              <a:rPr lang="fi-FI" smtClean="0"/>
              <a:t>15.11.2023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6CA7BB6-481D-4093-A546-150D14B39058}" type="slidenum">
              <a:rPr lang="fi-FI" smtClean="0"/>
              <a:t>‹#›</a:t>
            </a:fld>
            <a:endParaRPr lang="fi-FI"/>
          </a:p>
        </p:txBody>
      </p:sp>
    </p:spTree>
    <p:extLst>
      <p:ext uri="{BB962C8B-B14F-4D97-AF65-F5344CB8AC3E}">
        <p14:creationId xmlns:p14="http://schemas.microsoft.com/office/powerpoint/2010/main" val="1409884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9692A5-A464-1A2A-2984-FF67AF5A934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F2F43CF-2571-13CD-8A15-5D58382256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01BF949-53CE-B5DE-3AF1-447D4CA1A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1A4E6BC-EF93-BE55-B3F2-A4CD3BE4EE84}"/>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6" name="Alatunnisteen paikkamerkki 5">
            <a:extLst>
              <a:ext uri="{FF2B5EF4-FFF2-40B4-BE49-F238E27FC236}">
                <a16:creationId xmlns:a16="http://schemas.microsoft.com/office/drawing/2014/main" id="{633A406A-35CC-48D6-9322-1947B50A44D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8627C57-81FC-D0B5-67ED-5D56F17154A9}"/>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1878878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35FEC2-6072-255E-223D-E86D702158A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8DC4530B-2308-3611-7989-A1BD1E4B3F82}"/>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97606D1-1B80-2393-C060-07AD7172721D}"/>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5" name="Alatunnisteen paikkamerkki 4">
            <a:extLst>
              <a:ext uri="{FF2B5EF4-FFF2-40B4-BE49-F238E27FC236}">
                <a16:creationId xmlns:a16="http://schemas.microsoft.com/office/drawing/2014/main" id="{FADBD26D-FB9F-BC75-5B06-5FC9C265DD1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07D8CC7-CAB9-9A16-FE39-C16A83D3F558}"/>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1852049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ECDCCE9-E039-540F-DC57-FA733C1D93DE}"/>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0FA7DB46-000F-C3A6-59CD-65EC06F2DCD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9BCFE87-C024-6D43-0724-0B93A57CB09B}"/>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5" name="Alatunnisteen paikkamerkki 4">
            <a:extLst>
              <a:ext uri="{FF2B5EF4-FFF2-40B4-BE49-F238E27FC236}">
                <a16:creationId xmlns:a16="http://schemas.microsoft.com/office/drawing/2014/main" id="{CD626036-0052-3CA2-E906-F5F6C6283BC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1208551-BADE-8A97-72EF-5F64B00104FB}"/>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33626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Otsikkodia">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E79FDE38-AB36-104A-134D-391C549C00FF}"/>
              </a:ext>
            </a:extLst>
          </p:cNvPr>
          <p:cNvSpPr>
            <a:spLocks noGrp="1"/>
          </p:cNvSpPr>
          <p:nvPr>
            <p:ph type="subTitle" idx="1"/>
          </p:nvPr>
        </p:nvSpPr>
        <p:spPr>
          <a:xfrm>
            <a:off x="1055688" y="3644900"/>
            <a:ext cx="5184775" cy="2087810"/>
          </a:xfrm>
        </p:spPr>
        <p:txBody>
          <a:bodyPr/>
          <a:lstStyle>
            <a:lvl1pPr marL="0" indent="0" algn="l">
              <a:buNone/>
              <a:defRPr lang="fi-FI" sz="2000" b="0" i="0" kern="1200" dirty="0" err="1" smtClean="0">
                <a:solidFill>
                  <a:srgbClr val="10285E"/>
                </a:solidFill>
                <a:latin typeface="Times New Roman" panose="02020603050405020304" pitchFamily="18" charset="0"/>
                <a:ea typeface="Inter" panose="02000503000000020004"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pic>
        <p:nvPicPr>
          <p:cNvPr id="9" name="Kuva 8">
            <a:extLst>
              <a:ext uri="{FF2B5EF4-FFF2-40B4-BE49-F238E27FC236}">
                <a16:creationId xmlns:a16="http://schemas.microsoft.com/office/drawing/2014/main" id="{3FB70ACE-C88B-4462-956A-778C1387530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888381" y="332867"/>
            <a:ext cx="4827170" cy="6264274"/>
          </a:xfrm>
          <a:prstGeom prst="rect">
            <a:avLst/>
          </a:prstGeom>
        </p:spPr>
      </p:pic>
      <p:pic>
        <p:nvPicPr>
          <p:cNvPr id="10" name="Kuva 9">
            <a:extLst>
              <a:ext uri="{FF2B5EF4-FFF2-40B4-BE49-F238E27FC236}">
                <a16:creationId xmlns:a16="http://schemas.microsoft.com/office/drawing/2014/main" id="{10919056-E79E-47D8-B0E3-43BAAF3E01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888381" y="332867"/>
            <a:ext cx="4827170" cy="6264274"/>
          </a:xfrm>
          <a:prstGeom prst="rect">
            <a:avLst/>
          </a:prstGeom>
        </p:spPr>
      </p:pic>
      <p:pic>
        <p:nvPicPr>
          <p:cNvPr id="13" name="Kuva 12">
            <a:extLst>
              <a:ext uri="{FF2B5EF4-FFF2-40B4-BE49-F238E27FC236}">
                <a16:creationId xmlns:a16="http://schemas.microsoft.com/office/drawing/2014/main" id="{1053625D-16BF-44C7-8504-EE92C2BD792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272575" y="6237288"/>
            <a:ext cx="1440000" cy="425694"/>
          </a:xfrm>
          <a:prstGeom prst="rect">
            <a:avLst/>
          </a:prstGeom>
        </p:spPr>
      </p:pic>
      <p:sp>
        <p:nvSpPr>
          <p:cNvPr id="21" name="Tekstin paikkamerkki 20">
            <a:extLst>
              <a:ext uri="{FF2B5EF4-FFF2-40B4-BE49-F238E27FC236}">
                <a16:creationId xmlns:a16="http://schemas.microsoft.com/office/drawing/2014/main" id="{B326C72A-CF20-4784-B191-D8224CD0823B}"/>
              </a:ext>
            </a:extLst>
          </p:cNvPr>
          <p:cNvSpPr>
            <a:spLocks noGrp="1"/>
          </p:cNvSpPr>
          <p:nvPr>
            <p:ph type="body" sz="quarter" idx="13"/>
          </p:nvPr>
        </p:nvSpPr>
        <p:spPr>
          <a:xfrm>
            <a:off x="1055688" y="908719"/>
            <a:ext cx="5976937" cy="2304381"/>
          </a:xfrm>
        </p:spPr>
        <p:txBody>
          <a:bodyPr anchor="b"/>
          <a:lstStyle>
            <a:lvl1pPr marL="0" indent="0">
              <a:buNone/>
              <a:defRPr sz="4800" b="0" i="0">
                <a:solidFill>
                  <a:schemeClr val="tx2"/>
                </a:solidFill>
                <a:latin typeface="Times New Roman" panose="02020603050405020304" pitchFamily="18" charset="0"/>
              </a:defRPr>
            </a:lvl1pPr>
            <a:lvl2pPr marL="144000" indent="0">
              <a:buNone/>
              <a:defRPr>
                <a:latin typeface="+mj-lt"/>
              </a:defRPr>
            </a:lvl2pPr>
            <a:lvl3pPr marL="324000" indent="0">
              <a:buNone/>
              <a:defRPr>
                <a:latin typeface="+mj-lt"/>
              </a:defRPr>
            </a:lvl3pPr>
            <a:lvl4pPr marL="504000" indent="0">
              <a:buNone/>
              <a:defRPr>
                <a:latin typeface="+mj-lt"/>
              </a:defRPr>
            </a:lvl4pPr>
            <a:lvl5pPr marL="684000" indent="0">
              <a:buNone/>
              <a:defRPr>
                <a:latin typeface="+mj-lt"/>
              </a:defRPr>
            </a:lvl5pPr>
          </a:lstStyle>
          <a:p>
            <a:pPr lvl="0"/>
            <a:r>
              <a:rPr lang="fi-FI" dirty="0"/>
              <a:t>Muokkaa tekstin perustyylejä</a:t>
            </a:r>
          </a:p>
        </p:txBody>
      </p:sp>
    </p:spTree>
    <p:extLst>
      <p:ext uri="{BB962C8B-B14F-4D97-AF65-F5344CB8AC3E}">
        <p14:creationId xmlns:p14="http://schemas.microsoft.com/office/powerpoint/2010/main" val="1706423740"/>
      </p:ext>
    </p:extLst>
  </p:cSld>
  <p:clrMapOvr>
    <a:masterClrMapping/>
  </p:clrMapOvr>
  <p:extLst>
    <p:ext uri="{DCECCB84-F9BA-43D5-87BE-67443E8EF086}">
      <p15:sldGuideLst xmlns:p15="http://schemas.microsoft.com/office/powerpoint/2012/main">
        <p15:guide id="1" orient="horz" pos="229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ja sisältö_1palst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0" i="0">
                <a:latin typeface="Times New Roman" panose="02020603050405020304" pitchFamily="18" charset="0"/>
              </a:defRPr>
            </a:lvl1pPr>
          </a:lstStyle>
          <a:p>
            <a:r>
              <a:rPr lang="fi-FI" dirty="0"/>
              <a:t>Muokkaa perustyyliä napsauttamalla</a:t>
            </a:r>
          </a:p>
        </p:txBody>
      </p:sp>
      <p:sp>
        <p:nvSpPr>
          <p:cNvPr id="8" name="Sisällön paikkamerkki 7"/>
          <p:cNvSpPr>
            <a:spLocks noGrp="1"/>
          </p:cNvSpPr>
          <p:nvPr>
            <p:ph sz="quarter" idx="13"/>
          </p:nvPr>
        </p:nvSpPr>
        <p:spPr>
          <a:xfrm>
            <a:off x="479424" y="1628800"/>
            <a:ext cx="11233151" cy="4321175"/>
          </a:xfrm>
        </p:spPr>
        <p:txBody>
          <a:bodyPr/>
          <a:lstStyle>
            <a:lvl1pPr>
              <a:spcBef>
                <a:spcPts val="0"/>
              </a:spcBef>
              <a:spcAft>
                <a:spcPts val="1200"/>
              </a:spcAft>
              <a:defRPr sz="2800" b="0" i="0">
                <a:latin typeface="Times New Roman" panose="02020603050405020304" pitchFamily="18" charset="0"/>
              </a:defRPr>
            </a:lvl1pPr>
            <a:lvl2pPr>
              <a:spcBef>
                <a:spcPts val="0"/>
              </a:spcBef>
              <a:spcAft>
                <a:spcPts val="1200"/>
              </a:spcAft>
              <a:defRPr b="0" i="0">
                <a:latin typeface="Times New Roman" panose="02020603050405020304" pitchFamily="18" charset="0"/>
              </a:defRPr>
            </a:lvl2pPr>
            <a:lvl3pPr>
              <a:spcBef>
                <a:spcPts val="0"/>
              </a:spcBef>
              <a:spcAft>
                <a:spcPts val="1200"/>
              </a:spcAft>
              <a:defRPr b="0" i="0">
                <a:latin typeface="Times New Roman" panose="02020603050405020304" pitchFamily="18" charset="0"/>
              </a:defRPr>
            </a:lvl3pPr>
            <a:lvl4pPr>
              <a:spcAft>
                <a:spcPts val="1200"/>
              </a:spcAft>
              <a:defRPr b="0" i="0">
                <a:latin typeface="Times New Roman" panose="02020603050405020304" pitchFamily="18" charset="0"/>
              </a:defRPr>
            </a:lvl4pPr>
            <a:lvl5pPr marL="684000" indent="0">
              <a:spcAft>
                <a:spcPts val="1200"/>
              </a:spcAft>
              <a:buNone/>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3067664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tsikko ja sisältö_2palsta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0" i="0">
                <a:latin typeface="Times New Roman" panose="02020603050405020304" pitchFamily="18" charset="0"/>
              </a:defRPr>
            </a:lvl1pPr>
          </a:lstStyle>
          <a:p>
            <a:r>
              <a:rPr lang="fi-FI" dirty="0"/>
              <a:t>Muokkaa perustyyliä napsauttamalla</a:t>
            </a:r>
          </a:p>
        </p:txBody>
      </p:sp>
      <p:sp>
        <p:nvSpPr>
          <p:cNvPr id="3" name="Sisällön paikkamerkki 2"/>
          <p:cNvSpPr>
            <a:spLocks noGrp="1"/>
          </p:cNvSpPr>
          <p:nvPr>
            <p:ph idx="1"/>
          </p:nvPr>
        </p:nvSpPr>
        <p:spPr>
          <a:xfrm>
            <a:off x="479425" y="1628775"/>
            <a:ext cx="11233150" cy="4321175"/>
          </a:xfrm>
        </p:spPr>
        <p:txBody>
          <a:bodyPr numCol="2" spcCol="720000"/>
          <a:lstStyle>
            <a:lvl1pPr marL="216000" indent="-216000">
              <a:defRPr sz="2800" b="0" i="0">
                <a:latin typeface="Times New Roman" panose="02020603050405020304" pitchFamily="18" charset="0"/>
              </a:defRPr>
            </a:lvl1pPr>
            <a:lvl2pPr indent="-216000">
              <a:defRPr b="0" i="0">
                <a:latin typeface="Times New Roman" panose="02020603050405020304" pitchFamily="18" charset="0"/>
              </a:defRPr>
            </a:lvl2pPr>
            <a:lvl3pPr indent="-216000">
              <a:defRPr b="0" i="0">
                <a:latin typeface="Times New Roman" panose="02020603050405020304" pitchFamily="18" charset="0"/>
              </a:defRPr>
            </a:lvl3pPr>
            <a:lvl4pPr indent="-216000">
              <a:defRPr b="0" i="0">
                <a:latin typeface="Times New Roman" panose="02020603050405020304" pitchFamily="18" charset="0"/>
              </a:defRPr>
            </a:lvl4pPr>
            <a:lvl5pPr indent="-216000">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825765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 ja sisältö_4 kuvapaikka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9425" y="333375"/>
            <a:ext cx="5472113" cy="923925"/>
          </a:xfrm>
        </p:spPr>
        <p:txBody>
          <a:bodyPr/>
          <a:lstStyle>
            <a:lvl1pPr>
              <a:defRPr b="0" i="0">
                <a:latin typeface="Times New Roman" panose="02020603050405020304" pitchFamily="18" charset="0"/>
              </a:defRPr>
            </a:lvl1pPr>
          </a:lstStyle>
          <a:p>
            <a:r>
              <a:rPr lang="fi-FI" dirty="0"/>
              <a:t>Muokkaa perustyyliä napsauttamalla</a:t>
            </a:r>
          </a:p>
        </p:txBody>
      </p:sp>
      <p:sp>
        <p:nvSpPr>
          <p:cNvPr id="15" name="Tekstin paikkamerkki 14"/>
          <p:cNvSpPr>
            <a:spLocks noGrp="1"/>
          </p:cNvSpPr>
          <p:nvPr>
            <p:ph type="body" sz="quarter" idx="17"/>
          </p:nvPr>
        </p:nvSpPr>
        <p:spPr>
          <a:xfrm>
            <a:off x="479425" y="1628775"/>
            <a:ext cx="5472113" cy="4311650"/>
          </a:xfrm>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
        <p:nvSpPr>
          <p:cNvPr id="8" name="Kuvan paikkamerkki 7"/>
          <p:cNvSpPr>
            <a:spLocks noGrp="1" noChangeAspect="1"/>
          </p:cNvSpPr>
          <p:nvPr>
            <p:ph type="pic" sz="quarter" idx="13"/>
          </p:nvPr>
        </p:nvSpPr>
        <p:spPr>
          <a:xfrm>
            <a:off x="6240462" y="332656"/>
            <a:ext cx="2628000" cy="2628000"/>
          </a:xfrm>
          <a:prstGeom prst="ellipse">
            <a:avLst/>
          </a:prstGeom>
          <a:solidFill>
            <a:schemeClr val="bg1">
              <a:lumMod val="95000"/>
            </a:schemeClr>
          </a:solidFill>
        </p:spPr>
        <p:txBody>
          <a:bodyPr anchor="ctr"/>
          <a:lstStyle>
            <a:lvl1pPr marL="0" indent="0" algn="ctr">
              <a:buNone/>
              <a:defRPr sz="1200" b="0" i="0">
                <a:latin typeface="Times New Roman" panose="02020603050405020304" pitchFamily="18" charset="0"/>
              </a:defRPr>
            </a:lvl1pPr>
          </a:lstStyle>
          <a:p>
            <a:r>
              <a:rPr lang="fi-FI" dirty="0"/>
              <a:t>Lisää kuva napsauttamalla kuvaketta</a:t>
            </a:r>
          </a:p>
        </p:txBody>
      </p:sp>
      <p:sp>
        <p:nvSpPr>
          <p:cNvPr id="10" name="Kuvan paikkamerkki 7"/>
          <p:cNvSpPr>
            <a:spLocks noGrp="1" noChangeAspect="1"/>
          </p:cNvSpPr>
          <p:nvPr>
            <p:ph type="pic" sz="quarter" idx="14"/>
          </p:nvPr>
        </p:nvSpPr>
        <p:spPr>
          <a:xfrm>
            <a:off x="9192636" y="332656"/>
            <a:ext cx="2628000" cy="2628000"/>
          </a:xfrm>
          <a:prstGeom prst="ellipse">
            <a:avLst/>
          </a:prstGeom>
          <a:solidFill>
            <a:schemeClr val="bg1">
              <a:lumMod val="95000"/>
            </a:schemeClr>
          </a:solidFill>
        </p:spPr>
        <p:txBody>
          <a:bodyPr anchor="ctr"/>
          <a:lstStyle>
            <a:lvl1pPr marL="0" indent="0" algn="ctr">
              <a:buNone/>
              <a:defRPr sz="1200" b="0" i="0">
                <a:latin typeface="Times New Roman" panose="02020603050405020304" pitchFamily="18" charset="0"/>
              </a:defRPr>
            </a:lvl1pPr>
          </a:lstStyle>
          <a:p>
            <a:r>
              <a:rPr lang="fi-FI" dirty="0"/>
              <a:t>Lisää kuva napsauttamalla kuvaketta</a:t>
            </a:r>
          </a:p>
        </p:txBody>
      </p:sp>
      <p:sp>
        <p:nvSpPr>
          <p:cNvPr id="11" name="Kuvan paikkamerkki 7"/>
          <p:cNvSpPr>
            <a:spLocks noGrp="1" noChangeAspect="1"/>
          </p:cNvSpPr>
          <p:nvPr>
            <p:ph type="pic" sz="quarter" idx="15"/>
          </p:nvPr>
        </p:nvSpPr>
        <p:spPr>
          <a:xfrm>
            <a:off x="6240462" y="3312596"/>
            <a:ext cx="2628000" cy="2628000"/>
          </a:xfrm>
          <a:prstGeom prst="ellipse">
            <a:avLst/>
          </a:prstGeom>
          <a:solidFill>
            <a:schemeClr val="bg1">
              <a:lumMod val="95000"/>
            </a:schemeClr>
          </a:solidFill>
        </p:spPr>
        <p:txBody>
          <a:bodyPr anchor="ctr"/>
          <a:lstStyle>
            <a:lvl1pPr marL="0" indent="0" algn="ctr">
              <a:buNone/>
              <a:defRPr sz="1200" b="0" i="0">
                <a:latin typeface="Times New Roman" panose="02020603050405020304" pitchFamily="18" charset="0"/>
              </a:defRPr>
            </a:lvl1pPr>
          </a:lstStyle>
          <a:p>
            <a:r>
              <a:rPr lang="fi-FI" dirty="0"/>
              <a:t>Lisää kuva napsauttamalla kuvaketta</a:t>
            </a:r>
          </a:p>
        </p:txBody>
      </p:sp>
      <p:sp>
        <p:nvSpPr>
          <p:cNvPr id="12" name="Kuvan paikkamerkki 7"/>
          <p:cNvSpPr>
            <a:spLocks noGrp="1" noChangeAspect="1"/>
          </p:cNvSpPr>
          <p:nvPr>
            <p:ph type="pic" sz="quarter" idx="16"/>
          </p:nvPr>
        </p:nvSpPr>
        <p:spPr>
          <a:xfrm>
            <a:off x="9192636" y="3312596"/>
            <a:ext cx="2628000" cy="2628000"/>
          </a:xfrm>
          <a:prstGeom prst="ellipse">
            <a:avLst/>
          </a:prstGeom>
          <a:solidFill>
            <a:schemeClr val="bg1">
              <a:lumMod val="95000"/>
            </a:schemeClr>
          </a:solidFill>
        </p:spPr>
        <p:txBody>
          <a:bodyPr anchor="ctr"/>
          <a:lstStyle>
            <a:lvl1pPr marL="0" indent="0" algn="ctr">
              <a:buNone/>
              <a:defRPr sz="1200" b="0" i="0">
                <a:latin typeface="Times New Roman" panose="02020603050405020304" pitchFamily="18" charset="0"/>
              </a:defRPr>
            </a:lvl1pPr>
          </a:lstStyle>
          <a:p>
            <a:r>
              <a:rPr lang="fi-FI" dirty="0"/>
              <a:t>Lisää kuva napsauttamalla kuvaketta</a:t>
            </a:r>
          </a:p>
        </p:txBody>
      </p:sp>
    </p:spTree>
    <p:extLst>
      <p:ext uri="{BB962C8B-B14F-4D97-AF65-F5344CB8AC3E}">
        <p14:creationId xmlns:p14="http://schemas.microsoft.com/office/powerpoint/2010/main" val="3575948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 sisältö, kuvapaikka 1">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9424" y="333375"/>
            <a:ext cx="5472113" cy="923925"/>
          </a:xfrm>
        </p:spPr>
        <p:txBody>
          <a:bodyPr/>
          <a:lstStyle>
            <a:lvl1pPr>
              <a:defRPr b="0" i="0">
                <a:latin typeface="Times New Roman" panose="02020603050405020304" pitchFamily="18" charset="0"/>
              </a:defRPr>
            </a:lvl1pPr>
          </a:lstStyle>
          <a:p>
            <a:r>
              <a:rPr lang="fi-FI" dirty="0"/>
              <a:t>Muokkaa perustyyliä napsauttamalla</a:t>
            </a:r>
          </a:p>
        </p:txBody>
      </p:sp>
      <p:sp>
        <p:nvSpPr>
          <p:cNvPr id="5" name="Tekstin paikkamerkki 4"/>
          <p:cNvSpPr>
            <a:spLocks noGrp="1"/>
          </p:cNvSpPr>
          <p:nvPr>
            <p:ph type="body" sz="quarter" idx="15"/>
          </p:nvPr>
        </p:nvSpPr>
        <p:spPr>
          <a:xfrm>
            <a:off x="479424" y="1628775"/>
            <a:ext cx="5472114" cy="4321175"/>
          </a:xfrm>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
        <p:nvSpPr>
          <p:cNvPr id="4" name="Kuvan paikkamerkki 3"/>
          <p:cNvSpPr>
            <a:spLocks noGrp="1"/>
          </p:cNvSpPr>
          <p:nvPr>
            <p:ph type="pic" sz="quarter" idx="16"/>
          </p:nvPr>
        </p:nvSpPr>
        <p:spPr>
          <a:xfrm>
            <a:off x="6240463" y="0"/>
            <a:ext cx="5951536" cy="6858000"/>
          </a:xfrm>
          <a:solidFill>
            <a:schemeClr val="bg1">
              <a:lumMod val="95000"/>
            </a:schemeClr>
          </a:solidFill>
        </p:spPr>
        <p:txBody>
          <a:bodyPr anchor="ctr" anchorCtr="0"/>
          <a:lstStyle>
            <a:lvl1pPr marL="0" indent="0" algn="ctr">
              <a:buNone/>
              <a:defRPr sz="1200"/>
            </a:lvl1pPr>
          </a:lstStyle>
          <a:p>
            <a:r>
              <a:rPr lang="fi-FI"/>
              <a:t>Lisää kuva napsauttamalla kuvaketta</a:t>
            </a:r>
          </a:p>
        </p:txBody>
      </p:sp>
    </p:spTree>
    <p:extLst>
      <p:ext uri="{BB962C8B-B14F-4D97-AF65-F5344CB8AC3E}">
        <p14:creationId xmlns:p14="http://schemas.microsoft.com/office/powerpoint/2010/main" val="2288938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Otsikko, sisältö, kuvapaikka 2">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240510" y="333375"/>
            <a:ext cx="5472113" cy="923925"/>
          </a:xfrm>
        </p:spPr>
        <p:txBody>
          <a:bodyPr/>
          <a:lstStyle>
            <a:lvl1pPr>
              <a:defRPr b="0" i="0">
                <a:latin typeface="Times New Roman" panose="02020603050405020304" pitchFamily="18" charset="0"/>
              </a:defRPr>
            </a:lvl1pPr>
          </a:lstStyle>
          <a:p>
            <a:r>
              <a:rPr lang="fi-FI" dirty="0"/>
              <a:t>Muokkaa perustyyliä napsauttamalla</a:t>
            </a:r>
          </a:p>
        </p:txBody>
      </p:sp>
      <p:sp>
        <p:nvSpPr>
          <p:cNvPr id="5" name="Tekstin paikkamerkki 4"/>
          <p:cNvSpPr>
            <a:spLocks noGrp="1"/>
          </p:cNvSpPr>
          <p:nvPr>
            <p:ph type="body" sz="quarter" idx="15"/>
          </p:nvPr>
        </p:nvSpPr>
        <p:spPr>
          <a:xfrm>
            <a:off x="6240510" y="1628775"/>
            <a:ext cx="5472114" cy="4321175"/>
          </a:xfrm>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
        <p:nvSpPr>
          <p:cNvPr id="4" name="Kuvan paikkamerkki 3"/>
          <p:cNvSpPr>
            <a:spLocks noGrp="1"/>
          </p:cNvSpPr>
          <p:nvPr>
            <p:ph type="pic" sz="quarter" idx="16"/>
          </p:nvPr>
        </p:nvSpPr>
        <p:spPr>
          <a:xfrm>
            <a:off x="2" y="0"/>
            <a:ext cx="5951536" cy="6858000"/>
          </a:xfrm>
          <a:solidFill>
            <a:schemeClr val="bg1">
              <a:lumMod val="95000"/>
            </a:schemeClr>
          </a:solidFill>
        </p:spPr>
        <p:txBody>
          <a:bodyPr anchor="ctr" anchorCtr="0"/>
          <a:lstStyle>
            <a:lvl1pPr marL="0" indent="0" algn="ctr">
              <a:buNone/>
              <a:defRPr sz="1200"/>
            </a:lvl1pPr>
          </a:lstStyle>
          <a:p>
            <a:r>
              <a:rPr lang="fi-FI"/>
              <a:t>Lisää kuva napsauttamalla kuvaketta</a:t>
            </a:r>
          </a:p>
        </p:txBody>
      </p:sp>
      <p:pic>
        <p:nvPicPr>
          <p:cNvPr id="6" name="Kuva 5">
            <a:extLst>
              <a:ext uri="{FF2B5EF4-FFF2-40B4-BE49-F238E27FC236}">
                <a16:creationId xmlns:a16="http://schemas.microsoft.com/office/drawing/2014/main" id="{30FB90F6-6D35-4849-B924-ACF4E2E077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272575" y="6237288"/>
            <a:ext cx="1440000" cy="425694"/>
          </a:xfrm>
          <a:prstGeom prst="rect">
            <a:avLst/>
          </a:prstGeom>
        </p:spPr>
      </p:pic>
    </p:spTree>
    <p:extLst>
      <p:ext uri="{BB962C8B-B14F-4D97-AF65-F5344CB8AC3E}">
        <p14:creationId xmlns:p14="http://schemas.microsoft.com/office/powerpoint/2010/main" val="2931989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tsikko, sisältö, kuvapaikka 3">
    <p:spTree>
      <p:nvGrpSpPr>
        <p:cNvPr id="1" name=""/>
        <p:cNvGrpSpPr/>
        <p:nvPr/>
      </p:nvGrpSpPr>
      <p:grpSpPr>
        <a:xfrm>
          <a:off x="0" y="0"/>
          <a:ext cx="0" cy="0"/>
          <a:chOff x="0" y="0"/>
          <a:chExt cx="0" cy="0"/>
        </a:xfrm>
      </p:grpSpPr>
      <p:sp>
        <p:nvSpPr>
          <p:cNvPr id="8" name="Kuvan paikkamerkki 19"/>
          <p:cNvSpPr>
            <a:spLocks noGrp="1"/>
          </p:cNvSpPr>
          <p:nvPr>
            <p:ph type="pic" sz="quarter" idx="13"/>
          </p:nvPr>
        </p:nvSpPr>
        <p:spPr>
          <a:xfrm>
            <a:off x="-9291" y="0"/>
            <a:ext cx="5490303" cy="6858000"/>
          </a:xfrm>
          <a:custGeom>
            <a:avLst/>
            <a:gdLst>
              <a:gd name="connsiteX0" fmla="*/ 0 w 6853504"/>
              <a:gd name="connsiteY0" fmla="*/ 0 h 6853504"/>
              <a:gd name="connsiteX1" fmla="*/ 3426752 w 6853504"/>
              <a:gd name="connsiteY1" fmla="*/ 0 h 6853504"/>
              <a:gd name="connsiteX2" fmla="*/ 6853504 w 6853504"/>
              <a:gd name="connsiteY2" fmla="*/ 3426752 h 6853504"/>
              <a:gd name="connsiteX3" fmla="*/ 3426752 w 6853504"/>
              <a:gd name="connsiteY3" fmla="*/ 6853504 h 6853504"/>
              <a:gd name="connsiteX4" fmla="*/ 0 w 6853504"/>
              <a:gd name="connsiteY4" fmla="*/ 6853504 h 6853504"/>
              <a:gd name="connsiteX5" fmla="*/ 0 w 6853504"/>
              <a:gd name="connsiteY5" fmla="*/ 0 h 6853504"/>
              <a:gd name="connsiteX0" fmla="*/ 1347537 w 6853504"/>
              <a:gd name="connsiteY0" fmla="*/ 0 h 6865535"/>
              <a:gd name="connsiteX1" fmla="*/ 3426752 w 6853504"/>
              <a:gd name="connsiteY1" fmla="*/ 12031 h 6865535"/>
              <a:gd name="connsiteX2" fmla="*/ 6853504 w 6853504"/>
              <a:gd name="connsiteY2" fmla="*/ 3438783 h 6865535"/>
              <a:gd name="connsiteX3" fmla="*/ 3426752 w 6853504"/>
              <a:gd name="connsiteY3" fmla="*/ 6865535 h 6865535"/>
              <a:gd name="connsiteX4" fmla="*/ 0 w 6853504"/>
              <a:gd name="connsiteY4" fmla="*/ 6865535 h 6865535"/>
              <a:gd name="connsiteX5" fmla="*/ 1347537 w 6853504"/>
              <a:gd name="connsiteY5" fmla="*/ 0 h 6865535"/>
              <a:gd name="connsiteX0" fmla="*/ 0 w 5505967"/>
              <a:gd name="connsiteY0" fmla="*/ 0 h 6877567"/>
              <a:gd name="connsiteX1" fmla="*/ 2079215 w 5505967"/>
              <a:gd name="connsiteY1" fmla="*/ 12031 h 6877567"/>
              <a:gd name="connsiteX2" fmla="*/ 5505967 w 5505967"/>
              <a:gd name="connsiteY2" fmla="*/ 3438783 h 6877567"/>
              <a:gd name="connsiteX3" fmla="*/ 2079215 w 5505967"/>
              <a:gd name="connsiteY3" fmla="*/ 6865535 h 6877567"/>
              <a:gd name="connsiteX4" fmla="*/ 12031 w 5505967"/>
              <a:gd name="connsiteY4" fmla="*/ 6877567 h 6877567"/>
              <a:gd name="connsiteX5" fmla="*/ 0 w 5505967"/>
              <a:gd name="connsiteY5" fmla="*/ 0 h 687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5967" h="6877567">
                <a:moveTo>
                  <a:pt x="0" y="0"/>
                </a:moveTo>
                <a:lnTo>
                  <a:pt x="2079215" y="12031"/>
                </a:lnTo>
                <a:cubicBezTo>
                  <a:pt x="3971758" y="12031"/>
                  <a:pt x="5505967" y="1546240"/>
                  <a:pt x="5505967" y="3438783"/>
                </a:cubicBezTo>
                <a:cubicBezTo>
                  <a:pt x="5505967" y="5331326"/>
                  <a:pt x="3971758" y="6865535"/>
                  <a:pt x="2079215" y="6865535"/>
                </a:cubicBezTo>
                <a:lnTo>
                  <a:pt x="12031" y="6877567"/>
                </a:lnTo>
                <a:cubicBezTo>
                  <a:pt x="8021" y="4585045"/>
                  <a:pt x="4010" y="2292522"/>
                  <a:pt x="0" y="0"/>
                </a:cubicBezTo>
                <a:close/>
              </a:path>
            </a:pathLst>
          </a:custGeom>
          <a:solidFill>
            <a:schemeClr val="bg1">
              <a:lumMod val="95000"/>
            </a:schemeClr>
          </a:solidFill>
        </p:spPr>
        <p:txBody>
          <a:bodyPr anchor="ctr" anchorCtr="0"/>
          <a:lstStyle>
            <a:lvl1pPr marL="0" indent="0" algn="ctr">
              <a:buNone/>
              <a:defRPr sz="1200" b="0" i="0">
                <a:latin typeface="Times New Roman" panose="02020603050405020304" pitchFamily="18" charset="0"/>
              </a:defRPr>
            </a:lvl1pPr>
          </a:lstStyle>
          <a:p>
            <a:r>
              <a:rPr lang="fi-FI" dirty="0"/>
              <a:t>Lisää kuva napsauttamalla kuvaketta</a:t>
            </a:r>
          </a:p>
        </p:txBody>
      </p:sp>
      <p:pic>
        <p:nvPicPr>
          <p:cNvPr id="9" name="Kuva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272575" y="6237288"/>
            <a:ext cx="1440000" cy="425694"/>
          </a:xfrm>
          <a:prstGeom prst="rect">
            <a:avLst/>
          </a:prstGeom>
        </p:spPr>
      </p:pic>
      <p:sp>
        <p:nvSpPr>
          <p:cNvPr id="6" name="Otsikko 1">
            <a:extLst>
              <a:ext uri="{FF2B5EF4-FFF2-40B4-BE49-F238E27FC236}">
                <a16:creationId xmlns:a16="http://schemas.microsoft.com/office/drawing/2014/main" id="{7E4171C4-DD32-4377-8D67-FB1A19774545}"/>
              </a:ext>
            </a:extLst>
          </p:cNvPr>
          <p:cNvSpPr>
            <a:spLocks noGrp="1"/>
          </p:cNvSpPr>
          <p:nvPr>
            <p:ph type="title" hasCustomPrompt="1"/>
          </p:nvPr>
        </p:nvSpPr>
        <p:spPr>
          <a:xfrm>
            <a:off x="6240463" y="333375"/>
            <a:ext cx="5472113" cy="923925"/>
          </a:xfrm>
        </p:spPr>
        <p:txBody>
          <a:bodyPr/>
          <a:lstStyle>
            <a:lvl1pPr>
              <a:defRPr b="0" i="0">
                <a:latin typeface="Times New Roman" panose="02020603050405020304" pitchFamily="18" charset="0"/>
              </a:defRPr>
            </a:lvl1pPr>
          </a:lstStyle>
          <a:p>
            <a:r>
              <a:rPr lang="fi-FI" dirty="0"/>
              <a:t>Muokkaa perustyyliä napsauttamalla</a:t>
            </a:r>
          </a:p>
        </p:txBody>
      </p:sp>
      <p:sp>
        <p:nvSpPr>
          <p:cNvPr id="7" name="Tekstin paikkamerkki 10">
            <a:extLst>
              <a:ext uri="{FF2B5EF4-FFF2-40B4-BE49-F238E27FC236}">
                <a16:creationId xmlns:a16="http://schemas.microsoft.com/office/drawing/2014/main" id="{B9E7CB1E-D677-4A67-854A-864FFD0F8131}"/>
              </a:ext>
            </a:extLst>
          </p:cNvPr>
          <p:cNvSpPr>
            <a:spLocks noGrp="1"/>
          </p:cNvSpPr>
          <p:nvPr>
            <p:ph type="body" sz="quarter" idx="14"/>
          </p:nvPr>
        </p:nvSpPr>
        <p:spPr>
          <a:xfrm>
            <a:off x="6240464" y="1628775"/>
            <a:ext cx="5472112" cy="4321175"/>
          </a:xfrm>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21835818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i-FI"/>
              <a:t>Muokkaa ots. perustyyl. napsautt.</a:t>
            </a:r>
            <a:endParaRPr lang="en-US"/>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D9DC486D-782F-4D43-8560-059882EE88F9}" type="datetimeFigureOut">
              <a:rPr lang="fi-FI" smtClean="0"/>
              <a:t>15.11.2023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6CA7BB6-481D-4093-A546-150D14B39058}" type="slidenum">
              <a:rPr lang="fi-FI" smtClean="0"/>
              <a:t>‹#›</a:t>
            </a:fld>
            <a:endParaRPr lang="fi-FI"/>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998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tsikko, sisältö, kuvapaikka 4">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7248130" y="333375"/>
            <a:ext cx="4464446" cy="923925"/>
          </a:xfrm>
        </p:spPr>
        <p:txBody>
          <a:bodyPr/>
          <a:lstStyle>
            <a:lvl1pPr>
              <a:defRPr b="0" i="0">
                <a:latin typeface="Times New Roman" panose="02020603050405020304" pitchFamily="18" charset="0"/>
              </a:defRPr>
            </a:lvl1pPr>
          </a:lstStyle>
          <a:p>
            <a:r>
              <a:rPr lang="fi-FI" dirty="0"/>
              <a:t>Muokkaa perustyyliä napsauttamalla</a:t>
            </a:r>
          </a:p>
        </p:txBody>
      </p:sp>
      <p:sp>
        <p:nvSpPr>
          <p:cNvPr id="11" name="Tekstin paikkamerkki 10"/>
          <p:cNvSpPr>
            <a:spLocks noGrp="1"/>
          </p:cNvSpPr>
          <p:nvPr>
            <p:ph type="body" sz="quarter" idx="14"/>
          </p:nvPr>
        </p:nvSpPr>
        <p:spPr>
          <a:xfrm>
            <a:off x="7248130" y="1628775"/>
            <a:ext cx="4464445" cy="4321175"/>
          </a:xfrm>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
        <p:nvSpPr>
          <p:cNvPr id="9" name="Kuvan paikkamerkki 19"/>
          <p:cNvSpPr>
            <a:spLocks noGrp="1"/>
          </p:cNvSpPr>
          <p:nvPr>
            <p:ph type="pic" sz="quarter" idx="13"/>
          </p:nvPr>
        </p:nvSpPr>
        <p:spPr>
          <a:xfrm>
            <a:off x="0" y="4497"/>
            <a:ext cx="6853504" cy="6853504"/>
          </a:xfrm>
          <a:prstGeom prst="flowChartDelay">
            <a:avLst/>
          </a:prstGeom>
          <a:solidFill>
            <a:schemeClr val="bg1">
              <a:lumMod val="95000"/>
            </a:schemeClr>
          </a:solidFill>
        </p:spPr>
        <p:txBody>
          <a:bodyPr anchor="ctr" anchorCtr="0"/>
          <a:lstStyle>
            <a:lvl1pPr marL="0" indent="0" algn="ctr">
              <a:buNone/>
              <a:defRPr sz="1200" b="0" i="0">
                <a:latin typeface="Times New Roman" panose="02020603050405020304" pitchFamily="18" charset="0"/>
              </a:defRPr>
            </a:lvl1pPr>
          </a:lstStyle>
          <a:p>
            <a:r>
              <a:rPr lang="fi-FI" dirty="0"/>
              <a:t>Lisää kuva napsauttamalla kuvaketta</a:t>
            </a:r>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272575" y="6237288"/>
            <a:ext cx="1440000" cy="425694"/>
          </a:xfrm>
          <a:prstGeom prst="rect">
            <a:avLst/>
          </a:prstGeom>
        </p:spPr>
      </p:pic>
    </p:spTree>
    <p:extLst>
      <p:ext uri="{BB962C8B-B14F-4D97-AF65-F5344CB8AC3E}">
        <p14:creationId xmlns:p14="http://schemas.microsoft.com/office/powerpoint/2010/main" val="792735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 ja sisältö_pattern-kuvapaikk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9425" y="333375"/>
            <a:ext cx="7524750" cy="923925"/>
          </a:xfrm>
        </p:spPr>
        <p:txBody>
          <a:bodyPr/>
          <a:lstStyle>
            <a:lvl1pPr>
              <a:defRPr b="0" i="0">
                <a:latin typeface="Times New Roman" panose="02020603050405020304" pitchFamily="18" charset="0"/>
              </a:defRPr>
            </a:lvl1pPr>
          </a:lstStyle>
          <a:p>
            <a:r>
              <a:rPr lang="fi-FI" dirty="0"/>
              <a:t>Muokkaa perustyyliä napsauttamalla</a:t>
            </a:r>
          </a:p>
        </p:txBody>
      </p:sp>
      <p:sp>
        <p:nvSpPr>
          <p:cNvPr id="9" name="Tekstin paikkamerkki 8"/>
          <p:cNvSpPr>
            <a:spLocks noGrp="1"/>
          </p:cNvSpPr>
          <p:nvPr>
            <p:ph type="body" sz="quarter" idx="14"/>
          </p:nvPr>
        </p:nvSpPr>
        <p:spPr>
          <a:xfrm>
            <a:off x="479425" y="1628775"/>
            <a:ext cx="5616575" cy="4321175"/>
          </a:xfrm>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
        <p:nvSpPr>
          <p:cNvPr id="7" name="Kuvan paikkamerkki 58"/>
          <p:cNvSpPr>
            <a:spLocks noGrp="1"/>
          </p:cNvSpPr>
          <p:nvPr>
            <p:ph type="pic" sz="quarter" idx="13"/>
          </p:nvPr>
        </p:nvSpPr>
        <p:spPr>
          <a:xfrm>
            <a:off x="6646461" y="-538"/>
            <a:ext cx="5546031" cy="6864730"/>
          </a:xfrm>
          <a:custGeom>
            <a:avLst/>
            <a:gdLst>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2617891 w 5545537"/>
              <a:gd name="connsiteY17" fmla="*/ 6876000 h 6876000"/>
              <a:gd name="connsiteX18" fmla="*/ 1609779 w 5545537"/>
              <a:gd name="connsiteY18" fmla="*/ 6876000 h 6876000"/>
              <a:gd name="connsiteX19" fmla="*/ 1609779 w 5545537"/>
              <a:gd name="connsiteY19" fmla="*/ 6858537 h 6876000"/>
              <a:gd name="connsiteX20" fmla="*/ 1069719 w 5545537"/>
              <a:gd name="connsiteY20" fmla="*/ 6858537 h 6876000"/>
              <a:gd name="connsiteX21" fmla="*/ 1069719 w 5545537"/>
              <a:gd name="connsiteY21" fmla="*/ 6318334 h 6876000"/>
              <a:gd name="connsiteX22" fmla="*/ 1069720 w 5545537"/>
              <a:gd name="connsiteY22" fmla="*/ 6318321 h 6876000"/>
              <a:gd name="connsiteX23" fmla="*/ 1069719 w 5545537"/>
              <a:gd name="connsiteY23" fmla="*/ 6318310 h 6876000"/>
              <a:gd name="connsiteX24" fmla="*/ 1069719 w 5545537"/>
              <a:gd name="connsiteY24" fmla="*/ 6237825 h 6876000"/>
              <a:gd name="connsiteX25" fmla="*/ 1062618 w 5545537"/>
              <a:gd name="connsiteY25" fmla="*/ 6237825 h 6876000"/>
              <a:gd name="connsiteX26" fmla="*/ 1061010 w 5545537"/>
              <a:gd name="connsiteY26" fmla="*/ 6219603 h 6876000"/>
              <a:gd name="connsiteX27" fmla="*/ 624433 w 5545537"/>
              <a:gd name="connsiteY27" fmla="*/ 5771972 h 6876000"/>
              <a:gd name="connsiteX28" fmla="*/ 529659 w 5545537"/>
              <a:gd name="connsiteY28" fmla="*/ 5762418 h 6876000"/>
              <a:gd name="connsiteX29" fmla="*/ 529659 w 5545537"/>
              <a:gd name="connsiteY29" fmla="*/ 5760642 h 6876000"/>
              <a:gd name="connsiteX30" fmla="*/ 512040 w 5545537"/>
              <a:gd name="connsiteY30" fmla="*/ 5760642 h 6876000"/>
              <a:gd name="connsiteX31" fmla="*/ 512040 w 5545537"/>
              <a:gd name="connsiteY31" fmla="*/ 5743975 h 6876000"/>
              <a:gd name="connsiteX32" fmla="*/ 426816 w 5545537"/>
              <a:gd name="connsiteY32" fmla="*/ 5735384 h 6876000"/>
              <a:gd name="connsiteX33" fmla="*/ 9971 w 5545537"/>
              <a:gd name="connsiteY33" fmla="*/ 5223932 h 6876000"/>
              <a:gd name="connsiteX34" fmla="*/ 426816 w 5545537"/>
              <a:gd name="connsiteY34" fmla="*/ 4712481 h 6876000"/>
              <a:gd name="connsiteX35" fmla="*/ 512040 w 5545537"/>
              <a:gd name="connsiteY35" fmla="*/ 4703889 h 6876000"/>
              <a:gd name="connsiteX36" fmla="*/ 512040 w 5545537"/>
              <a:gd name="connsiteY36" fmla="*/ 4703511 h 6876000"/>
              <a:gd name="connsiteX37" fmla="*/ 423086 w 5545537"/>
              <a:gd name="connsiteY37" fmla="*/ 4694544 h 6876000"/>
              <a:gd name="connsiteX38" fmla="*/ 0 w 5545537"/>
              <a:gd name="connsiteY38" fmla="*/ 4175435 h 6876000"/>
              <a:gd name="connsiteX39" fmla="*/ 529874 w 5545537"/>
              <a:gd name="connsiteY39" fmla="*/ 3645561 h 6876000"/>
              <a:gd name="connsiteX40" fmla="*/ 1048983 w 5545537"/>
              <a:gd name="connsiteY40" fmla="*/ 4068647 h 6876000"/>
              <a:gd name="connsiteX41" fmla="*/ 1057146 w 5545537"/>
              <a:gd name="connsiteY41" fmla="*/ 4149617 h 6876000"/>
              <a:gd name="connsiteX42" fmla="*/ 1069719 w 5545537"/>
              <a:gd name="connsiteY42" fmla="*/ 4149617 h 6876000"/>
              <a:gd name="connsiteX43" fmla="*/ 1069719 w 5545537"/>
              <a:gd name="connsiteY43" fmla="*/ 4620012 h 6876000"/>
              <a:gd name="connsiteX44" fmla="*/ 1095113 w 5545537"/>
              <a:gd name="connsiteY44" fmla="*/ 4538207 h 6876000"/>
              <a:gd name="connsiteX45" fmla="*/ 1576145 w 5545537"/>
              <a:gd name="connsiteY45" fmla="*/ 4219357 h 6876000"/>
              <a:gd name="connsiteX46" fmla="*/ 1609779 w 5545537"/>
              <a:gd name="connsiteY46" fmla="*/ 4222748 h 6876000"/>
              <a:gd name="connsiteX47" fmla="*/ 1609779 w 5545537"/>
              <a:gd name="connsiteY47" fmla="*/ 4205666 h 6876000"/>
              <a:gd name="connsiteX48" fmla="*/ 1577115 w 5545537"/>
              <a:gd name="connsiteY48" fmla="*/ 4208959 h 6876000"/>
              <a:gd name="connsiteX49" fmla="*/ 1055057 w 5545537"/>
              <a:gd name="connsiteY49" fmla="*/ 3686901 h 6876000"/>
              <a:gd name="connsiteX50" fmla="*/ 1577115 w 5545537"/>
              <a:gd name="connsiteY50" fmla="*/ 3164843 h 6876000"/>
              <a:gd name="connsiteX51" fmla="*/ 2088567 w 5545537"/>
              <a:gd name="connsiteY51" fmla="*/ 3581688 h 6876000"/>
              <a:gd name="connsiteX52" fmla="*/ 2098635 w 5545537"/>
              <a:gd name="connsiteY52" fmla="*/ 3681565 h 6876000"/>
              <a:gd name="connsiteX53" fmla="*/ 2113837 w 5545537"/>
              <a:gd name="connsiteY53" fmla="*/ 3681565 h 6876000"/>
              <a:gd name="connsiteX54" fmla="*/ 2113837 w 5545537"/>
              <a:gd name="connsiteY54" fmla="*/ 2637449 h 6876000"/>
              <a:gd name="connsiteX55" fmla="*/ 2114775 w 5545537"/>
              <a:gd name="connsiteY55" fmla="*/ 2637449 h 6876000"/>
              <a:gd name="connsiteX56" fmla="*/ 2113835 w 5545537"/>
              <a:gd name="connsiteY56" fmla="*/ 2628122 h 6876000"/>
              <a:gd name="connsiteX57" fmla="*/ 2635893 w 5545537"/>
              <a:gd name="connsiteY57" fmla="*/ 2106064 h 6876000"/>
              <a:gd name="connsiteX58" fmla="*/ 2649648 w 5545537"/>
              <a:gd name="connsiteY58" fmla="*/ 2107451 h 6876000"/>
              <a:gd name="connsiteX59" fmla="*/ 2649648 w 5545537"/>
              <a:gd name="connsiteY59" fmla="*/ 2090015 h 6876000"/>
              <a:gd name="connsiteX60" fmla="*/ 2635894 w 5545537"/>
              <a:gd name="connsiteY60" fmla="*/ 2091401 h 6876000"/>
              <a:gd name="connsiteX61" fmla="*/ 2113836 w 5545537"/>
              <a:gd name="connsiteY61" fmla="*/ 1569343 h 6876000"/>
              <a:gd name="connsiteX62" fmla="*/ 2635894 w 5545537"/>
              <a:gd name="connsiteY62" fmla="*/ 1047285 h 6876000"/>
              <a:gd name="connsiteX63" fmla="*/ 2649648 w 5545537"/>
              <a:gd name="connsiteY63" fmla="*/ 1048672 h 6876000"/>
              <a:gd name="connsiteX64" fmla="*/ 2649648 w 5545537"/>
              <a:gd name="connsiteY64" fmla="*/ 1043268 h 6876000"/>
              <a:gd name="connsiteX65" fmla="*/ 2689899 w 5545537"/>
              <a:gd name="connsiteY65" fmla="*/ 1039210 h 6876000"/>
              <a:gd name="connsiteX66" fmla="*/ 2689899 w 5545537"/>
              <a:gd name="connsiteY66" fmla="*/ 1038672 h 6876000"/>
              <a:gd name="connsiteX67" fmla="*/ 2635893 w 5545537"/>
              <a:gd name="connsiteY67" fmla="*/ 1044116 h 6876000"/>
              <a:gd name="connsiteX68" fmla="*/ 2113835 w 5545537"/>
              <a:gd name="connsiteY68" fmla="*/ 522058 h 6876000"/>
              <a:gd name="connsiteX69" fmla="*/ 2635893 w 5545537"/>
              <a:gd name="connsiteY69"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2617891 w 5545537"/>
              <a:gd name="connsiteY17" fmla="*/ 6876000 h 6876000"/>
              <a:gd name="connsiteX18" fmla="*/ 1609779 w 5545537"/>
              <a:gd name="connsiteY18" fmla="*/ 6876000 h 6876000"/>
              <a:gd name="connsiteX19" fmla="*/ 1609779 w 5545537"/>
              <a:gd name="connsiteY19" fmla="*/ 6858537 h 6876000"/>
              <a:gd name="connsiteX20" fmla="*/ 1069719 w 5545537"/>
              <a:gd name="connsiteY20" fmla="*/ 6858537 h 6876000"/>
              <a:gd name="connsiteX21" fmla="*/ 1069719 w 5545537"/>
              <a:gd name="connsiteY21" fmla="*/ 6318334 h 6876000"/>
              <a:gd name="connsiteX22" fmla="*/ 1069720 w 5545537"/>
              <a:gd name="connsiteY22" fmla="*/ 6318321 h 6876000"/>
              <a:gd name="connsiteX23" fmla="*/ 1069719 w 5545537"/>
              <a:gd name="connsiteY23" fmla="*/ 6318310 h 6876000"/>
              <a:gd name="connsiteX24" fmla="*/ 1069719 w 5545537"/>
              <a:gd name="connsiteY24" fmla="*/ 6237825 h 6876000"/>
              <a:gd name="connsiteX25" fmla="*/ 1062618 w 5545537"/>
              <a:gd name="connsiteY25" fmla="*/ 6237825 h 6876000"/>
              <a:gd name="connsiteX26" fmla="*/ 1061010 w 5545537"/>
              <a:gd name="connsiteY26" fmla="*/ 6219603 h 6876000"/>
              <a:gd name="connsiteX27" fmla="*/ 624433 w 5545537"/>
              <a:gd name="connsiteY27" fmla="*/ 5771972 h 6876000"/>
              <a:gd name="connsiteX28" fmla="*/ 529659 w 5545537"/>
              <a:gd name="connsiteY28" fmla="*/ 5762418 h 6876000"/>
              <a:gd name="connsiteX29" fmla="*/ 529659 w 5545537"/>
              <a:gd name="connsiteY29" fmla="*/ 5760642 h 6876000"/>
              <a:gd name="connsiteX30" fmla="*/ 512040 w 5545537"/>
              <a:gd name="connsiteY30" fmla="*/ 5760642 h 6876000"/>
              <a:gd name="connsiteX31" fmla="*/ 512040 w 5545537"/>
              <a:gd name="connsiteY31" fmla="*/ 5743975 h 6876000"/>
              <a:gd name="connsiteX32" fmla="*/ 426816 w 5545537"/>
              <a:gd name="connsiteY32" fmla="*/ 5735384 h 6876000"/>
              <a:gd name="connsiteX33" fmla="*/ 9971 w 5545537"/>
              <a:gd name="connsiteY33" fmla="*/ 5223932 h 6876000"/>
              <a:gd name="connsiteX34" fmla="*/ 426816 w 5545537"/>
              <a:gd name="connsiteY34" fmla="*/ 4712481 h 6876000"/>
              <a:gd name="connsiteX35" fmla="*/ 512040 w 5545537"/>
              <a:gd name="connsiteY35" fmla="*/ 4703889 h 6876000"/>
              <a:gd name="connsiteX36" fmla="*/ 512040 w 5545537"/>
              <a:gd name="connsiteY36" fmla="*/ 4703511 h 6876000"/>
              <a:gd name="connsiteX37" fmla="*/ 423086 w 5545537"/>
              <a:gd name="connsiteY37" fmla="*/ 4694544 h 6876000"/>
              <a:gd name="connsiteX38" fmla="*/ 0 w 5545537"/>
              <a:gd name="connsiteY38" fmla="*/ 4175435 h 6876000"/>
              <a:gd name="connsiteX39" fmla="*/ 529874 w 5545537"/>
              <a:gd name="connsiteY39" fmla="*/ 3645561 h 6876000"/>
              <a:gd name="connsiteX40" fmla="*/ 1048983 w 5545537"/>
              <a:gd name="connsiteY40" fmla="*/ 4068647 h 6876000"/>
              <a:gd name="connsiteX41" fmla="*/ 1057146 w 5545537"/>
              <a:gd name="connsiteY41" fmla="*/ 4149617 h 6876000"/>
              <a:gd name="connsiteX42" fmla="*/ 1066307 w 5545537"/>
              <a:gd name="connsiteY42" fmla="*/ 4347509 h 6876000"/>
              <a:gd name="connsiteX43" fmla="*/ 1069719 w 5545537"/>
              <a:gd name="connsiteY43" fmla="*/ 4620012 h 6876000"/>
              <a:gd name="connsiteX44" fmla="*/ 1095113 w 5545537"/>
              <a:gd name="connsiteY44" fmla="*/ 4538207 h 6876000"/>
              <a:gd name="connsiteX45" fmla="*/ 1576145 w 5545537"/>
              <a:gd name="connsiteY45" fmla="*/ 4219357 h 6876000"/>
              <a:gd name="connsiteX46" fmla="*/ 1609779 w 5545537"/>
              <a:gd name="connsiteY46" fmla="*/ 4222748 h 6876000"/>
              <a:gd name="connsiteX47" fmla="*/ 1609779 w 5545537"/>
              <a:gd name="connsiteY47" fmla="*/ 4205666 h 6876000"/>
              <a:gd name="connsiteX48" fmla="*/ 1577115 w 5545537"/>
              <a:gd name="connsiteY48" fmla="*/ 4208959 h 6876000"/>
              <a:gd name="connsiteX49" fmla="*/ 1055057 w 5545537"/>
              <a:gd name="connsiteY49" fmla="*/ 3686901 h 6876000"/>
              <a:gd name="connsiteX50" fmla="*/ 1577115 w 5545537"/>
              <a:gd name="connsiteY50" fmla="*/ 3164843 h 6876000"/>
              <a:gd name="connsiteX51" fmla="*/ 2088567 w 5545537"/>
              <a:gd name="connsiteY51" fmla="*/ 3581688 h 6876000"/>
              <a:gd name="connsiteX52" fmla="*/ 2098635 w 5545537"/>
              <a:gd name="connsiteY52" fmla="*/ 3681565 h 6876000"/>
              <a:gd name="connsiteX53" fmla="*/ 2113837 w 5545537"/>
              <a:gd name="connsiteY53" fmla="*/ 3681565 h 6876000"/>
              <a:gd name="connsiteX54" fmla="*/ 2113837 w 5545537"/>
              <a:gd name="connsiteY54" fmla="*/ 2637449 h 6876000"/>
              <a:gd name="connsiteX55" fmla="*/ 2114775 w 5545537"/>
              <a:gd name="connsiteY55" fmla="*/ 2637449 h 6876000"/>
              <a:gd name="connsiteX56" fmla="*/ 2113835 w 5545537"/>
              <a:gd name="connsiteY56" fmla="*/ 2628122 h 6876000"/>
              <a:gd name="connsiteX57" fmla="*/ 2635893 w 5545537"/>
              <a:gd name="connsiteY57" fmla="*/ 2106064 h 6876000"/>
              <a:gd name="connsiteX58" fmla="*/ 2649648 w 5545537"/>
              <a:gd name="connsiteY58" fmla="*/ 2107451 h 6876000"/>
              <a:gd name="connsiteX59" fmla="*/ 2649648 w 5545537"/>
              <a:gd name="connsiteY59" fmla="*/ 2090015 h 6876000"/>
              <a:gd name="connsiteX60" fmla="*/ 2635894 w 5545537"/>
              <a:gd name="connsiteY60" fmla="*/ 2091401 h 6876000"/>
              <a:gd name="connsiteX61" fmla="*/ 2113836 w 5545537"/>
              <a:gd name="connsiteY61" fmla="*/ 1569343 h 6876000"/>
              <a:gd name="connsiteX62" fmla="*/ 2635894 w 5545537"/>
              <a:gd name="connsiteY62" fmla="*/ 1047285 h 6876000"/>
              <a:gd name="connsiteX63" fmla="*/ 2649648 w 5545537"/>
              <a:gd name="connsiteY63" fmla="*/ 1048672 h 6876000"/>
              <a:gd name="connsiteX64" fmla="*/ 2649648 w 5545537"/>
              <a:gd name="connsiteY64" fmla="*/ 1043268 h 6876000"/>
              <a:gd name="connsiteX65" fmla="*/ 2689899 w 5545537"/>
              <a:gd name="connsiteY65" fmla="*/ 1039210 h 6876000"/>
              <a:gd name="connsiteX66" fmla="*/ 2689899 w 5545537"/>
              <a:gd name="connsiteY66" fmla="*/ 1038672 h 6876000"/>
              <a:gd name="connsiteX67" fmla="*/ 2635893 w 5545537"/>
              <a:gd name="connsiteY67" fmla="*/ 1044116 h 6876000"/>
              <a:gd name="connsiteX68" fmla="*/ 2113835 w 5545537"/>
              <a:gd name="connsiteY68" fmla="*/ 522058 h 6876000"/>
              <a:gd name="connsiteX69" fmla="*/ 2635893 w 5545537"/>
              <a:gd name="connsiteY69"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2617891 w 5545537"/>
              <a:gd name="connsiteY17" fmla="*/ 6876000 h 6876000"/>
              <a:gd name="connsiteX18" fmla="*/ 1609779 w 5545537"/>
              <a:gd name="connsiteY18" fmla="*/ 6876000 h 6876000"/>
              <a:gd name="connsiteX19" fmla="*/ 1609779 w 5545537"/>
              <a:gd name="connsiteY19" fmla="*/ 6858537 h 6876000"/>
              <a:gd name="connsiteX20" fmla="*/ 1069719 w 5545537"/>
              <a:gd name="connsiteY20" fmla="*/ 6858537 h 6876000"/>
              <a:gd name="connsiteX21" fmla="*/ 1069719 w 5545537"/>
              <a:gd name="connsiteY21" fmla="*/ 6318334 h 6876000"/>
              <a:gd name="connsiteX22" fmla="*/ 1069720 w 5545537"/>
              <a:gd name="connsiteY22" fmla="*/ 6318321 h 6876000"/>
              <a:gd name="connsiteX23" fmla="*/ 1069719 w 5545537"/>
              <a:gd name="connsiteY23" fmla="*/ 6318310 h 6876000"/>
              <a:gd name="connsiteX24" fmla="*/ 1069719 w 5545537"/>
              <a:gd name="connsiteY24" fmla="*/ 6237825 h 6876000"/>
              <a:gd name="connsiteX25" fmla="*/ 1062618 w 5545537"/>
              <a:gd name="connsiteY25" fmla="*/ 6237825 h 6876000"/>
              <a:gd name="connsiteX26" fmla="*/ 1061010 w 5545537"/>
              <a:gd name="connsiteY26" fmla="*/ 6219603 h 6876000"/>
              <a:gd name="connsiteX27" fmla="*/ 624433 w 5545537"/>
              <a:gd name="connsiteY27" fmla="*/ 5771972 h 6876000"/>
              <a:gd name="connsiteX28" fmla="*/ 529659 w 5545537"/>
              <a:gd name="connsiteY28" fmla="*/ 5762418 h 6876000"/>
              <a:gd name="connsiteX29" fmla="*/ 529659 w 5545537"/>
              <a:gd name="connsiteY29" fmla="*/ 5760642 h 6876000"/>
              <a:gd name="connsiteX30" fmla="*/ 512040 w 5545537"/>
              <a:gd name="connsiteY30" fmla="*/ 5760642 h 6876000"/>
              <a:gd name="connsiteX31" fmla="*/ 512040 w 5545537"/>
              <a:gd name="connsiteY31" fmla="*/ 5743975 h 6876000"/>
              <a:gd name="connsiteX32" fmla="*/ 426816 w 5545537"/>
              <a:gd name="connsiteY32" fmla="*/ 5735384 h 6876000"/>
              <a:gd name="connsiteX33" fmla="*/ 9971 w 5545537"/>
              <a:gd name="connsiteY33" fmla="*/ 5223932 h 6876000"/>
              <a:gd name="connsiteX34" fmla="*/ 426816 w 5545537"/>
              <a:gd name="connsiteY34" fmla="*/ 4712481 h 6876000"/>
              <a:gd name="connsiteX35" fmla="*/ 512040 w 5545537"/>
              <a:gd name="connsiteY35" fmla="*/ 4703889 h 6876000"/>
              <a:gd name="connsiteX36" fmla="*/ 512040 w 5545537"/>
              <a:gd name="connsiteY36" fmla="*/ 4703511 h 6876000"/>
              <a:gd name="connsiteX37" fmla="*/ 423086 w 5545537"/>
              <a:gd name="connsiteY37" fmla="*/ 4694544 h 6876000"/>
              <a:gd name="connsiteX38" fmla="*/ 0 w 5545537"/>
              <a:gd name="connsiteY38" fmla="*/ 4175435 h 6876000"/>
              <a:gd name="connsiteX39" fmla="*/ 529874 w 5545537"/>
              <a:gd name="connsiteY39" fmla="*/ 3645561 h 6876000"/>
              <a:gd name="connsiteX40" fmla="*/ 1048983 w 5545537"/>
              <a:gd name="connsiteY40" fmla="*/ 4068647 h 6876000"/>
              <a:gd name="connsiteX41" fmla="*/ 1057146 w 5545537"/>
              <a:gd name="connsiteY41" fmla="*/ 4149617 h 6876000"/>
              <a:gd name="connsiteX42" fmla="*/ 1066307 w 5545537"/>
              <a:gd name="connsiteY42" fmla="*/ 4347509 h 6876000"/>
              <a:gd name="connsiteX43" fmla="*/ 1069719 w 5545537"/>
              <a:gd name="connsiteY43" fmla="*/ 4620012 h 6876000"/>
              <a:gd name="connsiteX44" fmla="*/ 1095113 w 5545537"/>
              <a:gd name="connsiteY44" fmla="*/ 4538207 h 6876000"/>
              <a:gd name="connsiteX45" fmla="*/ 1576145 w 5545537"/>
              <a:gd name="connsiteY45" fmla="*/ 4219357 h 6876000"/>
              <a:gd name="connsiteX46" fmla="*/ 1609779 w 5545537"/>
              <a:gd name="connsiteY46" fmla="*/ 4222748 h 6876000"/>
              <a:gd name="connsiteX47" fmla="*/ 1609779 w 5545537"/>
              <a:gd name="connsiteY47" fmla="*/ 4205666 h 6876000"/>
              <a:gd name="connsiteX48" fmla="*/ 1577115 w 5545537"/>
              <a:gd name="connsiteY48" fmla="*/ 4208959 h 6876000"/>
              <a:gd name="connsiteX49" fmla="*/ 1055057 w 5545537"/>
              <a:gd name="connsiteY49" fmla="*/ 3686901 h 6876000"/>
              <a:gd name="connsiteX50" fmla="*/ 1577115 w 5545537"/>
              <a:gd name="connsiteY50" fmla="*/ 3164843 h 6876000"/>
              <a:gd name="connsiteX51" fmla="*/ 2088567 w 5545537"/>
              <a:gd name="connsiteY51" fmla="*/ 3581688 h 6876000"/>
              <a:gd name="connsiteX52" fmla="*/ 2098635 w 5545537"/>
              <a:gd name="connsiteY52" fmla="*/ 3681565 h 6876000"/>
              <a:gd name="connsiteX53" fmla="*/ 2113837 w 5545537"/>
              <a:gd name="connsiteY53" fmla="*/ 3681565 h 6876000"/>
              <a:gd name="connsiteX54" fmla="*/ 2113837 w 5545537"/>
              <a:gd name="connsiteY54" fmla="*/ 2637449 h 6876000"/>
              <a:gd name="connsiteX55" fmla="*/ 2114775 w 5545537"/>
              <a:gd name="connsiteY55" fmla="*/ 2637449 h 6876000"/>
              <a:gd name="connsiteX56" fmla="*/ 2113835 w 5545537"/>
              <a:gd name="connsiteY56" fmla="*/ 2628122 h 6876000"/>
              <a:gd name="connsiteX57" fmla="*/ 2635893 w 5545537"/>
              <a:gd name="connsiteY57" fmla="*/ 2106064 h 6876000"/>
              <a:gd name="connsiteX58" fmla="*/ 2649648 w 5545537"/>
              <a:gd name="connsiteY58" fmla="*/ 2107451 h 6876000"/>
              <a:gd name="connsiteX59" fmla="*/ 2649648 w 5545537"/>
              <a:gd name="connsiteY59" fmla="*/ 2090015 h 6876000"/>
              <a:gd name="connsiteX60" fmla="*/ 2635894 w 5545537"/>
              <a:gd name="connsiteY60" fmla="*/ 2091401 h 6876000"/>
              <a:gd name="connsiteX61" fmla="*/ 2113836 w 5545537"/>
              <a:gd name="connsiteY61" fmla="*/ 1569343 h 6876000"/>
              <a:gd name="connsiteX62" fmla="*/ 2635894 w 5545537"/>
              <a:gd name="connsiteY62" fmla="*/ 1047285 h 6876000"/>
              <a:gd name="connsiteX63" fmla="*/ 2649648 w 5545537"/>
              <a:gd name="connsiteY63" fmla="*/ 1048672 h 6876000"/>
              <a:gd name="connsiteX64" fmla="*/ 2649648 w 5545537"/>
              <a:gd name="connsiteY64" fmla="*/ 1043268 h 6876000"/>
              <a:gd name="connsiteX65" fmla="*/ 2689899 w 5545537"/>
              <a:gd name="connsiteY65" fmla="*/ 1039210 h 6876000"/>
              <a:gd name="connsiteX66" fmla="*/ 2689899 w 5545537"/>
              <a:gd name="connsiteY66" fmla="*/ 1038672 h 6876000"/>
              <a:gd name="connsiteX67" fmla="*/ 2635893 w 5545537"/>
              <a:gd name="connsiteY67" fmla="*/ 1044116 h 6876000"/>
              <a:gd name="connsiteX68" fmla="*/ 2113835 w 5545537"/>
              <a:gd name="connsiteY68" fmla="*/ 522058 h 6876000"/>
              <a:gd name="connsiteX69" fmla="*/ 2635893 w 5545537"/>
              <a:gd name="connsiteY69"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2617891 w 5545537"/>
              <a:gd name="connsiteY17" fmla="*/ 6876000 h 6876000"/>
              <a:gd name="connsiteX18" fmla="*/ 1609779 w 5545537"/>
              <a:gd name="connsiteY18" fmla="*/ 6858537 h 6876000"/>
              <a:gd name="connsiteX19" fmla="*/ 1069719 w 5545537"/>
              <a:gd name="connsiteY19" fmla="*/ 6858537 h 6876000"/>
              <a:gd name="connsiteX20" fmla="*/ 1069719 w 5545537"/>
              <a:gd name="connsiteY20" fmla="*/ 6318334 h 6876000"/>
              <a:gd name="connsiteX21" fmla="*/ 1069720 w 5545537"/>
              <a:gd name="connsiteY21" fmla="*/ 6318321 h 6876000"/>
              <a:gd name="connsiteX22" fmla="*/ 1069719 w 5545537"/>
              <a:gd name="connsiteY22" fmla="*/ 6318310 h 6876000"/>
              <a:gd name="connsiteX23" fmla="*/ 1069719 w 5545537"/>
              <a:gd name="connsiteY23" fmla="*/ 6237825 h 6876000"/>
              <a:gd name="connsiteX24" fmla="*/ 1062618 w 5545537"/>
              <a:gd name="connsiteY24" fmla="*/ 6237825 h 6876000"/>
              <a:gd name="connsiteX25" fmla="*/ 1061010 w 5545537"/>
              <a:gd name="connsiteY25" fmla="*/ 6219603 h 6876000"/>
              <a:gd name="connsiteX26" fmla="*/ 624433 w 5545537"/>
              <a:gd name="connsiteY26" fmla="*/ 5771972 h 6876000"/>
              <a:gd name="connsiteX27" fmla="*/ 529659 w 5545537"/>
              <a:gd name="connsiteY27" fmla="*/ 5762418 h 6876000"/>
              <a:gd name="connsiteX28" fmla="*/ 529659 w 5545537"/>
              <a:gd name="connsiteY28" fmla="*/ 5760642 h 6876000"/>
              <a:gd name="connsiteX29" fmla="*/ 512040 w 5545537"/>
              <a:gd name="connsiteY29" fmla="*/ 5760642 h 6876000"/>
              <a:gd name="connsiteX30" fmla="*/ 512040 w 5545537"/>
              <a:gd name="connsiteY30" fmla="*/ 5743975 h 6876000"/>
              <a:gd name="connsiteX31" fmla="*/ 426816 w 5545537"/>
              <a:gd name="connsiteY31" fmla="*/ 5735384 h 6876000"/>
              <a:gd name="connsiteX32" fmla="*/ 9971 w 5545537"/>
              <a:gd name="connsiteY32" fmla="*/ 5223932 h 6876000"/>
              <a:gd name="connsiteX33" fmla="*/ 426816 w 5545537"/>
              <a:gd name="connsiteY33" fmla="*/ 4712481 h 6876000"/>
              <a:gd name="connsiteX34" fmla="*/ 512040 w 5545537"/>
              <a:gd name="connsiteY34" fmla="*/ 4703889 h 6876000"/>
              <a:gd name="connsiteX35" fmla="*/ 512040 w 5545537"/>
              <a:gd name="connsiteY35" fmla="*/ 4703511 h 6876000"/>
              <a:gd name="connsiteX36" fmla="*/ 423086 w 5545537"/>
              <a:gd name="connsiteY36" fmla="*/ 4694544 h 6876000"/>
              <a:gd name="connsiteX37" fmla="*/ 0 w 5545537"/>
              <a:gd name="connsiteY37" fmla="*/ 4175435 h 6876000"/>
              <a:gd name="connsiteX38" fmla="*/ 529874 w 5545537"/>
              <a:gd name="connsiteY38" fmla="*/ 3645561 h 6876000"/>
              <a:gd name="connsiteX39" fmla="*/ 1048983 w 5545537"/>
              <a:gd name="connsiteY39" fmla="*/ 4068647 h 6876000"/>
              <a:gd name="connsiteX40" fmla="*/ 1057146 w 5545537"/>
              <a:gd name="connsiteY40" fmla="*/ 4149617 h 6876000"/>
              <a:gd name="connsiteX41" fmla="*/ 1066307 w 5545537"/>
              <a:gd name="connsiteY41" fmla="*/ 4347509 h 6876000"/>
              <a:gd name="connsiteX42" fmla="*/ 1069719 w 5545537"/>
              <a:gd name="connsiteY42" fmla="*/ 4620012 h 6876000"/>
              <a:gd name="connsiteX43" fmla="*/ 1095113 w 5545537"/>
              <a:gd name="connsiteY43" fmla="*/ 4538207 h 6876000"/>
              <a:gd name="connsiteX44" fmla="*/ 1576145 w 5545537"/>
              <a:gd name="connsiteY44" fmla="*/ 4219357 h 6876000"/>
              <a:gd name="connsiteX45" fmla="*/ 1609779 w 5545537"/>
              <a:gd name="connsiteY45" fmla="*/ 4222748 h 6876000"/>
              <a:gd name="connsiteX46" fmla="*/ 1609779 w 5545537"/>
              <a:gd name="connsiteY46" fmla="*/ 4205666 h 6876000"/>
              <a:gd name="connsiteX47" fmla="*/ 1577115 w 5545537"/>
              <a:gd name="connsiteY47" fmla="*/ 4208959 h 6876000"/>
              <a:gd name="connsiteX48" fmla="*/ 1055057 w 5545537"/>
              <a:gd name="connsiteY48" fmla="*/ 3686901 h 6876000"/>
              <a:gd name="connsiteX49" fmla="*/ 1577115 w 5545537"/>
              <a:gd name="connsiteY49" fmla="*/ 3164843 h 6876000"/>
              <a:gd name="connsiteX50" fmla="*/ 2088567 w 5545537"/>
              <a:gd name="connsiteY50" fmla="*/ 3581688 h 6876000"/>
              <a:gd name="connsiteX51" fmla="*/ 2098635 w 5545537"/>
              <a:gd name="connsiteY51" fmla="*/ 3681565 h 6876000"/>
              <a:gd name="connsiteX52" fmla="*/ 2113837 w 5545537"/>
              <a:gd name="connsiteY52" fmla="*/ 3681565 h 6876000"/>
              <a:gd name="connsiteX53" fmla="*/ 2113837 w 5545537"/>
              <a:gd name="connsiteY53" fmla="*/ 2637449 h 6876000"/>
              <a:gd name="connsiteX54" fmla="*/ 2114775 w 5545537"/>
              <a:gd name="connsiteY54" fmla="*/ 2637449 h 6876000"/>
              <a:gd name="connsiteX55" fmla="*/ 2113835 w 5545537"/>
              <a:gd name="connsiteY55" fmla="*/ 2628122 h 6876000"/>
              <a:gd name="connsiteX56" fmla="*/ 2635893 w 5545537"/>
              <a:gd name="connsiteY56" fmla="*/ 2106064 h 6876000"/>
              <a:gd name="connsiteX57" fmla="*/ 2649648 w 5545537"/>
              <a:gd name="connsiteY57" fmla="*/ 2107451 h 6876000"/>
              <a:gd name="connsiteX58" fmla="*/ 2649648 w 5545537"/>
              <a:gd name="connsiteY58" fmla="*/ 2090015 h 6876000"/>
              <a:gd name="connsiteX59" fmla="*/ 2635894 w 5545537"/>
              <a:gd name="connsiteY59" fmla="*/ 2091401 h 6876000"/>
              <a:gd name="connsiteX60" fmla="*/ 2113836 w 5545537"/>
              <a:gd name="connsiteY60" fmla="*/ 1569343 h 6876000"/>
              <a:gd name="connsiteX61" fmla="*/ 2635894 w 5545537"/>
              <a:gd name="connsiteY61" fmla="*/ 1047285 h 6876000"/>
              <a:gd name="connsiteX62" fmla="*/ 2649648 w 5545537"/>
              <a:gd name="connsiteY62" fmla="*/ 1048672 h 6876000"/>
              <a:gd name="connsiteX63" fmla="*/ 2649648 w 5545537"/>
              <a:gd name="connsiteY63" fmla="*/ 1043268 h 6876000"/>
              <a:gd name="connsiteX64" fmla="*/ 2689899 w 5545537"/>
              <a:gd name="connsiteY64" fmla="*/ 1039210 h 6876000"/>
              <a:gd name="connsiteX65" fmla="*/ 2689899 w 5545537"/>
              <a:gd name="connsiteY65" fmla="*/ 1038672 h 6876000"/>
              <a:gd name="connsiteX66" fmla="*/ 2635893 w 5545537"/>
              <a:gd name="connsiteY66" fmla="*/ 1044116 h 6876000"/>
              <a:gd name="connsiteX67" fmla="*/ 2113835 w 5545537"/>
              <a:gd name="connsiteY67" fmla="*/ 522058 h 6876000"/>
              <a:gd name="connsiteX68" fmla="*/ 2635893 w 5545537"/>
              <a:gd name="connsiteY68"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1609779 w 5545537"/>
              <a:gd name="connsiteY17" fmla="*/ 6858537 h 6876000"/>
              <a:gd name="connsiteX18" fmla="*/ 1069719 w 5545537"/>
              <a:gd name="connsiteY18" fmla="*/ 6858537 h 6876000"/>
              <a:gd name="connsiteX19" fmla="*/ 1069719 w 5545537"/>
              <a:gd name="connsiteY19" fmla="*/ 6318334 h 6876000"/>
              <a:gd name="connsiteX20" fmla="*/ 1069720 w 5545537"/>
              <a:gd name="connsiteY20" fmla="*/ 6318321 h 6876000"/>
              <a:gd name="connsiteX21" fmla="*/ 1069719 w 5545537"/>
              <a:gd name="connsiteY21" fmla="*/ 6318310 h 6876000"/>
              <a:gd name="connsiteX22" fmla="*/ 1069719 w 5545537"/>
              <a:gd name="connsiteY22" fmla="*/ 6237825 h 6876000"/>
              <a:gd name="connsiteX23" fmla="*/ 1062618 w 5545537"/>
              <a:gd name="connsiteY23" fmla="*/ 6237825 h 6876000"/>
              <a:gd name="connsiteX24" fmla="*/ 1061010 w 5545537"/>
              <a:gd name="connsiteY24" fmla="*/ 6219603 h 6876000"/>
              <a:gd name="connsiteX25" fmla="*/ 624433 w 5545537"/>
              <a:gd name="connsiteY25" fmla="*/ 5771972 h 6876000"/>
              <a:gd name="connsiteX26" fmla="*/ 529659 w 5545537"/>
              <a:gd name="connsiteY26" fmla="*/ 5762418 h 6876000"/>
              <a:gd name="connsiteX27" fmla="*/ 529659 w 5545537"/>
              <a:gd name="connsiteY27" fmla="*/ 5760642 h 6876000"/>
              <a:gd name="connsiteX28" fmla="*/ 512040 w 5545537"/>
              <a:gd name="connsiteY28" fmla="*/ 5760642 h 6876000"/>
              <a:gd name="connsiteX29" fmla="*/ 512040 w 5545537"/>
              <a:gd name="connsiteY29" fmla="*/ 5743975 h 6876000"/>
              <a:gd name="connsiteX30" fmla="*/ 426816 w 5545537"/>
              <a:gd name="connsiteY30" fmla="*/ 5735384 h 6876000"/>
              <a:gd name="connsiteX31" fmla="*/ 9971 w 5545537"/>
              <a:gd name="connsiteY31" fmla="*/ 5223932 h 6876000"/>
              <a:gd name="connsiteX32" fmla="*/ 426816 w 5545537"/>
              <a:gd name="connsiteY32" fmla="*/ 4712481 h 6876000"/>
              <a:gd name="connsiteX33" fmla="*/ 512040 w 5545537"/>
              <a:gd name="connsiteY33" fmla="*/ 4703889 h 6876000"/>
              <a:gd name="connsiteX34" fmla="*/ 512040 w 5545537"/>
              <a:gd name="connsiteY34" fmla="*/ 4703511 h 6876000"/>
              <a:gd name="connsiteX35" fmla="*/ 423086 w 5545537"/>
              <a:gd name="connsiteY35" fmla="*/ 4694544 h 6876000"/>
              <a:gd name="connsiteX36" fmla="*/ 0 w 5545537"/>
              <a:gd name="connsiteY36" fmla="*/ 4175435 h 6876000"/>
              <a:gd name="connsiteX37" fmla="*/ 529874 w 5545537"/>
              <a:gd name="connsiteY37" fmla="*/ 3645561 h 6876000"/>
              <a:gd name="connsiteX38" fmla="*/ 1048983 w 5545537"/>
              <a:gd name="connsiteY38" fmla="*/ 4068647 h 6876000"/>
              <a:gd name="connsiteX39" fmla="*/ 1057146 w 5545537"/>
              <a:gd name="connsiteY39" fmla="*/ 4149617 h 6876000"/>
              <a:gd name="connsiteX40" fmla="*/ 1066307 w 5545537"/>
              <a:gd name="connsiteY40" fmla="*/ 4347509 h 6876000"/>
              <a:gd name="connsiteX41" fmla="*/ 1069719 w 5545537"/>
              <a:gd name="connsiteY41" fmla="*/ 4620012 h 6876000"/>
              <a:gd name="connsiteX42" fmla="*/ 1095113 w 5545537"/>
              <a:gd name="connsiteY42" fmla="*/ 4538207 h 6876000"/>
              <a:gd name="connsiteX43" fmla="*/ 1576145 w 5545537"/>
              <a:gd name="connsiteY43" fmla="*/ 4219357 h 6876000"/>
              <a:gd name="connsiteX44" fmla="*/ 1609779 w 5545537"/>
              <a:gd name="connsiteY44" fmla="*/ 4222748 h 6876000"/>
              <a:gd name="connsiteX45" fmla="*/ 1609779 w 5545537"/>
              <a:gd name="connsiteY45" fmla="*/ 4205666 h 6876000"/>
              <a:gd name="connsiteX46" fmla="*/ 1577115 w 5545537"/>
              <a:gd name="connsiteY46" fmla="*/ 4208959 h 6876000"/>
              <a:gd name="connsiteX47" fmla="*/ 1055057 w 5545537"/>
              <a:gd name="connsiteY47" fmla="*/ 3686901 h 6876000"/>
              <a:gd name="connsiteX48" fmla="*/ 1577115 w 5545537"/>
              <a:gd name="connsiteY48" fmla="*/ 3164843 h 6876000"/>
              <a:gd name="connsiteX49" fmla="*/ 2088567 w 5545537"/>
              <a:gd name="connsiteY49" fmla="*/ 3581688 h 6876000"/>
              <a:gd name="connsiteX50" fmla="*/ 2098635 w 5545537"/>
              <a:gd name="connsiteY50" fmla="*/ 3681565 h 6876000"/>
              <a:gd name="connsiteX51" fmla="*/ 2113837 w 5545537"/>
              <a:gd name="connsiteY51" fmla="*/ 3681565 h 6876000"/>
              <a:gd name="connsiteX52" fmla="*/ 2113837 w 5545537"/>
              <a:gd name="connsiteY52" fmla="*/ 2637449 h 6876000"/>
              <a:gd name="connsiteX53" fmla="*/ 2114775 w 5545537"/>
              <a:gd name="connsiteY53" fmla="*/ 2637449 h 6876000"/>
              <a:gd name="connsiteX54" fmla="*/ 2113835 w 5545537"/>
              <a:gd name="connsiteY54" fmla="*/ 2628122 h 6876000"/>
              <a:gd name="connsiteX55" fmla="*/ 2635893 w 5545537"/>
              <a:gd name="connsiteY55" fmla="*/ 2106064 h 6876000"/>
              <a:gd name="connsiteX56" fmla="*/ 2649648 w 5545537"/>
              <a:gd name="connsiteY56" fmla="*/ 2107451 h 6876000"/>
              <a:gd name="connsiteX57" fmla="*/ 2649648 w 5545537"/>
              <a:gd name="connsiteY57" fmla="*/ 2090015 h 6876000"/>
              <a:gd name="connsiteX58" fmla="*/ 2635894 w 5545537"/>
              <a:gd name="connsiteY58" fmla="*/ 2091401 h 6876000"/>
              <a:gd name="connsiteX59" fmla="*/ 2113836 w 5545537"/>
              <a:gd name="connsiteY59" fmla="*/ 1569343 h 6876000"/>
              <a:gd name="connsiteX60" fmla="*/ 2635894 w 5545537"/>
              <a:gd name="connsiteY60" fmla="*/ 1047285 h 6876000"/>
              <a:gd name="connsiteX61" fmla="*/ 2649648 w 5545537"/>
              <a:gd name="connsiteY61" fmla="*/ 1048672 h 6876000"/>
              <a:gd name="connsiteX62" fmla="*/ 2649648 w 5545537"/>
              <a:gd name="connsiteY62" fmla="*/ 1043268 h 6876000"/>
              <a:gd name="connsiteX63" fmla="*/ 2689899 w 5545537"/>
              <a:gd name="connsiteY63" fmla="*/ 1039210 h 6876000"/>
              <a:gd name="connsiteX64" fmla="*/ 2689899 w 5545537"/>
              <a:gd name="connsiteY64" fmla="*/ 1038672 h 6876000"/>
              <a:gd name="connsiteX65" fmla="*/ 2635893 w 5545537"/>
              <a:gd name="connsiteY65" fmla="*/ 1044116 h 6876000"/>
              <a:gd name="connsiteX66" fmla="*/ 2113835 w 5545537"/>
              <a:gd name="connsiteY66" fmla="*/ 522058 h 6876000"/>
              <a:gd name="connsiteX67" fmla="*/ 2635893 w 5545537"/>
              <a:gd name="connsiteY67"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9719 w 5545537"/>
              <a:gd name="connsiteY21" fmla="*/ 6237825 h 6876000"/>
              <a:gd name="connsiteX22" fmla="*/ 1062618 w 5545537"/>
              <a:gd name="connsiteY22" fmla="*/ 6237825 h 6876000"/>
              <a:gd name="connsiteX23" fmla="*/ 1061010 w 5545537"/>
              <a:gd name="connsiteY23" fmla="*/ 6219603 h 6876000"/>
              <a:gd name="connsiteX24" fmla="*/ 624433 w 5545537"/>
              <a:gd name="connsiteY24" fmla="*/ 5771972 h 6876000"/>
              <a:gd name="connsiteX25" fmla="*/ 529659 w 5545537"/>
              <a:gd name="connsiteY25" fmla="*/ 5762418 h 6876000"/>
              <a:gd name="connsiteX26" fmla="*/ 529659 w 5545537"/>
              <a:gd name="connsiteY26" fmla="*/ 5760642 h 6876000"/>
              <a:gd name="connsiteX27" fmla="*/ 512040 w 5545537"/>
              <a:gd name="connsiteY27" fmla="*/ 5760642 h 6876000"/>
              <a:gd name="connsiteX28" fmla="*/ 512040 w 5545537"/>
              <a:gd name="connsiteY28" fmla="*/ 5743975 h 6876000"/>
              <a:gd name="connsiteX29" fmla="*/ 426816 w 5545537"/>
              <a:gd name="connsiteY29" fmla="*/ 5735384 h 6876000"/>
              <a:gd name="connsiteX30" fmla="*/ 9971 w 5545537"/>
              <a:gd name="connsiteY30" fmla="*/ 5223932 h 6876000"/>
              <a:gd name="connsiteX31" fmla="*/ 426816 w 5545537"/>
              <a:gd name="connsiteY31" fmla="*/ 4712481 h 6876000"/>
              <a:gd name="connsiteX32" fmla="*/ 512040 w 5545537"/>
              <a:gd name="connsiteY32" fmla="*/ 4703889 h 6876000"/>
              <a:gd name="connsiteX33" fmla="*/ 512040 w 5545537"/>
              <a:gd name="connsiteY33" fmla="*/ 4703511 h 6876000"/>
              <a:gd name="connsiteX34" fmla="*/ 423086 w 5545537"/>
              <a:gd name="connsiteY34" fmla="*/ 4694544 h 6876000"/>
              <a:gd name="connsiteX35" fmla="*/ 0 w 5545537"/>
              <a:gd name="connsiteY35" fmla="*/ 4175435 h 6876000"/>
              <a:gd name="connsiteX36" fmla="*/ 529874 w 5545537"/>
              <a:gd name="connsiteY36" fmla="*/ 3645561 h 6876000"/>
              <a:gd name="connsiteX37" fmla="*/ 1048983 w 5545537"/>
              <a:gd name="connsiteY37" fmla="*/ 4068647 h 6876000"/>
              <a:gd name="connsiteX38" fmla="*/ 1057146 w 5545537"/>
              <a:gd name="connsiteY38" fmla="*/ 4149617 h 6876000"/>
              <a:gd name="connsiteX39" fmla="*/ 1066307 w 5545537"/>
              <a:gd name="connsiteY39" fmla="*/ 4347509 h 6876000"/>
              <a:gd name="connsiteX40" fmla="*/ 1069719 w 5545537"/>
              <a:gd name="connsiteY40" fmla="*/ 4620012 h 6876000"/>
              <a:gd name="connsiteX41" fmla="*/ 1095113 w 5545537"/>
              <a:gd name="connsiteY41" fmla="*/ 4538207 h 6876000"/>
              <a:gd name="connsiteX42" fmla="*/ 1576145 w 5545537"/>
              <a:gd name="connsiteY42" fmla="*/ 4219357 h 6876000"/>
              <a:gd name="connsiteX43" fmla="*/ 1609779 w 5545537"/>
              <a:gd name="connsiteY43" fmla="*/ 4222748 h 6876000"/>
              <a:gd name="connsiteX44" fmla="*/ 1609779 w 5545537"/>
              <a:gd name="connsiteY44" fmla="*/ 4205666 h 6876000"/>
              <a:gd name="connsiteX45" fmla="*/ 1577115 w 5545537"/>
              <a:gd name="connsiteY45" fmla="*/ 4208959 h 6876000"/>
              <a:gd name="connsiteX46" fmla="*/ 1055057 w 5545537"/>
              <a:gd name="connsiteY46" fmla="*/ 3686901 h 6876000"/>
              <a:gd name="connsiteX47" fmla="*/ 1577115 w 5545537"/>
              <a:gd name="connsiteY47" fmla="*/ 3164843 h 6876000"/>
              <a:gd name="connsiteX48" fmla="*/ 2088567 w 5545537"/>
              <a:gd name="connsiteY48" fmla="*/ 3581688 h 6876000"/>
              <a:gd name="connsiteX49" fmla="*/ 2098635 w 5545537"/>
              <a:gd name="connsiteY49" fmla="*/ 3681565 h 6876000"/>
              <a:gd name="connsiteX50" fmla="*/ 2113837 w 5545537"/>
              <a:gd name="connsiteY50" fmla="*/ 3681565 h 6876000"/>
              <a:gd name="connsiteX51" fmla="*/ 2113837 w 5545537"/>
              <a:gd name="connsiteY51" fmla="*/ 2637449 h 6876000"/>
              <a:gd name="connsiteX52" fmla="*/ 2114775 w 5545537"/>
              <a:gd name="connsiteY52" fmla="*/ 2637449 h 6876000"/>
              <a:gd name="connsiteX53" fmla="*/ 2113835 w 5545537"/>
              <a:gd name="connsiteY53" fmla="*/ 2628122 h 6876000"/>
              <a:gd name="connsiteX54" fmla="*/ 2635893 w 5545537"/>
              <a:gd name="connsiteY54" fmla="*/ 2106064 h 6876000"/>
              <a:gd name="connsiteX55" fmla="*/ 2649648 w 5545537"/>
              <a:gd name="connsiteY55" fmla="*/ 2107451 h 6876000"/>
              <a:gd name="connsiteX56" fmla="*/ 2649648 w 5545537"/>
              <a:gd name="connsiteY56" fmla="*/ 2090015 h 6876000"/>
              <a:gd name="connsiteX57" fmla="*/ 2635894 w 5545537"/>
              <a:gd name="connsiteY57" fmla="*/ 2091401 h 6876000"/>
              <a:gd name="connsiteX58" fmla="*/ 2113836 w 5545537"/>
              <a:gd name="connsiteY58" fmla="*/ 1569343 h 6876000"/>
              <a:gd name="connsiteX59" fmla="*/ 2635894 w 5545537"/>
              <a:gd name="connsiteY59" fmla="*/ 1047285 h 6876000"/>
              <a:gd name="connsiteX60" fmla="*/ 2649648 w 5545537"/>
              <a:gd name="connsiteY60" fmla="*/ 1048672 h 6876000"/>
              <a:gd name="connsiteX61" fmla="*/ 2649648 w 5545537"/>
              <a:gd name="connsiteY61" fmla="*/ 1043268 h 6876000"/>
              <a:gd name="connsiteX62" fmla="*/ 2689899 w 5545537"/>
              <a:gd name="connsiteY62" fmla="*/ 1039210 h 6876000"/>
              <a:gd name="connsiteX63" fmla="*/ 2689899 w 5545537"/>
              <a:gd name="connsiteY63" fmla="*/ 1038672 h 6876000"/>
              <a:gd name="connsiteX64" fmla="*/ 2635893 w 5545537"/>
              <a:gd name="connsiteY64" fmla="*/ 1044116 h 6876000"/>
              <a:gd name="connsiteX65" fmla="*/ 2113835 w 5545537"/>
              <a:gd name="connsiteY65" fmla="*/ 522058 h 6876000"/>
              <a:gd name="connsiteX66" fmla="*/ 2635893 w 5545537"/>
              <a:gd name="connsiteY6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9719 w 5545537"/>
              <a:gd name="connsiteY21" fmla="*/ 6237825 h 6876000"/>
              <a:gd name="connsiteX22" fmla="*/ 1061010 w 5545537"/>
              <a:gd name="connsiteY22" fmla="*/ 6219603 h 6876000"/>
              <a:gd name="connsiteX23" fmla="*/ 624433 w 5545537"/>
              <a:gd name="connsiteY23" fmla="*/ 5771972 h 6876000"/>
              <a:gd name="connsiteX24" fmla="*/ 529659 w 5545537"/>
              <a:gd name="connsiteY24" fmla="*/ 5762418 h 6876000"/>
              <a:gd name="connsiteX25" fmla="*/ 529659 w 5545537"/>
              <a:gd name="connsiteY25" fmla="*/ 5760642 h 6876000"/>
              <a:gd name="connsiteX26" fmla="*/ 512040 w 5545537"/>
              <a:gd name="connsiteY26" fmla="*/ 5760642 h 6876000"/>
              <a:gd name="connsiteX27" fmla="*/ 512040 w 5545537"/>
              <a:gd name="connsiteY27" fmla="*/ 5743975 h 6876000"/>
              <a:gd name="connsiteX28" fmla="*/ 426816 w 5545537"/>
              <a:gd name="connsiteY28" fmla="*/ 5735384 h 6876000"/>
              <a:gd name="connsiteX29" fmla="*/ 9971 w 5545537"/>
              <a:gd name="connsiteY29" fmla="*/ 5223932 h 6876000"/>
              <a:gd name="connsiteX30" fmla="*/ 426816 w 5545537"/>
              <a:gd name="connsiteY30" fmla="*/ 4712481 h 6876000"/>
              <a:gd name="connsiteX31" fmla="*/ 512040 w 5545537"/>
              <a:gd name="connsiteY31" fmla="*/ 4703889 h 6876000"/>
              <a:gd name="connsiteX32" fmla="*/ 512040 w 5545537"/>
              <a:gd name="connsiteY32" fmla="*/ 4703511 h 6876000"/>
              <a:gd name="connsiteX33" fmla="*/ 423086 w 5545537"/>
              <a:gd name="connsiteY33" fmla="*/ 4694544 h 6876000"/>
              <a:gd name="connsiteX34" fmla="*/ 0 w 5545537"/>
              <a:gd name="connsiteY34" fmla="*/ 4175435 h 6876000"/>
              <a:gd name="connsiteX35" fmla="*/ 529874 w 5545537"/>
              <a:gd name="connsiteY35" fmla="*/ 3645561 h 6876000"/>
              <a:gd name="connsiteX36" fmla="*/ 1048983 w 5545537"/>
              <a:gd name="connsiteY36" fmla="*/ 4068647 h 6876000"/>
              <a:gd name="connsiteX37" fmla="*/ 1057146 w 5545537"/>
              <a:gd name="connsiteY37" fmla="*/ 4149617 h 6876000"/>
              <a:gd name="connsiteX38" fmla="*/ 1066307 w 5545537"/>
              <a:gd name="connsiteY38" fmla="*/ 4347509 h 6876000"/>
              <a:gd name="connsiteX39" fmla="*/ 1069719 w 5545537"/>
              <a:gd name="connsiteY39" fmla="*/ 4620012 h 6876000"/>
              <a:gd name="connsiteX40" fmla="*/ 1095113 w 5545537"/>
              <a:gd name="connsiteY40" fmla="*/ 4538207 h 6876000"/>
              <a:gd name="connsiteX41" fmla="*/ 1576145 w 5545537"/>
              <a:gd name="connsiteY41" fmla="*/ 4219357 h 6876000"/>
              <a:gd name="connsiteX42" fmla="*/ 1609779 w 5545537"/>
              <a:gd name="connsiteY42" fmla="*/ 4222748 h 6876000"/>
              <a:gd name="connsiteX43" fmla="*/ 1609779 w 5545537"/>
              <a:gd name="connsiteY43" fmla="*/ 4205666 h 6876000"/>
              <a:gd name="connsiteX44" fmla="*/ 1577115 w 5545537"/>
              <a:gd name="connsiteY44" fmla="*/ 4208959 h 6876000"/>
              <a:gd name="connsiteX45" fmla="*/ 1055057 w 5545537"/>
              <a:gd name="connsiteY45" fmla="*/ 3686901 h 6876000"/>
              <a:gd name="connsiteX46" fmla="*/ 1577115 w 5545537"/>
              <a:gd name="connsiteY46" fmla="*/ 3164843 h 6876000"/>
              <a:gd name="connsiteX47" fmla="*/ 2088567 w 5545537"/>
              <a:gd name="connsiteY47" fmla="*/ 3581688 h 6876000"/>
              <a:gd name="connsiteX48" fmla="*/ 2098635 w 5545537"/>
              <a:gd name="connsiteY48" fmla="*/ 3681565 h 6876000"/>
              <a:gd name="connsiteX49" fmla="*/ 2113837 w 5545537"/>
              <a:gd name="connsiteY49" fmla="*/ 3681565 h 6876000"/>
              <a:gd name="connsiteX50" fmla="*/ 2113837 w 5545537"/>
              <a:gd name="connsiteY50" fmla="*/ 2637449 h 6876000"/>
              <a:gd name="connsiteX51" fmla="*/ 2114775 w 5545537"/>
              <a:gd name="connsiteY51" fmla="*/ 2637449 h 6876000"/>
              <a:gd name="connsiteX52" fmla="*/ 2113835 w 5545537"/>
              <a:gd name="connsiteY52" fmla="*/ 2628122 h 6876000"/>
              <a:gd name="connsiteX53" fmla="*/ 2635893 w 5545537"/>
              <a:gd name="connsiteY53" fmla="*/ 2106064 h 6876000"/>
              <a:gd name="connsiteX54" fmla="*/ 2649648 w 5545537"/>
              <a:gd name="connsiteY54" fmla="*/ 2107451 h 6876000"/>
              <a:gd name="connsiteX55" fmla="*/ 2649648 w 5545537"/>
              <a:gd name="connsiteY55" fmla="*/ 2090015 h 6876000"/>
              <a:gd name="connsiteX56" fmla="*/ 2635894 w 5545537"/>
              <a:gd name="connsiteY56" fmla="*/ 2091401 h 6876000"/>
              <a:gd name="connsiteX57" fmla="*/ 2113836 w 5545537"/>
              <a:gd name="connsiteY57" fmla="*/ 1569343 h 6876000"/>
              <a:gd name="connsiteX58" fmla="*/ 2635894 w 5545537"/>
              <a:gd name="connsiteY58" fmla="*/ 1047285 h 6876000"/>
              <a:gd name="connsiteX59" fmla="*/ 2649648 w 5545537"/>
              <a:gd name="connsiteY59" fmla="*/ 1048672 h 6876000"/>
              <a:gd name="connsiteX60" fmla="*/ 2649648 w 5545537"/>
              <a:gd name="connsiteY60" fmla="*/ 1043268 h 6876000"/>
              <a:gd name="connsiteX61" fmla="*/ 2689899 w 5545537"/>
              <a:gd name="connsiteY61" fmla="*/ 1039210 h 6876000"/>
              <a:gd name="connsiteX62" fmla="*/ 2689899 w 5545537"/>
              <a:gd name="connsiteY62" fmla="*/ 1038672 h 6876000"/>
              <a:gd name="connsiteX63" fmla="*/ 2635893 w 5545537"/>
              <a:gd name="connsiteY63" fmla="*/ 1044116 h 6876000"/>
              <a:gd name="connsiteX64" fmla="*/ 2113835 w 5545537"/>
              <a:gd name="connsiteY64" fmla="*/ 522058 h 6876000"/>
              <a:gd name="connsiteX65" fmla="*/ 2635893 w 5545537"/>
              <a:gd name="connsiteY65"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9719 w 5545537"/>
              <a:gd name="connsiteY21" fmla="*/ 6237825 h 6876000"/>
              <a:gd name="connsiteX22" fmla="*/ 1061010 w 5545537"/>
              <a:gd name="connsiteY22" fmla="*/ 6219603 h 6876000"/>
              <a:gd name="connsiteX23" fmla="*/ 624433 w 5545537"/>
              <a:gd name="connsiteY23" fmla="*/ 5771972 h 6876000"/>
              <a:gd name="connsiteX24" fmla="*/ 529659 w 5545537"/>
              <a:gd name="connsiteY24" fmla="*/ 5762418 h 6876000"/>
              <a:gd name="connsiteX25" fmla="*/ 529659 w 5545537"/>
              <a:gd name="connsiteY25" fmla="*/ 5760642 h 6876000"/>
              <a:gd name="connsiteX26" fmla="*/ 512040 w 5545537"/>
              <a:gd name="connsiteY26" fmla="*/ 5760642 h 6876000"/>
              <a:gd name="connsiteX27" fmla="*/ 512040 w 5545537"/>
              <a:gd name="connsiteY27" fmla="*/ 5743975 h 6876000"/>
              <a:gd name="connsiteX28" fmla="*/ 426816 w 5545537"/>
              <a:gd name="connsiteY28" fmla="*/ 5735384 h 6876000"/>
              <a:gd name="connsiteX29" fmla="*/ 9971 w 5545537"/>
              <a:gd name="connsiteY29" fmla="*/ 5223932 h 6876000"/>
              <a:gd name="connsiteX30" fmla="*/ 426816 w 5545537"/>
              <a:gd name="connsiteY30" fmla="*/ 4712481 h 6876000"/>
              <a:gd name="connsiteX31" fmla="*/ 512040 w 5545537"/>
              <a:gd name="connsiteY31" fmla="*/ 4703889 h 6876000"/>
              <a:gd name="connsiteX32" fmla="*/ 512040 w 5545537"/>
              <a:gd name="connsiteY32" fmla="*/ 4703511 h 6876000"/>
              <a:gd name="connsiteX33" fmla="*/ 423086 w 5545537"/>
              <a:gd name="connsiteY33" fmla="*/ 4694544 h 6876000"/>
              <a:gd name="connsiteX34" fmla="*/ 0 w 5545537"/>
              <a:gd name="connsiteY34" fmla="*/ 4175435 h 6876000"/>
              <a:gd name="connsiteX35" fmla="*/ 529874 w 5545537"/>
              <a:gd name="connsiteY35" fmla="*/ 3645561 h 6876000"/>
              <a:gd name="connsiteX36" fmla="*/ 1048983 w 5545537"/>
              <a:gd name="connsiteY36" fmla="*/ 4068647 h 6876000"/>
              <a:gd name="connsiteX37" fmla="*/ 1057146 w 5545537"/>
              <a:gd name="connsiteY37" fmla="*/ 4149617 h 6876000"/>
              <a:gd name="connsiteX38" fmla="*/ 1066307 w 5545537"/>
              <a:gd name="connsiteY38" fmla="*/ 4347509 h 6876000"/>
              <a:gd name="connsiteX39" fmla="*/ 1069719 w 5545537"/>
              <a:gd name="connsiteY39" fmla="*/ 4620012 h 6876000"/>
              <a:gd name="connsiteX40" fmla="*/ 1095113 w 5545537"/>
              <a:gd name="connsiteY40" fmla="*/ 4538207 h 6876000"/>
              <a:gd name="connsiteX41" fmla="*/ 1576145 w 5545537"/>
              <a:gd name="connsiteY41" fmla="*/ 4219357 h 6876000"/>
              <a:gd name="connsiteX42" fmla="*/ 1609779 w 5545537"/>
              <a:gd name="connsiteY42" fmla="*/ 4222748 h 6876000"/>
              <a:gd name="connsiteX43" fmla="*/ 1609779 w 5545537"/>
              <a:gd name="connsiteY43" fmla="*/ 4205666 h 6876000"/>
              <a:gd name="connsiteX44" fmla="*/ 1577115 w 5545537"/>
              <a:gd name="connsiteY44" fmla="*/ 4208959 h 6876000"/>
              <a:gd name="connsiteX45" fmla="*/ 1055057 w 5545537"/>
              <a:gd name="connsiteY45" fmla="*/ 3686901 h 6876000"/>
              <a:gd name="connsiteX46" fmla="*/ 1577115 w 5545537"/>
              <a:gd name="connsiteY46" fmla="*/ 3164843 h 6876000"/>
              <a:gd name="connsiteX47" fmla="*/ 2088567 w 5545537"/>
              <a:gd name="connsiteY47" fmla="*/ 3581688 h 6876000"/>
              <a:gd name="connsiteX48" fmla="*/ 2098635 w 5545537"/>
              <a:gd name="connsiteY48" fmla="*/ 3681565 h 6876000"/>
              <a:gd name="connsiteX49" fmla="*/ 2113837 w 5545537"/>
              <a:gd name="connsiteY49" fmla="*/ 3681565 h 6876000"/>
              <a:gd name="connsiteX50" fmla="*/ 2113837 w 5545537"/>
              <a:gd name="connsiteY50" fmla="*/ 2637449 h 6876000"/>
              <a:gd name="connsiteX51" fmla="*/ 2114775 w 5545537"/>
              <a:gd name="connsiteY51" fmla="*/ 2637449 h 6876000"/>
              <a:gd name="connsiteX52" fmla="*/ 2113835 w 5545537"/>
              <a:gd name="connsiteY52" fmla="*/ 2628122 h 6876000"/>
              <a:gd name="connsiteX53" fmla="*/ 2635893 w 5545537"/>
              <a:gd name="connsiteY53" fmla="*/ 2106064 h 6876000"/>
              <a:gd name="connsiteX54" fmla="*/ 2649648 w 5545537"/>
              <a:gd name="connsiteY54" fmla="*/ 2107451 h 6876000"/>
              <a:gd name="connsiteX55" fmla="*/ 2649648 w 5545537"/>
              <a:gd name="connsiteY55" fmla="*/ 2090015 h 6876000"/>
              <a:gd name="connsiteX56" fmla="*/ 2635894 w 5545537"/>
              <a:gd name="connsiteY56" fmla="*/ 2091401 h 6876000"/>
              <a:gd name="connsiteX57" fmla="*/ 2113836 w 5545537"/>
              <a:gd name="connsiteY57" fmla="*/ 1569343 h 6876000"/>
              <a:gd name="connsiteX58" fmla="*/ 2635894 w 5545537"/>
              <a:gd name="connsiteY58" fmla="*/ 1047285 h 6876000"/>
              <a:gd name="connsiteX59" fmla="*/ 2649648 w 5545537"/>
              <a:gd name="connsiteY59" fmla="*/ 1048672 h 6876000"/>
              <a:gd name="connsiteX60" fmla="*/ 2649648 w 5545537"/>
              <a:gd name="connsiteY60" fmla="*/ 1043268 h 6876000"/>
              <a:gd name="connsiteX61" fmla="*/ 2689899 w 5545537"/>
              <a:gd name="connsiteY61" fmla="*/ 1039210 h 6876000"/>
              <a:gd name="connsiteX62" fmla="*/ 2689899 w 5545537"/>
              <a:gd name="connsiteY62" fmla="*/ 1038672 h 6876000"/>
              <a:gd name="connsiteX63" fmla="*/ 2635893 w 5545537"/>
              <a:gd name="connsiteY63" fmla="*/ 1044116 h 6876000"/>
              <a:gd name="connsiteX64" fmla="*/ 2113835 w 5545537"/>
              <a:gd name="connsiteY64" fmla="*/ 522058 h 6876000"/>
              <a:gd name="connsiteX65" fmla="*/ 2635893 w 5545537"/>
              <a:gd name="connsiteY65"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529659 w 5545537"/>
              <a:gd name="connsiteY24" fmla="*/ 5760642 h 6876000"/>
              <a:gd name="connsiteX25" fmla="*/ 512040 w 5545537"/>
              <a:gd name="connsiteY25" fmla="*/ 5760642 h 6876000"/>
              <a:gd name="connsiteX26" fmla="*/ 512040 w 5545537"/>
              <a:gd name="connsiteY26" fmla="*/ 5743975 h 6876000"/>
              <a:gd name="connsiteX27" fmla="*/ 426816 w 5545537"/>
              <a:gd name="connsiteY27" fmla="*/ 5735384 h 6876000"/>
              <a:gd name="connsiteX28" fmla="*/ 9971 w 5545537"/>
              <a:gd name="connsiteY28" fmla="*/ 5223932 h 6876000"/>
              <a:gd name="connsiteX29" fmla="*/ 426816 w 5545537"/>
              <a:gd name="connsiteY29" fmla="*/ 4712481 h 6876000"/>
              <a:gd name="connsiteX30" fmla="*/ 512040 w 5545537"/>
              <a:gd name="connsiteY30" fmla="*/ 4703889 h 6876000"/>
              <a:gd name="connsiteX31" fmla="*/ 512040 w 5545537"/>
              <a:gd name="connsiteY31" fmla="*/ 4703511 h 6876000"/>
              <a:gd name="connsiteX32" fmla="*/ 423086 w 5545537"/>
              <a:gd name="connsiteY32" fmla="*/ 4694544 h 6876000"/>
              <a:gd name="connsiteX33" fmla="*/ 0 w 5545537"/>
              <a:gd name="connsiteY33" fmla="*/ 4175435 h 6876000"/>
              <a:gd name="connsiteX34" fmla="*/ 529874 w 5545537"/>
              <a:gd name="connsiteY34" fmla="*/ 3645561 h 6876000"/>
              <a:gd name="connsiteX35" fmla="*/ 1048983 w 5545537"/>
              <a:gd name="connsiteY35" fmla="*/ 4068647 h 6876000"/>
              <a:gd name="connsiteX36" fmla="*/ 1057146 w 5545537"/>
              <a:gd name="connsiteY36" fmla="*/ 4149617 h 6876000"/>
              <a:gd name="connsiteX37" fmla="*/ 1066307 w 5545537"/>
              <a:gd name="connsiteY37" fmla="*/ 4347509 h 6876000"/>
              <a:gd name="connsiteX38" fmla="*/ 1069719 w 5545537"/>
              <a:gd name="connsiteY38" fmla="*/ 4620012 h 6876000"/>
              <a:gd name="connsiteX39" fmla="*/ 1095113 w 5545537"/>
              <a:gd name="connsiteY39" fmla="*/ 4538207 h 6876000"/>
              <a:gd name="connsiteX40" fmla="*/ 1576145 w 5545537"/>
              <a:gd name="connsiteY40" fmla="*/ 4219357 h 6876000"/>
              <a:gd name="connsiteX41" fmla="*/ 1609779 w 5545537"/>
              <a:gd name="connsiteY41" fmla="*/ 4222748 h 6876000"/>
              <a:gd name="connsiteX42" fmla="*/ 1609779 w 5545537"/>
              <a:gd name="connsiteY42" fmla="*/ 4205666 h 6876000"/>
              <a:gd name="connsiteX43" fmla="*/ 1577115 w 5545537"/>
              <a:gd name="connsiteY43" fmla="*/ 4208959 h 6876000"/>
              <a:gd name="connsiteX44" fmla="*/ 1055057 w 5545537"/>
              <a:gd name="connsiteY44" fmla="*/ 3686901 h 6876000"/>
              <a:gd name="connsiteX45" fmla="*/ 1577115 w 5545537"/>
              <a:gd name="connsiteY45" fmla="*/ 3164843 h 6876000"/>
              <a:gd name="connsiteX46" fmla="*/ 2088567 w 5545537"/>
              <a:gd name="connsiteY46" fmla="*/ 3581688 h 6876000"/>
              <a:gd name="connsiteX47" fmla="*/ 2098635 w 5545537"/>
              <a:gd name="connsiteY47" fmla="*/ 3681565 h 6876000"/>
              <a:gd name="connsiteX48" fmla="*/ 2113837 w 5545537"/>
              <a:gd name="connsiteY48" fmla="*/ 3681565 h 6876000"/>
              <a:gd name="connsiteX49" fmla="*/ 2113837 w 5545537"/>
              <a:gd name="connsiteY49" fmla="*/ 2637449 h 6876000"/>
              <a:gd name="connsiteX50" fmla="*/ 2114775 w 5545537"/>
              <a:gd name="connsiteY50" fmla="*/ 2637449 h 6876000"/>
              <a:gd name="connsiteX51" fmla="*/ 2113835 w 5545537"/>
              <a:gd name="connsiteY51" fmla="*/ 2628122 h 6876000"/>
              <a:gd name="connsiteX52" fmla="*/ 2635893 w 5545537"/>
              <a:gd name="connsiteY52" fmla="*/ 2106064 h 6876000"/>
              <a:gd name="connsiteX53" fmla="*/ 2649648 w 5545537"/>
              <a:gd name="connsiteY53" fmla="*/ 2107451 h 6876000"/>
              <a:gd name="connsiteX54" fmla="*/ 2649648 w 5545537"/>
              <a:gd name="connsiteY54" fmla="*/ 2090015 h 6876000"/>
              <a:gd name="connsiteX55" fmla="*/ 2635894 w 5545537"/>
              <a:gd name="connsiteY55" fmla="*/ 2091401 h 6876000"/>
              <a:gd name="connsiteX56" fmla="*/ 2113836 w 5545537"/>
              <a:gd name="connsiteY56" fmla="*/ 1569343 h 6876000"/>
              <a:gd name="connsiteX57" fmla="*/ 2635894 w 5545537"/>
              <a:gd name="connsiteY57" fmla="*/ 1047285 h 6876000"/>
              <a:gd name="connsiteX58" fmla="*/ 2649648 w 5545537"/>
              <a:gd name="connsiteY58" fmla="*/ 1048672 h 6876000"/>
              <a:gd name="connsiteX59" fmla="*/ 2649648 w 5545537"/>
              <a:gd name="connsiteY59" fmla="*/ 1043268 h 6876000"/>
              <a:gd name="connsiteX60" fmla="*/ 2689899 w 5545537"/>
              <a:gd name="connsiteY60" fmla="*/ 1039210 h 6876000"/>
              <a:gd name="connsiteX61" fmla="*/ 2689899 w 5545537"/>
              <a:gd name="connsiteY61" fmla="*/ 1038672 h 6876000"/>
              <a:gd name="connsiteX62" fmla="*/ 2635893 w 5545537"/>
              <a:gd name="connsiteY62" fmla="*/ 1044116 h 6876000"/>
              <a:gd name="connsiteX63" fmla="*/ 2113835 w 5545537"/>
              <a:gd name="connsiteY63" fmla="*/ 522058 h 6876000"/>
              <a:gd name="connsiteX64" fmla="*/ 2635893 w 5545537"/>
              <a:gd name="connsiteY64"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529659 w 5545537"/>
              <a:gd name="connsiteY24" fmla="*/ 5760642 h 6876000"/>
              <a:gd name="connsiteX25" fmla="*/ 512040 w 5545537"/>
              <a:gd name="connsiteY25" fmla="*/ 5743975 h 6876000"/>
              <a:gd name="connsiteX26" fmla="*/ 426816 w 5545537"/>
              <a:gd name="connsiteY26" fmla="*/ 5735384 h 6876000"/>
              <a:gd name="connsiteX27" fmla="*/ 9971 w 5545537"/>
              <a:gd name="connsiteY27" fmla="*/ 5223932 h 6876000"/>
              <a:gd name="connsiteX28" fmla="*/ 426816 w 5545537"/>
              <a:gd name="connsiteY28" fmla="*/ 4712481 h 6876000"/>
              <a:gd name="connsiteX29" fmla="*/ 512040 w 5545537"/>
              <a:gd name="connsiteY29" fmla="*/ 4703889 h 6876000"/>
              <a:gd name="connsiteX30" fmla="*/ 512040 w 5545537"/>
              <a:gd name="connsiteY30" fmla="*/ 4703511 h 6876000"/>
              <a:gd name="connsiteX31" fmla="*/ 423086 w 5545537"/>
              <a:gd name="connsiteY31" fmla="*/ 4694544 h 6876000"/>
              <a:gd name="connsiteX32" fmla="*/ 0 w 5545537"/>
              <a:gd name="connsiteY32" fmla="*/ 4175435 h 6876000"/>
              <a:gd name="connsiteX33" fmla="*/ 529874 w 5545537"/>
              <a:gd name="connsiteY33" fmla="*/ 3645561 h 6876000"/>
              <a:gd name="connsiteX34" fmla="*/ 1048983 w 5545537"/>
              <a:gd name="connsiteY34" fmla="*/ 4068647 h 6876000"/>
              <a:gd name="connsiteX35" fmla="*/ 1057146 w 5545537"/>
              <a:gd name="connsiteY35" fmla="*/ 4149617 h 6876000"/>
              <a:gd name="connsiteX36" fmla="*/ 1066307 w 5545537"/>
              <a:gd name="connsiteY36" fmla="*/ 4347509 h 6876000"/>
              <a:gd name="connsiteX37" fmla="*/ 1069719 w 5545537"/>
              <a:gd name="connsiteY37" fmla="*/ 4620012 h 6876000"/>
              <a:gd name="connsiteX38" fmla="*/ 1095113 w 5545537"/>
              <a:gd name="connsiteY38" fmla="*/ 4538207 h 6876000"/>
              <a:gd name="connsiteX39" fmla="*/ 1576145 w 5545537"/>
              <a:gd name="connsiteY39" fmla="*/ 4219357 h 6876000"/>
              <a:gd name="connsiteX40" fmla="*/ 1609779 w 5545537"/>
              <a:gd name="connsiteY40" fmla="*/ 4222748 h 6876000"/>
              <a:gd name="connsiteX41" fmla="*/ 1609779 w 5545537"/>
              <a:gd name="connsiteY41" fmla="*/ 4205666 h 6876000"/>
              <a:gd name="connsiteX42" fmla="*/ 1577115 w 5545537"/>
              <a:gd name="connsiteY42" fmla="*/ 4208959 h 6876000"/>
              <a:gd name="connsiteX43" fmla="*/ 1055057 w 5545537"/>
              <a:gd name="connsiteY43" fmla="*/ 3686901 h 6876000"/>
              <a:gd name="connsiteX44" fmla="*/ 1577115 w 5545537"/>
              <a:gd name="connsiteY44" fmla="*/ 3164843 h 6876000"/>
              <a:gd name="connsiteX45" fmla="*/ 2088567 w 5545537"/>
              <a:gd name="connsiteY45" fmla="*/ 3581688 h 6876000"/>
              <a:gd name="connsiteX46" fmla="*/ 2098635 w 5545537"/>
              <a:gd name="connsiteY46" fmla="*/ 3681565 h 6876000"/>
              <a:gd name="connsiteX47" fmla="*/ 2113837 w 5545537"/>
              <a:gd name="connsiteY47" fmla="*/ 3681565 h 6876000"/>
              <a:gd name="connsiteX48" fmla="*/ 2113837 w 5545537"/>
              <a:gd name="connsiteY48" fmla="*/ 2637449 h 6876000"/>
              <a:gd name="connsiteX49" fmla="*/ 2114775 w 5545537"/>
              <a:gd name="connsiteY49" fmla="*/ 2637449 h 6876000"/>
              <a:gd name="connsiteX50" fmla="*/ 2113835 w 5545537"/>
              <a:gd name="connsiteY50" fmla="*/ 2628122 h 6876000"/>
              <a:gd name="connsiteX51" fmla="*/ 2635893 w 5545537"/>
              <a:gd name="connsiteY51" fmla="*/ 2106064 h 6876000"/>
              <a:gd name="connsiteX52" fmla="*/ 2649648 w 5545537"/>
              <a:gd name="connsiteY52" fmla="*/ 2107451 h 6876000"/>
              <a:gd name="connsiteX53" fmla="*/ 2649648 w 5545537"/>
              <a:gd name="connsiteY53" fmla="*/ 2090015 h 6876000"/>
              <a:gd name="connsiteX54" fmla="*/ 2635894 w 5545537"/>
              <a:gd name="connsiteY54" fmla="*/ 2091401 h 6876000"/>
              <a:gd name="connsiteX55" fmla="*/ 2113836 w 5545537"/>
              <a:gd name="connsiteY55" fmla="*/ 1569343 h 6876000"/>
              <a:gd name="connsiteX56" fmla="*/ 2635894 w 5545537"/>
              <a:gd name="connsiteY56" fmla="*/ 1047285 h 6876000"/>
              <a:gd name="connsiteX57" fmla="*/ 2649648 w 5545537"/>
              <a:gd name="connsiteY57" fmla="*/ 1048672 h 6876000"/>
              <a:gd name="connsiteX58" fmla="*/ 2649648 w 5545537"/>
              <a:gd name="connsiteY58" fmla="*/ 1043268 h 6876000"/>
              <a:gd name="connsiteX59" fmla="*/ 2689899 w 5545537"/>
              <a:gd name="connsiteY59" fmla="*/ 1039210 h 6876000"/>
              <a:gd name="connsiteX60" fmla="*/ 2689899 w 5545537"/>
              <a:gd name="connsiteY60" fmla="*/ 1038672 h 6876000"/>
              <a:gd name="connsiteX61" fmla="*/ 2635893 w 5545537"/>
              <a:gd name="connsiteY61" fmla="*/ 1044116 h 6876000"/>
              <a:gd name="connsiteX62" fmla="*/ 2113835 w 5545537"/>
              <a:gd name="connsiteY62" fmla="*/ 522058 h 6876000"/>
              <a:gd name="connsiteX63" fmla="*/ 2635893 w 5545537"/>
              <a:gd name="connsiteY63"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512040 w 5545537"/>
              <a:gd name="connsiteY24" fmla="*/ 5743975 h 6876000"/>
              <a:gd name="connsiteX25" fmla="*/ 426816 w 5545537"/>
              <a:gd name="connsiteY25" fmla="*/ 5735384 h 6876000"/>
              <a:gd name="connsiteX26" fmla="*/ 9971 w 5545537"/>
              <a:gd name="connsiteY26" fmla="*/ 5223932 h 6876000"/>
              <a:gd name="connsiteX27" fmla="*/ 426816 w 5545537"/>
              <a:gd name="connsiteY27" fmla="*/ 4712481 h 6876000"/>
              <a:gd name="connsiteX28" fmla="*/ 512040 w 5545537"/>
              <a:gd name="connsiteY28" fmla="*/ 4703889 h 6876000"/>
              <a:gd name="connsiteX29" fmla="*/ 512040 w 5545537"/>
              <a:gd name="connsiteY29" fmla="*/ 4703511 h 6876000"/>
              <a:gd name="connsiteX30" fmla="*/ 423086 w 5545537"/>
              <a:gd name="connsiteY30" fmla="*/ 4694544 h 6876000"/>
              <a:gd name="connsiteX31" fmla="*/ 0 w 5545537"/>
              <a:gd name="connsiteY31" fmla="*/ 4175435 h 6876000"/>
              <a:gd name="connsiteX32" fmla="*/ 529874 w 5545537"/>
              <a:gd name="connsiteY32" fmla="*/ 3645561 h 6876000"/>
              <a:gd name="connsiteX33" fmla="*/ 1048983 w 5545537"/>
              <a:gd name="connsiteY33" fmla="*/ 4068647 h 6876000"/>
              <a:gd name="connsiteX34" fmla="*/ 1057146 w 5545537"/>
              <a:gd name="connsiteY34" fmla="*/ 4149617 h 6876000"/>
              <a:gd name="connsiteX35" fmla="*/ 1066307 w 5545537"/>
              <a:gd name="connsiteY35" fmla="*/ 4347509 h 6876000"/>
              <a:gd name="connsiteX36" fmla="*/ 1069719 w 5545537"/>
              <a:gd name="connsiteY36" fmla="*/ 4620012 h 6876000"/>
              <a:gd name="connsiteX37" fmla="*/ 1095113 w 5545537"/>
              <a:gd name="connsiteY37" fmla="*/ 4538207 h 6876000"/>
              <a:gd name="connsiteX38" fmla="*/ 1576145 w 5545537"/>
              <a:gd name="connsiteY38" fmla="*/ 4219357 h 6876000"/>
              <a:gd name="connsiteX39" fmla="*/ 1609779 w 5545537"/>
              <a:gd name="connsiteY39" fmla="*/ 4222748 h 6876000"/>
              <a:gd name="connsiteX40" fmla="*/ 1609779 w 5545537"/>
              <a:gd name="connsiteY40" fmla="*/ 4205666 h 6876000"/>
              <a:gd name="connsiteX41" fmla="*/ 1577115 w 5545537"/>
              <a:gd name="connsiteY41" fmla="*/ 4208959 h 6876000"/>
              <a:gd name="connsiteX42" fmla="*/ 1055057 w 5545537"/>
              <a:gd name="connsiteY42" fmla="*/ 3686901 h 6876000"/>
              <a:gd name="connsiteX43" fmla="*/ 1577115 w 5545537"/>
              <a:gd name="connsiteY43" fmla="*/ 3164843 h 6876000"/>
              <a:gd name="connsiteX44" fmla="*/ 2088567 w 5545537"/>
              <a:gd name="connsiteY44" fmla="*/ 3581688 h 6876000"/>
              <a:gd name="connsiteX45" fmla="*/ 2098635 w 5545537"/>
              <a:gd name="connsiteY45" fmla="*/ 3681565 h 6876000"/>
              <a:gd name="connsiteX46" fmla="*/ 2113837 w 5545537"/>
              <a:gd name="connsiteY46" fmla="*/ 3681565 h 6876000"/>
              <a:gd name="connsiteX47" fmla="*/ 2113837 w 5545537"/>
              <a:gd name="connsiteY47" fmla="*/ 2637449 h 6876000"/>
              <a:gd name="connsiteX48" fmla="*/ 2114775 w 5545537"/>
              <a:gd name="connsiteY48" fmla="*/ 2637449 h 6876000"/>
              <a:gd name="connsiteX49" fmla="*/ 2113835 w 5545537"/>
              <a:gd name="connsiteY49" fmla="*/ 2628122 h 6876000"/>
              <a:gd name="connsiteX50" fmla="*/ 2635893 w 5545537"/>
              <a:gd name="connsiteY50" fmla="*/ 2106064 h 6876000"/>
              <a:gd name="connsiteX51" fmla="*/ 2649648 w 5545537"/>
              <a:gd name="connsiteY51" fmla="*/ 2107451 h 6876000"/>
              <a:gd name="connsiteX52" fmla="*/ 2649648 w 5545537"/>
              <a:gd name="connsiteY52" fmla="*/ 2090015 h 6876000"/>
              <a:gd name="connsiteX53" fmla="*/ 2635894 w 5545537"/>
              <a:gd name="connsiteY53" fmla="*/ 2091401 h 6876000"/>
              <a:gd name="connsiteX54" fmla="*/ 2113836 w 5545537"/>
              <a:gd name="connsiteY54" fmla="*/ 1569343 h 6876000"/>
              <a:gd name="connsiteX55" fmla="*/ 2635894 w 5545537"/>
              <a:gd name="connsiteY55" fmla="*/ 1047285 h 6876000"/>
              <a:gd name="connsiteX56" fmla="*/ 2649648 w 5545537"/>
              <a:gd name="connsiteY56" fmla="*/ 1048672 h 6876000"/>
              <a:gd name="connsiteX57" fmla="*/ 2649648 w 5545537"/>
              <a:gd name="connsiteY57" fmla="*/ 1043268 h 6876000"/>
              <a:gd name="connsiteX58" fmla="*/ 2689899 w 5545537"/>
              <a:gd name="connsiteY58" fmla="*/ 1039210 h 6876000"/>
              <a:gd name="connsiteX59" fmla="*/ 2689899 w 5545537"/>
              <a:gd name="connsiteY59" fmla="*/ 1038672 h 6876000"/>
              <a:gd name="connsiteX60" fmla="*/ 2635893 w 5545537"/>
              <a:gd name="connsiteY60" fmla="*/ 1044116 h 6876000"/>
              <a:gd name="connsiteX61" fmla="*/ 2113835 w 5545537"/>
              <a:gd name="connsiteY61" fmla="*/ 522058 h 6876000"/>
              <a:gd name="connsiteX62" fmla="*/ 2635893 w 5545537"/>
              <a:gd name="connsiteY62"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426816 w 5545537"/>
              <a:gd name="connsiteY24" fmla="*/ 5735384 h 6876000"/>
              <a:gd name="connsiteX25" fmla="*/ 9971 w 5545537"/>
              <a:gd name="connsiteY25" fmla="*/ 5223932 h 6876000"/>
              <a:gd name="connsiteX26" fmla="*/ 426816 w 5545537"/>
              <a:gd name="connsiteY26" fmla="*/ 4712481 h 6876000"/>
              <a:gd name="connsiteX27" fmla="*/ 512040 w 5545537"/>
              <a:gd name="connsiteY27" fmla="*/ 4703889 h 6876000"/>
              <a:gd name="connsiteX28" fmla="*/ 512040 w 5545537"/>
              <a:gd name="connsiteY28" fmla="*/ 4703511 h 6876000"/>
              <a:gd name="connsiteX29" fmla="*/ 423086 w 5545537"/>
              <a:gd name="connsiteY29" fmla="*/ 4694544 h 6876000"/>
              <a:gd name="connsiteX30" fmla="*/ 0 w 5545537"/>
              <a:gd name="connsiteY30" fmla="*/ 4175435 h 6876000"/>
              <a:gd name="connsiteX31" fmla="*/ 529874 w 5545537"/>
              <a:gd name="connsiteY31" fmla="*/ 3645561 h 6876000"/>
              <a:gd name="connsiteX32" fmla="*/ 1048983 w 5545537"/>
              <a:gd name="connsiteY32" fmla="*/ 4068647 h 6876000"/>
              <a:gd name="connsiteX33" fmla="*/ 1057146 w 5545537"/>
              <a:gd name="connsiteY33" fmla="*/ 4149617 h 6876000"/>
              <a:gd name="connsiteX34" fmla="*/ 1066307 w 5545537"/>
              <a:gd name="connsiteY34" fmla="*/ 4347509 h 6876000"/>
              <a:gd name="connsiteX35" fmla="*/ 1069719 w 5545537"/>
              <a:gd name="connsiteY35" fmla="*/ 4620012 h 6876000"/>
              <a:gd name="connsiteX36" fmla="*/ 1095113 w 5545537"/>
              <a:gd name="connsiteY36" fmla="*/ 4538207 h 6876000"/>
              <a:gd name="connsiteX37" fmla="*/ 1576145 w 5545537"/>
              <a:gd name="connsiteY37" fmla="*/ 4219357 h 6876000"/>
              <a:gd name="connsiteX38" fmla="*/ 1609779 w 5545537"/>
              <a:gd name="connsiteY38" fmla="*/ 4222748 h 6876000"/>
              <a:gd name="connsiteX39" fmla="*/ 1609779 w 5545537"/>
              <a:gd name="connsiteY39" fmla="*/ 4205666 h 6876000"/>
              <a:gd name="connsiteX40" fmla="*/ 1577115 w 5545537"/>
              <a:gd name="connsiteY40" fmla="*/ 4208959 h 6876000"/>
              <a:gd name="connsiteX41" fmla="*/ 1055057 w 5545537"/>
              <a:gd name="connsiteY41" fmla="*/ 3686901 h 6876000"/>
              <a:gd name="connsiteX42" fmla="*/ 1577115 w 5545537"/>
              <a:gd name="connsiteY42" fmla="*/ 3164843 h 6876000"/>
              <a:gd name="connsiteX43" fmla="*/ 2088567 w 5545537"/>
              <a:gd name="connsiteY43" fmla="*/ 3581688 h 6876000"/>
              <a:gd name="connsiteX44" fmla="*/ 2098635 w 5545537"/>
              <a:gd name="connsiteY44" fmla="*/ 3681565 h 6876000"/>
              <a:gd name="connsiteX45" fmla="*/ 2113837 w 5545537"/>
              <a:gd name="connsiteY45" fmla="*/ 3681565 h 6876000"/>
              <a:gd name="connsiteX46" fmla="*/ 2113837 w 5545537"/>
              <a:gd name="connsiteY46" fmla="*/ 2637449 h 6876000"/>
              <a:gd name="connsiteX47" fmla="*/ 2114775 w 5545537"/>
              <a:gd name="connsiteY47" fmla="*/ 2637449 h 6876000"/>
              <a:gd name="connsiteX48" fmla="*/ 2113835 w 5545537"/>
              <a:gd name="connsiteY48" fmla="*/ 2628122 h 6876000"/>
              <a:gd name="connsiteX49" fmla="*/ 2635893 w 5545537"/>
              <a:gd name="connsiteY49" fmla="*/ 2106064 h 6876000"/>
              <a:gd name="connsiteX50" fmla="*/ 2649648 w 5545537"/>
              <a:gd name="connsiteY50" fmla="*/ 2107451 h 6876000"/>
              <a:gd name="connsiteX51" fmla="*/ 2649648 w 5545537"/>
              <a:gd name="connsiteY51" fmla="*/ 2090015 h 6876000"/>
              <a:gd name="connsiteX52" fmla="*/ 2635894 w 5545537"/>
              <a:gd name="connsiteY52" fmla="*/ 2091401 h 6876000"/>
              <a:gd name="connsiteX53" fmla="*/ 2113836 w 5545537"/>
              <a:gd name="connsiteY53" fmla="*/ 1569343 h 6876000"/>
              <a:gd name="connsiteX54" fmla="*/ 2635894 w 5545537"/>
              <a:gd name="connsiteY54" fmla="*/ 1047285 h 6876000"/>
              <a:gd name="connsiteX55" fmla="*/ 2649648 w 5545537"/>
              <a:gd name="connsiteY55" fmla="*/ 1048672 h 6876000"/>
              <a:gd name="connsiteX56" fmla="*/ 2649648 w 5545537"/>
              <a:gd name="connsiteY56" fmla="*/ 1043268 h 6876000"/>
              <a:gd name="connsiteX57" fmla="*/ 2689899 w 5545537"/>
              <a:gd name="connsiteY57" fmla="*/ 1039210 h 6876000"/>
              <a:gd name="connsiteX58" fmla="*/ 2689899 w 5545537"/>
              <a:gd name="connsiteY58" fmla="*/ 1038672 h 6876000"/>
              <a:gd name="connsiteX59" fmla="*/ 2635893 w 5545537"/>
              <a:gd name="connsiteY59" fmla="*/ 1044116 h 6876000"/>
              <a:gd name="connsiteX60" fmla="*/ 2113835 w 5545537"/>
              <a:gd name="connsiteY60" fmla="*/ 522058 h 6876000"/>
              <a:gd name="connsiteX61" fmla="*/ 2635893 w 5545537"/>
              <a:gd name="connsiteY61"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426816 w 5545537"/>
              <a:gd name="connsiteY24" fmla="*/ 5735384 h 6876000"/>
              <a:gd name="connsiteX25" fmla="*/ 9971 w 5545537"/>
              <a:gd name="connsiteY25" fmla="*/ 5223932 h 6876000"/>
              <a:gd name="connsiteX26" fmla="*/ 426816 w 5545537"/>
              <a:gd name="connsiteY26" fmla="*/ 4712481 h 6876000"/>
              <a:gd name="connsiteX27" fmla="*/ 512040 w 5545537"/>
              <a:gd name="connsiteY27" fmla="*/ 4703889 h 6876000"/>
              <a:gd name="connsiteX28" fmla="*/ 512040 w 5545537"/>
              <a:gd name="connsiteY28" fmla="*/ 4703511 h 6876000"/>
              <a:gd name="connsiteX29" fmla="*/ 423086 w 5545537"/>
              <a:gd name="connsiteY29" fmla="*/ 4694544 h 6876000"/>
              <a:gd name="connsiteX30" fmla="*/ 0 w 5545537"/>
              <a:gd name="connsiteY30" fmla="*/ 4175435 h 6876000"/>
              <a:gd name="connsiteX31" fmla="*/ 529874 w 5545537"/>
              <a:gd name="connsiteY31" fmla="*/ 3645561 h 6876000"/>
              <a:gd name="connsiteX32" fmla="*/ 1048983 w 5545537"/>
              <a:gd name="connsiteY32" fmla="*/ 4068647 h 6876000"/>
              <a:gd name="connsiteX33" fmla="*/ 1057146 w 5545537"/>
              <a:gd name="connsiteY33" fmla="*/ 4149617 h 6876000"/>
              <a:gd name="connsiteX34" fmla="*/ 1069719 w 5545537"/>
              <a:gd name="connsiteY34" fmla="*/ 4620012 h 6876000"/>
              <a:gd name="connsiteX35" fmla="*/ 1095113 w 5545537"/>
              <a:gd name="connsiteY35" fmla="*/ 4538207 h 6876000"/>
              <a:gd name="connsiteX36" fmla="*/ 1576145 w 5545537"/>
              <a:gd name="connsiteY36" fmla="*/ 4219357 h 6876000"/>
              <a:gd name="connsiteX37" fmla="*/ 1609779 w 5545537"/>
              <a:gd name="connsiteY37" fmla="*/ 4222748 h 6876000"/>
              <a:gd name="connsiteX38" fmla="*/ 1609779 w 5545537"/>
              <a:gd name="connsiteY38" fmla="*/ 4205666 h 6876000"/>
              <a:gd name="connsiteX39" fmla="*/ 1577115 w 5545537"/>
              <a:gd name="connsiteY39" fmla="*/ 4208959 h 6876000"/>
              <a:gd name="connsiteX40" fmla="*/ 1055057 w 5545537"/>
              <a:gd name="connsiteY40" fmla="*/ 3686901 h 6876000"/>
              <a:gd name="connsiteX41" fmla="*/ 1577115 w 5545537"/>
              <a:gd name="connsiteY41" fmla="*/ 3164843 h 6876000"/>
              <a:gd name="connsiteX42" fmla="*/ 2088567 w 5545537"/>
              <a:gd name="connsiteY42" fmla="*/ 3581688 h 6876000"/>
              <a:gd name="connsiteX43" fmla="*/ 2098635 w 5545537"/>
              <a:gd name="connsiteY43" fmla="*/ 3681565 h 6876000"/>
              <a:gd name="connsiteX44" fmla="*/ 2113837 w 5545537"/>
              <a:gd name="connsiteY44" fmla="*/ 3681565 h 6876000"/>
              <a:gd name="connsiteX45" fmla="*/ 2113837 w 5545537"/>
              <a:gd name="connsiteY45" fmla="*/ 2637449 h 6876000"/>
              <a:gd name="connsiteX46" fmla="*/ 2114775 w 5545537"/>
              <a:gd name="connsiteY46" fmla="*/ 2637449 h 6876000"/>
              <a:gd name="connsiteX47" fmla="*/ 2113835 w 5545537"/>
              <a:gd name="connsiteY47" fmla="*/ 2628122 h 6876000"/>
              <a:gd name="connsiteX48" fmla="*/ 2635893 w 5545537"/>
              <a:gd name="connsiteY48" fmla="*/ 2106064 h 6876000"/>
              <a:gd name="connsiteX49" fmla="*/ 2649648 w 5545537"/>
              <a:gd name="connsiteY49" fmla="*/ 2107451 h 6876000"/>
              <a:gd name="connsiteX50" fmla="*/ 2649648 w 5545537"/>
              <a:gd name="connsiteY50" fmla="*/ 2090015 h 6876000"/>
              <a:gd name="connsiteX51" fmla="*/ 2635894 w 5545537"/>
              <a:gd name="connsiteY51" fmla="*/ 2091401 h 6876000"/>
              <a:gd name="connsiteX52" fmla="*/ 2113836 w 5545537"/>
              <a:gd name="connsiteY52" fmla="*/ 1569343 h 6876000"/>
              <a:gd name="connsiteX53" fmla="*/ 2635894 w 5545537"/>
              <a:gd name="connsiteY53" fmla="*/ 1047285 h 6876000"/>
              <a:gd name="connsiteX54" fmla="*/ 2649648 w 5545537"/>
              <a:gd name="connsiteY54" fmla="*/ 1048672 h 6876000"/>
              <a:gd name="connsiteX55" fmla="*/ 2649648 w 5545537"/>
              <a:gd name="connsiteY55" fmla="*/ 1043268 h 6876000"/>
              <a:gd name="connsiteX56" fmla="*/ 2689899 w 5545537"/>
              <a:gd name="connsiteY56" fmla="*/ 1039210 h 6876000"/>
              <a:gd name="connsiteX57" fmla="*/ 2689899 w 5545537"/>
              <a:gd name="connsiteY57" fmla="*/ 1038672 h 6876000"/>
              <a:gd name="connsiteX58" fmla="*/ 2635893 w 5545537"/>
              <a:gd name="connsiteY58" fmla="*/ 1044116 h 6876000"/>
              <a:gd name="connsiteX59" fmla="*/ 2113835 w 5545537"/>
              <a:gd name="connsiteY59" fmla="*/ 522058 h 6876000"/>
              <a:gd name="connsiteX60" fmla="*/ 2635893 w 5545537"/>
              <a:gd name="connsiteY60"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426816 w 5545537"/>
              <a:gd name="connsiteY23" fmla="*/ 5735384 h 6876000"/>
              <a:gd name="connsiteX24" fmla="*/ 9971 w 5545537"/>
              <a:gd name="connsiteY24" fmla="*/ 5223932 h 6876000"/>
              <a:gd name="connsiteX25" fmla="*/ 426816 w 5545537"/>
              <a:gd name="connsiteY25" fmla="*/ 4712481 h 6876000"/>
              <a:gd name="connsiteX26" fmla="*/ 512040 w 5545537"/>
              <a:gd name="connsiteY26" fmla="*/ 4703889 h 6876000"/>
              <a:gd name="connsiteX27" fmla="*/ 512040 w 5545537"/>
              <a:gd name="connsiteY27" fmla="*/ 4703511 h 6876000"/>
              <a:gd name="connsiteX28" fmla="*/ 423086 w 5545537"/>
              <a:gd name="connsiteY28" fmla="*/ 4694544 h 6876000"/>
              <a:gd name="connsiteX29" fmla="*/ 0 w 5545537"/>
              <a:gd name="connsiteY29" fmla="*/ 4175435 h 6876000"/>
              <a:gd name="connsiteX30" fmla="*/ 529874 w 5545537"/>
              <a:gd name="connsiteY30" fmla="*/ 3645561 h 6876000"/>
              <a:gd name="connsiteX31" fmla="*/ 1048983 w 5545537"/>
              <a:gd name="connsiteY31" fmla="*/ 4068647 h 6876000"/>
              <a:gd name="connsiteX32" fmla="*/ 1057146 w 5545537"/>
              <a:gd name="connsiteY32" fmla="*/ 4149617 h 6876000"/>
              <a:gd name="connsiteX33" fmla="*/ 1069719 w 5545537"/>
              <a:gd name="connsiteY33" fmla="*/ 4620012 h 6876000"/>
              <a:gd name="connsiteX34" fmla="*/ 1095113 w 5545537"/>
              <a:gd name="connsiteY34" fmla="*/ 4538207 h 6876000"/>
              <a:gd name="connsiteX35" fmla="*/ 1576145 w 5545537"/>
              <a:gd name="connsiteY35" fmla="*/ 4219357 h 6876000"/>
              <a:gd name="connsiteX36" fmla="*/ 1609779 w 5545537"/>
              <a:gd name="connsiteY36" fmla="*/ 4222748 h 6876000"/>
              <a:gd name="connsiteX37" fmla="*/ 1609779 w 5545537"/>
              <a:gd name="connsiteY37" fmla="*/ 4205666 h 6876000"/>
              <a:gd name="connsiteX38" fmla="*/ 1577115 w 5545537"/>
              <a:gd name="connsiteY38" fmla="*/ 4208959 h 6876000"/>
              <a:gd name="connsiteX39" fmla="*/ 1055057 w 5545537"/>
              <a:gd name="connsiteY39" fmla="*/ 3686901 h 6876000"/>
              <a:gd name="connsiteX40" fmla="*/ 1577115 w 5545537"/>
              <a:gd name="connsiteY40" fmla="*/ 3164843 h 6876000"/>
              <a:gd name="connsiteX41" fmla="*/ 2088567 w 5545537"/>
              <a:gd name="connsiteY41" fmla="*/ 3581688 h 6876000"/>
              <a:gd name="connsiteX42" fmla="*/ 2098635 w 5545537"/>
              <a:gd name="connsiteY42" fmla="*/ 3681565 h 6876000"/>
              <a:gd name="connsiteX43" fmla="*/ 2113837 w 5545537"/>
              <a:gd name="connsiteY43" fmla="*/ 3681565 h 6876000"/>
              <a:gd name="connsiteX44" fmla="*/ 2113837 w 5545537"/>
              <a:gd name="connsiteY44" fmla="*/ 2637449 h 6876000"/>
              <a:gd name="connsiteX45" fmla="*/ 2114775 w 5545537"/>
              <a:gd name="connsiteY45" fmla="*/ 2637449 h 6876000"/>
              <a:gd name="connsiteX46" fmla="*/ 2113835 w 5545537"/>
              <a:gd name="connsiteY46" fmla="*/ 2628122 h 6876000"/>
              <a:gd name="connsiteX47" fmla="*/ 2635893 w 5545537"/>
              <a:gd name="connsiteY47" fmla="*/ 2106064 h 6876000"/>
              <a:gd name="connsiteX48" fmla="*/ 2649648 w 5545537"/>
              <a:gd name="connsiteY48" fmla="*/ 2107451 h 6876000"/>
              <a:gd name="connsiteX49" fmla="*/ 2649648 w 5545537"/>
              <a:gd name="connsiteY49" fmla="*/ 2090015 h 6876000"/>
              <a:gd name="connsiteX50" fmla="*/ 2635894 w 5545537"/>
              <a:gd name="connsiteY50" fmla="*/ 2091401 h 6876000"/>
              <a:gd name="connsiteX51" fmla="*/ 2113836 w 5545537"/>
              <a:gd name="connsiteY51" fmla="*/ 1569343 h 6876000"/>
              <a:gd name="connsiteX52" fmla="*/ 2635894 w 5545537"/>
              <a:gd name="connsiteY52" fmla="*/ 1047285 h 6876000"/>
              <a:gd name="connsiteX53" fmla="*/ 2649648 w 5545537"/>
              <a:gd name="connsiteY53" fmla="*/ 1048672 h 6876000"/>
              <a:gd name="connsiteX54" fmla="*/ 2649648 w 5545537"/>
              <a:gd name="connsiteY54" fmla="*/ 1043268 h 6876000"/>
              <a:gd name="connsiteX55" fmla="*/ 2689899 w 5545537"/>
              <a:gd name="connsiteY55" fmla="*/ 1039210 h 6876000"/>
              <a:gd name="connsiteX56" fmla="*/ 2689899 w 5545537"/>
              <a:gd name="connsiteY56" fmla="*/ 1038672 h 6876000"/>
              <a:gd name="connsiteX57" fmla="*/ 2635893 w 5545537"/>
              <a:gd name="connsiteY57" fmla="*/ 1044116 h 6876000"/>
              <a:gd name="connsiteX58" fmla="*/ 2113835 w 5545537"/>
              <a:gd name="connsiteY58" fmla="*/ 522058 h 6876000"/>
              <a:gd name="connsiteX59" fmla="*/ 2635893 w 5545537"/>
              <a:gd name="connsiteY59"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17891 w 5545537"/>
              <a:gd name="connsiteY14" fmla="*/ 6858537 h 6876000"/>
              <a:gd name="connsiteX15" fmla="*/ 1609779 w 5545537"/>
              <a:gd name="connsiteY15" fmla="*/ 6858537 h 6876000"/>
              <a:gd name="connsiteX16" fmla="*/ 1069719 w 5545537"/>
              <a:gd name="connsiteY16" fmla="*/ 6858537 h 6876000"/>
              <a:gd name="connsiteX17" fmla="*/ 1069719 w 5545537"/>
              <a:gd name="connsiteY17" fmla="*/ 6318334 h 6876000"/>
              <a:gd name="connsiteX18" fmla="*/ 1069720 w 5545537"/>
              <a:gd name="connsiteY18" fmla="*/ 6318321 h 6876000"/>
              <a:gd name="connsiteX19" fmla="*/ 1069719 w 5545537"/>
              <a:gd name="connsiteY19" fmla="*/ 6318310 h 6876000"/>
              <a:gd name="connsiteX20" fmla="*/ 1061010 w 5545537"/>
              <a:gd name="connsiteY20" fmla="*/ 6219603 h 6876000"/>
              <a:gd name="connsiteX21" fmla="*/ 624433 w 5545537"/>
              <a:gd name="connsiteY21" fmla="*/ 5771972 h 6876000"/>
              <a:gd name="connsiteX22" fmla="*/ 426816 w 5545537"/>
              <a:gd name="connsiteY22" fmla="*/ 5735384 h 6876000"/>
              <a:gd name="connsiteX23" fmla="*/ 9971 w 5545537"/>
              <a:gd name="connsiteY23" fmla="*/ 5223932 h 6876000"/>
              <a:gd name="connsiteX24" fmla="*/ 426816 w 5545537"/>
              <a:gd name="connsiteY24" fmla="*/ 4712481 h 6876000"/>
              <a:gd name="connsiteX25" fmla="*/ 512040 w 5545537"/>
              <a:gd name="connsiteY25" fmla="*/ 4703889 h 6876000"/>
              <a:gd name="connsiteX26" fmla="*/ 512040 w 5545537"/>
              <a:gd name="connsiteY26" fmla="*/ 4703511 h 6876000"/>
              <a:gd name="connsiteX27" fmla="*/ 423086 w 5545537"/>
              <a:gd name="connsiteY27" fmla="*/ 4694544 h 6876000"/>
              <a:gd name="connsiteX28" fmla="*/ 0 w 5545537"/>
              <a:gd name="connsiteY28" fmla="*/ 4175435 h 6876000"/>
              <a:gd name="connsiteX29" fmla="*/ 529874 w 5545537"/>
              <a:gd name="connsiteY29" fmla="*/ 3645561 h 6876000"/>
              <a:gd name="connsiteX30" fmla="*/ 1048983 w 5545537"/>
              <a:gd name="connsiteY30" fmla="*/ 4068647 h 6876000"/>
              <a:gd name="connsiteX31" fmla="*/ 1057146 w 5545537"/>
              <a:gd name="connsiteY31" fmla="*/ 4149617 h 6876000"/>
              <a:gd name="connsiteX32" fmla="*/ 1069719 w 5545537"/>
              <a:gd name="connsiteY32" fmla="*/ 4620012 h 6876000"/>
              <a:gd name="connsiteX33" fmla="*/ 1095113 w 5545537"/>
              <a:gd name="connsiteY33" fmla="*/ 4538207 h 6876000"/>
              <a:gd name="connsiteX34" fmla="*/ 1576145 w 5545537"/>
              <a:gd name="connsiteY34" fmla="*/ 4219357 h 6876000"/>
              <a:gd name="connsiteX35" fmla="*/ 1609779 w 5545537"/>
              <a:gd name="connsiteY35" fmla="*/ 4222748 h 6876000"/>
              <a:gd name="connsiteX36" fmla="*/ 1609779 w 5545537"/>
              <a:gd name="connsiteY36" fmla="*/ 4205666 h 6876000"/>
              <a:gd name="connsiteX37" fmla="*/ 1577115 w 5545537"/>
              <a:gd name="connsiteY37" fmla="*/ 4208959 h 6876000"/>
              <a:gd name="connsiteX38" fmla="*/ 1055057 w 5545537"/>
              <a:gd name="connsiteY38" fmla="*/ 3686901 h 6876000"/>
              <a:gd name="connsiteX39" fmla="*/ 1577115 w 5545537"/>
              <a:gd name="connsiteY39" fmla="*/ 3164843 h 6876000"/>
              <a:gd name="connsiteX40" fmla="*/ 2088567 w 5545537"/>
              <a:gd name="connsiteY40" fmla="*/ 3581688 h 6876000"/>
              <a:gd name="connsiteX41" fmla="*/ 2098635 w 5545537"/>
              <a:gd name="connsiteY41" fmla="*/ 3681565 h 6876000"/>
              <a:gd name="connsiteX42" fmla="*/ 2113837 w 5545537"/>
              <a:gd name="connsiteY42" fmla="*/ 3681565 h 6876000"/>
              <a:gd name="connsiteX43" fmla="*/ 2113837 w 5545537"/>
              <a:gd name="connsiteY43" fmla="*/ 2637449 h 6876000"/>
              <a:gd name="connsiteX44" fmla="*/ 2114775 w 5545537"/>
              <a:gd name="connsiteY44" fmla="*/ 2637449 h 6876000"/>
              <a:gd name="connsiteX45" fmla="*/ 2113835 w 5545537"/>
              <a:gd name="connsiteY45" fmla="*/ 2628122 h 6876000"/>
              <a:gd name="connsiteX46" fmla="*/ 2635893 w 5545537"/>
              <a:gd name="connsiteY46" fmla="*/ 2106064 h 6876000"/>
              <a:gd name="connsiteX47" fmla="*/ 2649648 w 5545537"/>
              <a:gd name="connsiteY47" fmla="*/ 2107451 h 6876000"/>
              <a:gd name="connsiteX48" fmla="*/ 2649648 w 5545537"/>
              <a:gd name="connsiteY48" fmla="*/ 2090015 h 6876000"/>
              <a:gd name="connsiteX49" fmla="*/ 2635894 w 5545537"/>
              <a:gd name="connsiteY49" fmla="*/ 2091401 h 6876000"/>
              <a:gd name="connsiteX50" fmla="*/ 2113836 w 5545537"/>
              <a:gd name="connsiteY50" fmla="*/ 1569343 h 6876000"/>
              <a:gd name="connsiteX51" fmla="*/ 2635894 w 5545537"/>
              <a:gd name="connsiteY51" fmla="*/ 1047285 h 6876000"/>
              <a:gd name="connsiteX52" fmla="*/ 2649648 w 5545537"/>
              <a:gd name="connsiteY52" fmla="*/ 1048672 h 6876000"/>
              <a:gd name="connsiteX53" fmla="*/ 2649648 w 5545537"/>
              <a:gd name="connsiteY53" fmla="*/ 1043268 h 6876000"/>
              <a:gd name="connsiteX54" fmla="*/ 2689899 w 5545537"/>
              <a:gd name="connsiteY54" fmla="*/ 1039210 h 6876000"/>
              <a:gd name="connsiteX55" fmla="*/ 2689899 w 5545537"/>
              <a:gd name="connsiteY55" fmla="*/ 1038672 h 6876000"/>
              <a:gd name="connsiteX56" fmla="*/ 2635893 w 5545537"/>
              <a:gd name="connsiteY56" fmla="*/ 1044116 h 6876000"/>
              <a:gd name="connsiteX57" fmla="*/ 2113835 w 5545537"/>
              <a:gd name="connsiteY57" fmla="*/ 522058 h 6876000"/>
              <a:gd name="connsiteX58" fmla="*/ 2635893 w 5545537"/>
              <a:gd name="connsiteY58"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609779 w 5545537"/>
              <a:gd name="connsiteY14" fmla="*/ 6858537 h 6876000"/>
              <a:gd name="connsiteX15" fmla="*/ 1069719 w 5545537"/>
              <a:gd name="connsiteY15" fmla="*/ 6858537 h 6876000"/>
              <a:gd name="connsiteX16" fmla="*/ 1069719 w 5545537"/>
              <a:gd name="connsiteY16" fmla="*/ 6318334 h 6876000"/>
              <a:gd name="connsiteX17" fmla="*/ 1069720 w 5545537"/>
              <a:gd name="connsiteY17" fmla="*/ 6318321 h 6876000"/>
              <a:gd name="connsiteX18" fmla="*/ 1069719 w 5545537"/>
              <a:gd name="connsiteY18" fmla="*/ 6318310 h 6876000"/>
              <a:gd name="connsiteX19" fmla="*/ 1061010 w 5545537"/>
              <a:gd name="connsiteY19" fmla="*/ 6219603 h 6876000"/>
              <a:gd name="connsiteX20" fmla="*/ 624433 w 5545537"/>
              <a:gd name="connsiteY20" fmla="*/ 5771972 h 6876000"/>
              <a:gd name="connsiteX21" fmla="*/ 426816 w 5545537"/>
              <a:gd name="connsiteY21" fmla="*/ 5735384 h 6876000"/>
              <a:gd name="connsiteX22" fmla="*/ 9971 w 5545537"/>
              <a:gd name="connsiteY22" fmla="*/ 5223932 h 6876000"/>
              <a:gd name="connsiteX23" fmla="*/ 426816 w 5545537"/>
              <a:gd name="connsiteY23" fmla="*/ 4712481 h 6876000"/>
              <a:gd name="connsiteX24" fmla="*/ 512040 w 5545537"/>
              <a:gd name="connsiteY24" fmla="*/ 4703889 h 6876000"/>
              <a:gd name="connsiteX25" fmla="*/ 512040 w 5545537"/>
              <a:gd name="connsiteY25" fmla="*/ 4703511 h 6876000"/>
              <a:gd name="connsiteX26" fmla="*/ 423086 w 5545537"/>
              <a:gd name="connsiteY26" fmla="*/ 4694544 h 6876000"/>
              <a:gd name="connsiteX27" fmla="*/ 0 w 5545537"/>
              <a:gd name="connsiteY27" fmla="*/ 4175435 h 6876000"/>
              <a:gd name="connsiteX28" fmla="*/ 529874 w 5545537"/>
              <a:gd name="connsiteY28" fmla="*/ 3645561 h 6876000"/>
              <a:gd name="connsiteX29" fmla="*/ 1048983 w 5545537"/>
              <a:gd name="connsiteY29" fmla="*/ 4068647 h 6876000"/>
              <a:gd name="connsiteX30" fmla="*/ 1057146 w 5545537"/>
              <a:gd name="connsiteY30" fmla="*/ 4149617 h 6876000"/>
              <a:gd name="connsiteX31" fmla="*/ 1069719 w 5545537"/>
              <a:gd name="connsiteY31" fmla="*/ 4620012 h 6876000"/>
              <a:gd name="connsiteX32" fmla="*/ 1095113 w 5545537"/>
              <a:gd name="connsiteY32" fmla="*/ 4538207 h 6876000"/>
              <a:gd name="connsiteX33" fmla="*/ 1576145 w 5545537"/>
              <a:gd name="connsiteY33" fmla="*/ 4219357 h 6876000"/>
              <a:gd name="connsiteX34" fmla="*/ 1609779 w 5545537"/>
              <a:gd name="connsiteY34" fmla="*/ 4222748 h 6876000"/>
              <a:gd name="connsiteX35" fmla="*/ 1609779 w 5545537"/>
              <a:gd name="connsiteY35" fmla="*/ 4205666 h 6876000"/>
              <a:gd name="connsiteX36" fmla="*/ 1577115 w 5545537"/>
              <a:gd name="connsiteY36" fmla="*/ 4208959 h 6876000"/>
              <a:gd name="connsiteX37" fmla="*/ 1055057 w 5545537"/>
              <a:gd name="connsiteY37" fmla="*/ 3686901 h 6876000"/>
              <a:gd name="connsiteX38" fmla="*/ 1577115 w 5545537"/>
              <a:gd name="connsiteY38" fmla="*/ 3164843 h 6876000"/>
              <a:gd name="connsiteX39" fmla="*/ 2088567 w 5545537"/>
              <a:gd name="connsiteY39" fmla="*/ 3581688 h 6876000"/>
              <a:gd name="connsiteX40" fmla="*/ 2098635 w 5545537"/>
              <a:gd name="connsiteY40" fmla="*/ 3681565 h 6876000"/>
              <a:gd name="connsiteX41" fmla="*/ 2113837 w 5545537"/>
              <a:gd name="connsiteY41" fmla="*/ 3681565 h 6876000"/>
              <a:gd name="connsiteX42" fmla="*/ 2113837 w 5545537"/>
              <a:gd name="connsiteY42" fmla="*/ 2637449 h 6876000"/>
              <a:gd name="connsiteX43" fmla="*/ 2114775 w 5545537"/>
              <a:gd name="connsiteY43" fmla="*/ 2637449 h 6876000"/>
              <a:gd name="connsiteX44" fmla="*/ 2113835 w 5545537"/>
              <a:gd name="connsiteY44" fmla="*/ 2628122 h 6876000"/>
              <a:gd name="connsiteX45" fmla="*/ 2635893 w 5545537"/>
              <a:gd name="connsiteY45" fmla="*/ 2106064 h 6876000"/>
              <a:gd name="connsiteX46" fmla="*/ 2649648 w 5545537"/>
              <a:gd name="connsiteY46" fmla="*/ 2107451 h 6876000"/>
              <a:gd name="connsiteX47" fmla="*/ 2649648 w 5545537"/>
              <a:gd name="connsiteY47" fmla="*/ 2090015 h 6876000"/>
              <a:gd name="connsiteX48" fmla="*/ 2635894 w 5545537"/>
              <a:gd name="connsiteY48" fmla="*/ 2091401 h 6876000"/>
              <a:gd name="connsiteX49" fmla="*/ 2113836 w 5545537"/>
              <a:gd name="connsiteY49" fmla="*/ 1569343 h 6876000"/>
              <a:gd name="connsiteX50" fmla="*/ 2635894 w 5545537"/>
              <a:gd name="connsiteY50" fmla="*/ 1047285 h 6876000"/>
              <a:gd name="connsiteX51" fmla="*/ 2649648 w 5545537"/>
              <a:gd name="connsiteY51" fmla="*/ 1048672 h 6876000"/>
              <a:gd name="connsiteX52" fmla="*/ 2649648 w 5545537"/>
              <a:gd name="connsiteY52" fmla="*/ 1043268 h 6876000"/>
              <a:gd name="connsiteX53" fmla="*/ 2689899 w 5545537"/>
              <a:gd name="connsiteY53" fmla="*/ 1039210 h 6876000"/>
              <a:gd name="connsiteX54" fmla="*/ 2689899 w 5545537"/>
              <a:gd name="connsiteY54" fmla="*/ 1038672 h 6876000"/>
              <a:gd name="connsiteX55" fmla="*/ 2635893 w 5545537"/>
              <a:gd name="connsiteY55" fmla="*/ 1044116 h 6876000"/>
              <a:gd name="connsiteX56" fmla="*/ 2113835 w 5545537"/>
              <a:gd name="connsiteY56" fmla="*/ 522058 h 6876000"/>
              <a:gd name="connsiteX57" fmla="*/ 2635893 w 5545537"/>
              <a:gd name="connsiteY57"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9719 w 5545537"/>
              <a:gd name="connsiteY14" fmla="*/ 6858537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922831"/>
              <a:gd name="connsiteX1" fmla="*/ 2099173 w 5545537"/>
              <a:gd name="connsiteY1" fmla="*/ 2628122 h 6922831"/>
              <a:gd name="connsiteX2" fmla="*/ 1577115 w 5545537"/>
              <a:gd name="connsiteY2" fmla="*/ 3150180 h 6922831"/>
              <a:gd name="connsiteX3" fmla="*/ 1055057 w 5545537"/>
              <a:gd name="connsiteY3" fmla="*/ 2628122 h 6922831"/>
              <a:gd name="connsiteX4" fmla="*/ 1577115 w 5545537"/>
              <a:gd name="connsiteY4" fmla="*/ 2106064 h 6922831"/>
              <a:gd name="connsiteX5" fmla="*/ 2635893 w 5545537"/>
              <a:gd name="connsiteY5" fmla="*/ 0 h 6922831"/>
              <a:gd name="connsiteX6" fmla="*/ 2649648 w 5545537"/>
              <a:gd name="connsiteY6" fmla="*/ 1387 h 6922831"/>
              <a:gd name="connsiteX7" fmla="*/ 2649648 w 5545537"/>
              <a:gd name="connsiteY7" fmla="*/ 537 h 6922831"/>
              <a:gd name="connsiteX8" fmla="*/ 2689899 w 5545537"/>
              <a:gd name="connsiteY8" fmla="*/ 537 h 6922831"/>
              <a:gd name="connsiteX9" fmla="*/ 2689899 w 5545537"/>
              <a:gd name="connsiteY9" fmla="*/ 0 h 6922831"/>
              <a:gd name="connsiteX10" fmla="*/ 3846766 w 5545537"/>
              <a:gd name="connsiteY10" fmla="*/ 0 h 6922831"/>
              <a:gd name="connsiteX11" fmla="*/ 3846766 w 5545537"/>
              <a:gd name="connsiteY11" fmla="*/ 537 h 6922831"/>
              <a:gd name="connsiteX12" fmla="*/ 5545537 w 5545537"/>
              <a:gd name="connsiteY12" fmla="*/ 537 h 6922831"/>
              <a:gd name="connsiteX13" fmla="*/ 5545537 w 5545537"/>
              <a:gd name="connsiteY13" fmla="*/ 6876000 h 6922831"/>
              <a:gd name="connsiteX14" fmla="*/ 1067337 w 5545537"/>
              <a:gd name="connsiteY14" fmla="*/ 6922831 h 6922831"/>
              <a:gd name="connsiteX15" fmla="*/ 1069719 w 5545537"/>
              <a:gd name="connsiteY15" fmla="*/ 6318334 h 6922831"/>
              <a:gd name="connsiteX16" fmla="*/ 1069720 w 5545537"/>
              <a:gd name="connsiteY16" fmla="*/ 6318321 h 6922831"/>
              <a:gd name="connsiteX17" fmla="*/ 1069719 w 5545537"/>
              <a:gd name="connsiteY17" fmla="*/ 6318310 h 6922831"/>
              <a:gd name="connsiteX18" fmla="*/ 1061010 w 5545537"/>
              <a:gd name="connsiteY18" fmla="*/ 6219603 h 6922831"/>
              <a:gd name="connsiteX19" fmla="*/ 624433 w 5545537"/>
              <a:gd name="connsiteY19" fmla="*/ 5771972 h 6922831"/>
              <a:gd name="connsiteX20" fmla="*/ 426816 w 5545537"/>
              <a:gd name="connsiteY20" fmla="*/ 5735384 h 6922831"/>
              <a:gd name="connsiteX21" fmla="*/ 9971 w 5545537"/>
              <a:gd name="connsiteY21" fmla="*/ 5223932 h 6922831"/>
              <a:gd name="connsiteX22" fmla="*/ 426816 w 5545537"/>
              <a:gd name="connsiteY22" fmla="*/ 4712481 h 6922831"/>
              <a:gd name="connsiteX23" fmla="*/ 512040 w 5545537"/>
              <a:gd name="connsiteY23" fmla="*/ 4703889 h 6922831"/>
              <a:gd name="connsiteX24" fmla="*/ 512040 w 5545537"/>
              <a:gd name="connsiteY24" fmla="*/ 4703511 h 6922831"/>
              <a:gd name="connsiteX25" fmla="*/ 423086 w 5545537"/>
              <a:gd name="connsiteY25" fmla="*/ 4694544 h 6922831"/>
              <a:gd name="connsiteX26" fmla="*/ 0 w 5545537"/>
              <a:gd name="connsiteY26" fmla="*/ 4175435 h 6922831"/>
              <a:gd name="connsiteX27" fmla="*/ 529874 w 5545537"/>
              <a:gd name="connsiteY27" fmla="*/ 3645561 h 6922831"/>
              <a:gd name="connsiteX28" fmla="*/ 1048983 w 5545537"/>
              <a:gd name="connsiteY28" fmla="*/ 4068647 h 6922831"/>
              <a:gd name="connsiteX29" fmla="*/ 1057146 w 5545537"/>
              <a:gd name="connsiteY29" fmla="*/ 4149617 h 6922831"/>
              <a:gd name="connsiteX30" fmla="*/ 1069719 w 5545537"/>
              <a:gd name="connsiteY30" fmla="*/ 4620012 h 6922831"/>
              <a:gd name="connsiteX31" fmla="*/ 1095113 w 5545537"/>
              <a:gd name="connsiteY31" fmla="*/ 4538207 h 6922831"/>
              <a:gd name="connsiteX32" fmla="*/ 1576145 w 5545537"/>
              <a:gd name="connsiteY32" fmla="*/ 4219357 h 6922831"/>
              <a:gd name="connsiteX33" fmla="*/ 1609779 w 5545537"/>
              <a:gd name="connsiteY33" fmla="*/ 4222748 h 6922831"/>
              <a:gd name="connsiteX34" fmla="*/ 1609779 w 5545537"/>
              <a:gd name="connsiteY34" fmla="*/ 4205666 h 6922831"/>
              <a:gd name="connsiteX35" fmla="*/ 1577115 w 5545537"/>
              <a:gd name="connsiteY35" fmla="*/ 4208959 h 6922831"/>
              <a:gd name="connsiteX36" fmla="*/ 1055057 w 5545537"/>
              <a:gd name="connsiteY36" fmla="*/ 3686901 h 6922831"/>
              <a:gd name="connsiteX37" fmla="*/ 1577115 w 5545537"/>
              <a:gd name="connsiteY37" fmla="*/ 3164843 h 6922831"/>
              <a:gd name="connsiteX38" fmla="*/ 2088567 w 5545537"/>
              <a:gd name="connsiteY38" fmla="*/ 3581688 h 6922831"/>
              <a:gd name="connsiteX39" fmla="*/ 2098635 w 5545537"/>
              <a:gd name="connsiteY39" fmla="*/ 3681565 h 6922831"/>
              <a:gd name="connsiteX40" fmla="*/ 2113837 w 5545537"/>
              <a:gd name="connsiteY40" fmla="*/ 3681565 h 6922831"/>
              <a:gd name="connsiteX41" fmla="*/ 2113837 w 5545537"/>
              <a:gd name="connsiteY41" fmla="*/ 2637449 h 6922831"/>
              <a:gd name="connsiteX42" fmla="*/ 2114775 w 5545537"/>
              <a:gd name="connsiteY42" fmla="*/ 2637449 h 6922831"/>
              <a:gd name="connsiteX43" fmla="*/ 2113835 w 5545537"/>
              <a:gd name="connsiteY43" fmla="*/ 2628122 h 6922831"/>
              <a:gd name="connsiteX44" fmla="*/ 2635893 w 5545537"/>
              <a:gd name="connsiteY44" fmla="*/ 2106064 h 6922831"/>
              <a:gd name="connsiteX45" fmla="*/ 2649648 w 5545537"/>
              <a:gd name="connsiteY45" fmla="*/ 2107451 h 6922831"/>
              <a:gd name="connsiteX46" fmla="*/ 2649648 w 5545537"/>
              <a:gd name="connsiteY46" fmla="*/ 2090015 h 6922831"/>
              <a:gd name="connsiteX47" fmla="*/ 2635894 w 5545537"/>
              <a:gd name="connsiteY47" fmla="*/ 2091401 h 6922831"/>
              <a:gd name="connsiteX48" fmla="*/ 2113836 w 5545537"/>
              <a:gd name="connsiteY48" fmla="*/ 1569343 h 6922831"/>
              <a:gd name="connsiteX49" fmla="*/ 2635894 w 5545537"/>
              <a:gd name="connsiteY49" fmla="*/ 1047285 h 6922831"/>
              <a:gd name="connsiteX50" fmla="*/ 2649648 w 5545537"/>
              <a:gd name="connsiteY50" fmla="*/ 1048672 h 6922831"/>
              <a:gd name="connsiteX51" fmla="*/ 2649648 w 5545537"/>
              <a:gd name="connsiteY51" fmla="*/ 1043268 h 6922831"/>
              <a:gd name="connsiteX52" fmla="*/ 2689899 w 5545537"/>
              <a:gd name="connsiteY52" fmla="*/ 1039210 h 6922831"/>
              <a:gd name="connsiteX53" fmla="*/ 2689899 w 5545537"/>
              <a:gd name="connsiteY53" fmla="*/ 1038672 h 6922831"/>
              <a:gd name="connsiteX54" fmla="*/ 2635893 w 5545537"/>
              <a:gd name="connsiteY54" fmla="*/ 1044116 h 6922831"/>
              <a:gd name="connsiteX55" fmla="*/ 2113835 w 5545537"/>
              <a:gd name="connsiteY55" fmla="*/ 522058 h 6922831"/>
              <a:gd name="connsiteX56" fmla="*/ 2635893 w 5545537"/>
              <a:gd name="connsiteY56" fmla="*/ 0 h 6922831"/>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22"/>
              <a:gd name="connsiteX1" fmla="*/ 2099173 w 5545537"/>
              <a:gd name="connsiteY1" fmla="*/ 2628122 h 6876022"/>
              <a:gd name="connsiteX2" fmla="*/ 1577115 w 5545537"/>
              <a:gd name="connsiteY2" fmla="*/ 3150180 h 6876022"/>
              <a:gd name="connsiteX3" fmla="*/ 1055057 w 5545537"/>
              <a:gd name="connsiteY3" fmla="*/ 2628122 h 6876022"/>
              <a:gd name="connsiteX4" fmla="*/ 1577115 w 5545537"/>
              <a:gd name="connsiteY4" fmla="*/ 2106064 h 6876022"/>
              <a:gd name="connsiteX5" fmla="*/ 2635893 w 5545537"/>
              <a:gd name="connsiteY5" fmla="*/ 0 h 6876022"/>
              <a:gd name="connsiteX6" fmla="*/ 2649648 w 5545537"/>
              <a:gd name="connsiteY6" fmla="*/ 1387 h 6876022"/>
              <a:gd name="connsiteX7" fmla="*/ 2649648 w 5545537"/>
              <a:gd name="connsiteY7" fmla="*/ 537 h 6876022"/>
              <a:gd name="connsiteX8" fmla="*/ 2689899 w 5545537"/>
              <a:gd name="connsiteY8" fmla="*/ 537 h 6876022"/>
              <a:gd name="connsiteX9" fmla="*/ 2689899 w 5545537"/>
              <a:gd name="connsiteY9" fmla="*/ 0 h 6876022"/>
              <a:gd name="connsiteX10" fmla="*/ 3846766 w 5545537"/>
              <a:gd name="connsiteY10" fmla="*/ 0 h 6876022"/>
              <a:gd name="connsiteX11" fmla="*/ 3846766 w 5545537"/>
              <a:gd name="connsiteY11" fmla="*/ 537 h 6876022"/>
              <a:gd name="connsiteX12" fmla="*/ 5545537 w 5545537"/>
              <a:gd name="connsiteY12" fmla="*/ 537 h 6876022"/>
              <a:gd name="connsiteX13" fmla="*/ 5545537 w 5545537"/>
              <a:gd name="connsiteY13" fmla="*/ 6876000 h 6876022"/>
              <a:gd name="connsiteX14" fmla="*/ 1067337 w 5545537"/>
              <a:gd name="connsiteY14" fmla="*/ 6863300 h 6876022"/>
              <a:gd name="connsiteX15" fmla="*/ 1069719 w 5545537"/>
              <a:gd name="connsiteY15" fmla="*/ 6318334 h 6876022"/>
              <a:gd name="connsiteX16" fmla="*/ 1069720 w 5545537"/>
              <a:gd name="connsiteY16" fmla="*/ 6318321 h 6876022"/>
              <a:gd name="connsiteX17" fmla="*/ 1069719 w 5545537"/>
              <a:gd name="connsiteY17" fmla="*/ 6318310 h 6876022"/>
              <a:gd name="connsiteX18" fmla="*/ 1061010 w 5545537"/>
              <a:gd name="connsiteY18" fmla="*/ 6219603 h 6876022"/>
              <a:gd name="connsiteX19" fmla="*/ 624433 w 5545537"/>
              <a:gd name="connsiteY19" fmla="*/ 5771972 h 6876022"/>
              <a:gd name="connsiteX20" fmla="*/ 426816 w 5545537"/>
              <a:gd name="connsiteY20" fmla="*/ 5735384 h 6876022"/>
              <a:gd name="connsiteX21" fmla="*/ 9971 w 5545537"/>
              <a:gd name="connsiteY21" fmla="*/ 5223932 h 6876022"/>
              <a:gd name="connsiteX22" fmla="*/ 426816 w 5545537"/>
              <a:gd name="connsiteY22" fmla="*/ 4712481 h 6876022"/>
              <a:gd name="connsiteX23" fmla="*/ 512040 w 5545537"/>
              <a:gd name="connsiteY23" fmla="*/ 4703889 h 6876022"/>
              <a:gd name="connsiteX24" fmla="*/ 512040 w 5545537"/>
              <a:gd name="connsiteY24" fmla="*/ 4703511 h 6876022"/>
              <a:gd name="connsiteX25" fmla="*/ 423086 w 5545537"/>
              <a:gd name="connsiteY25" fmla="*/ 4694544 h 6876022"/>
              <a:gd name="connsiteX26" fmla="*/ 0 w 5545537"/>
              <a:gd name="connsiteY26" fmla="*/ 4175435 h 6876022"/>
              <a:gd name="connsiteX27" fmla="*/ 529874 w 5545537"/>
              <a:gd name="connsiteY27" fmla="*/ 3645561 h 6876022"/>
              <a:gd name="connsiteX28" fmla="*/ 1048983 w 5545537"/>
              <a:gd name="connsiteY28" fmla="*/ 4068647 h 6876022"/>
              <a:gd name="connsiteX29" fmla="*/ 1057146 w 5545537"/>
              <a:gd name="connsiteY29" fmla="*/ 4149617 h 6876022"/>
              <a:gd name="connsiteX30" fmla="*/ 1069719 w 5545537"/>
              <a:gd name="connsiteY30" fmla="*/ 4620012 h 6876022"/>
              <a:gd name="connsiteX31" fmla="*/ 1095113 w 5545537"/>
              <a:gd name="connsiteY31" fmla="*/ 4538207 h 6876022"/>
              <a:gd name="connsiteX32" fmla="*/ 1576145 w 5545537"/>
              <a:gd name="connsiteY32" fmla="*/ 4219357 h 6876022"/>
              <a:gd name="connsiteX33" fmla="*/ 1609779 w 5545537"/>
              <a:gd name="connsiteY33" fmla="*/ 4222748 h 6876022"/>
              <a:gd name="connsiteX34" fmla="*/ 1609779 w 5545537"/>
              <a:gd name="connsiteY34" fmla="*/ 4205666 h 6876022"/>
              <a:gd name="connsiteX35" fmla="*/ 1577115 w 5545537"/>
              <a:gd name="connsiteY35" fmla="*/ 4208959 h 6876022"/>
              <a:gd name="connsiteX36" fmla="*/ 1055057 w 5545537"/>
              <a:gd name="connsiteY36" fmla="*/ 3686901 h 6876022"/>
              <a:gd name="connsiteX37" fmla="*/ 1577115 w 5545537"/>
              <a:gd name="connsiteY37" fmla="*/ 3164843 h 6876022"/>
              <a:gd name="connsiteX38" fmla="*/ 2088567 w 5545537"/>
              <a:gd name="connsiteY38" fmla="*/ 3581688 h 6876022"/>
              <a:gd name="connsiteX39" fmla="*/ 2098635 w 5545537"/>
              <a:gd name="connsiteY39" fmla="*/ 3681565 h 6876022"/>
              <a:gd name="connsiteX40" fmla="*/ 2113837 w 5545537"/>
              <a:gd name="connsiteY40" fmla="*/ 3681565 h 6876022"/>
              <a:gd name="connsiteX41" fmla="*/ 2113837 w 5545537"/>
              <a:gd name="connsiteY41" fmla="*/ 2637449 h 6876022"/>
              <a:gd name="connsiteX42" fmla="*/ 2114775 w 5545537"/>
              <a:gd name="connsiteY42" fmla="*/ 2637449 h 6876022"/>
              <a:gd name="connsiteX43" fmla="*/ 2113835 w 5545537"/>
              <a:gd name="connsiteY43" fmla="*/ 2628122 h 6876022"/>
              <a:gd name="connsiteX44" fmla="*/ 2635893 w 5545537"/>
              <a:gd name="connsiteY44" fmla="*/ 2106064 h 6876022"/>
              <a:gd name="connsiteX45" fmla="*/ 2649648 w 5545537"/>
              <a:gd name="connsiteY45" fmla="*/ 2107451 h 6876022"/>
              <a:gd name="connsiteX46" fmla="*/ 2649648 w 5545537"/>
              <a:gd name="connsiteY46" fmla="*/ 2090015 h 6876022"/>
              <a:gd name="connsiteX47" fmla="*/ 2635894 w 5545537"/>
              <a:gd name="connsiteY47" fmla="*/ 2091401 h 6876022"/>
              <a:gd name="connsiteX48" fmla="*/ 2113836 w 5545537"/>
              <a:gd name="connsiteY48" fmla="*/ 1569343 h 6876022"/>
              <a:gd name="connsiteX49" fmla="*/ 2635894 w 5545537"/>
              <a:gd name="connsiteY49" fmla="*/ 1047285 h 6876022"/>
              <a:gd name="connsiteX50" fmla="*/ 2649648 w 5545537"/>
              <a:gd name="connsiteY50" fmla="*/ 1048672 h 6876022"/>
              <a:gd name="connsiteX51" fmla="*/ 2649648 w 5545537"/>
              <a:gd name="connsiteY51" fmla="*/ 1043268 h 6876022"/>
              <a:gd name="connsiteX52" fmla="*/ 2689899 w 5545537"/>
              <a:gd name="connsiteY52" fmla="*/ 1039210 h 6876022"/>
              <a:gd name="connsiteX53" fmla="*/ 2689899 w 5545537"/>
              <a:gd name="connsiteY53" fmla="*/ 1038672 h 6876022"/>
              <a:gd name="connsiteX54" fmla="*/ 2635893 w 5545537"/>
              <a:gd name="connsiteY54" fmla="*/ 1044116 h 6876022"/>
              <a:gd name="connsiteX55" fmla="*/ 2113835 w 5545537"/>
              <a:gd name="connsiteY55" fmla="*/ 522058 h 6876022"/>
              <a:gd name="connsiteX56" fmla="*/ 2635893 w 5545537"/>
              <a:gd name="connsiteY56" fmla="*/ 0 h 6876022"/>
              <a:gd name="connsiteX0" fmla="*/ 1577115 w 5545537"/>
              <a:gd name="connsiteY0" fmla="*/ 2106064 h 6876003"/>
              <a:gd name="connsiteX1" fmla="*/ 2099173 w 5545537"/>
              <a:gd name="connsiteY1" fmla="*/ 2628122 h 6876003"/>
              <a:gd name="connsiteX2" fmla="*/ 1577115 w 5545537"/>
              <a:gd name="connsiteY2" fmla="*/ 3150180 h 6876003"/>
              <a:gd name="connsiteX3" fmla="*/ 1055057 w 5545537"/>
              <a:gd name="connsiteY3" fmla="*/ 2628122 h 6876003"/>
              <a:gd name="connsiteX4" fmla="*/ 1577115 w 5545537"/>
              <a:gd name="connsiteY4" fmla="*/ 2106064 h 6876003"/>
              <a:gd name="connsiteX5" fmla="*/ 2635893 w 5545537"/>
              <a:gd name="connsiteY5" fmla="*/ 0 h 6876003"/>
              <a:gd name="connsiteX6" fmla="*/ 2649648 w 5545537"/>
              <a:gd name="connsiteY6" fmla="*/ 1387 h 6876003"/>
              <a:gd name="connsiteX7" fmla="*/ 2649648 w 5545537"/>
              <a:gd name="connsiteY7" fmla="*/ 537 h 6876003"/>
              <a:gd name="connsiteX8" fmla="*/ 2689899 w 5545537"/>
              <a:gd name="connsiteY8" fmla="*/ 537 h 6876003"/>
              <a:gd name="connsiteX9" fmla="*/ 2689899 w 5545537"/>
              <a:gd name="connsiteY9" fmla="*/ 0 h 6876003"/>
              <a:gd name="connsiteX10" fmla="*/ 3846766 w 5545537"/>
              <a:gd name="connsiteY10" fmla="*/ 0 h 6876003"/>
              <a:gd name="connsiteX11" fmla="*/ 3846766 w 5545537"/>
              <a:gd name="connsiteY11" fmla="*/ 537 h 6876003"/>
              <a:gd name="connsiteX12" fmla="*/ 5545537 w 5545537"/>
              <a:gd name="connsiteY12" fmla="*/ 537 h 6876003"/>
              <a:gd name="connsiteX13" fmla="*/ 5545537 w 5545537"/>
              <a:gd name="connsiteY13" fmla="*/ 6876000 h 6876003"/>
              <a:gd name="connsiteX14" fmla="*/ 1064761 w 5545537"/>
              <a:gd name="connsiteY14" fmla="*/ 6804058 h 6876003"/>
              <a:gd name="connsiteX15" fmla="*/ 1069719 w 5545537"/>
              <a:gd name="connsiteY15" fmla="*/ 6318334 h 6876003"/>
              <a:gd name="connsiteX16" fmla="*/ 1069720 w 5545537"/>
              <a:gd name="connsiteY16" fmla="*/ 6318321 h 6876003"/>
              <a:gd name="connsiteX17" fmla="*/ 1069719 w 5545537"/>
              <a:gd name="connsiteY17" fmla="*/ 6318310 h 6876003"/>
              <a:gd name="connsiteX18" fmla="*/ 1061010 w 5545537"/>
              <a:gd name="connsiteY18" fmla="*/ 6219603 h 6876003"/>
              <a:gd name="connsiteX19" fmla="*/ 624433 w 5545537"/>
              <a:gd name="connsiteY19" fmla="*/ 5771972 h 6876003"/>
              <a:gd name="connsiteX20" fmla="*/ 426816 w 5545537"/>
              <a:gd name="connsiteY20" fmla="*/ 5735384 h 6876003"/>
              <a:gd name="connsiteX21" fmla="*/ 9971 w 5545537"/>
              <a:gd name="connsiteY21" fmla="*/ 5223932 h 6876003"/>
              <a:gd name="connsiteX22" fmla="*/ 426816 w 5545537"/>
              <a:gd name="connsiteY22" fmla="*/ 4712481 h 6876003"/>
              <a:gd name="connsiteX23" fmla="*/ 512040 w 5545537"/>
              <a:gd name="connsiteY23" fmla="*/ 4703889 h 6876003"/>
              <a:gd name="connsiteX24" fmla="*/ 512040 w 5545537"/>
              <a:gd name="connsiteY24" fmla="*/ 4703511 h 6876003"/>
              <a:gd name="connsiteX25" fmla="*/ 423086 w 5545537"/>
              <a:gd name="connsiteY25" fmla="*/ 4694544 h 6876003"/>
              <a:gd name="connsiteX26" fmla="*/ 0 w 5545537"/>
              <a:gd name="connsiteY26" fmla="*/ 4175435 h 6876003"/>
              <a:gd name="connsiteX27" fmla="*/ 529874 w 5545537"/>
              <a:gd name="connsiteY27" fmla="*/ 3645561 h 6876003"/>
              <a:gd name="connsiteX28" fmla="*/ 1048983 w 5545537"/>
              <a:gd name="connsiteY28" fmla="*/ 4068647 h 6876003"/>
              <a:gd name="connsiteX29" fmla="*/ 1057146 w 5545537"/>
              <a:gd name="connsiteY29" fmla="*/ 4149617 h 6876003"/>
              <a:gd name="connsiteX30" fmla="*/ 1069719 w 5545537"/>
              <a:gd name="connsiteY30" fmla="*/ 4620012 h 6876003"/>
              <a:gd name="connsiteX31" fmla="*/ 1095113 w 5545537"/>
              <a:gd name="connsiteY31" fmla="*/ 4538207 h 6876003"/>
              <a:gd name="connsiteX32" fmla="*/ 1576145 w 5545537"/>
              <a:gd name="connsiteY32" fmla="*/ 4219357 h 6876003"/>
              <a:gd name="connsiteX33" fmla="*/ 1609779 w 5545537"/>
              <a:gd name="connsiteY33" fmla="*/ 4222748 h 6876003"/>
              <a:gd name="connsiteX34" fmla="*/ 1609779 w 5545537"/>
              <a:gd name="connsiteY34" fmla="*/ 4205666 h 6876003"/>
              <a:gd name="connsiteX35" fmla="*/ 1577115 w 5545537"/>
              <a:gd name="connsiteY35" fmla="*/ 4208959 h 6876003"/>
              <a:gd name="connsiteX36" fmla="*/ 1055057 w 5545537"/>
              <a:gd name="connsiteY36" fmla="*/ 3686901 h 6876003"/>
              <a:gd name="connsiteX37" fmla="*/ 1577115 w 5545537"/>
              <a:gd name="connsiteY37" fmla="*/ 3164843 h 6876003"/>
              <a:gd name="connsiteX38" fmla="*/ 2088567 w 5545537"/>
              <a:gd name="connsiteY38" fmla="*/ 3581688 h 6876003"/>
              <a:gd name="connsiteX39" fmla="*/ 2098635 w 5545537"/>
              <a:gd name="connsiteY39" fmla="*/ 3681565 h 6876003"/>
              <a:gd name="connsiteX40" fmla="*/ 2113837 w 5545537"/>
              <a:gd name="connsiteY40" fmla="*/ 3681565 h 6876003"/>
              <a:gd name="connsiteX41" fmla="*/ 2113837 w 5545537"/>
              <a:gd name="connsiteY41" fmla="*/ 2637449 h 6876003"/>
              <a:gd name="connsiteX42" fmla="*/ 2114775 w 5545537"/>
              <a:gd name="connsiteY42" fmla="*/ 2637449 h 6876003"/>
              <a:gd name="connsiteX43" fmla="*/ 2113835 w 5545537"/>
              <a:gd name="connsiteY43" fmla="*/ 2628122 h 6876003"/>
              <a:gd name="connsiteX44" fmla="*/ 2635893 w 5545537"/>
              <a:gd name="connsiteY44" fmla="*/ 2106064 h 6876003"/>
              <a:gd name="connsiteX45" fmla="*/ 2649648 w 5545537"/>
              <a:gd name="connsiteY45" fmla="*/ 2107451 h 6876003"/>
              <a:gd name="connsiteX46" fmla="*/ 2649648 w 5545537"/>
              <a:gd name="connsiteY46" fmla="*/ 2090015 h 6876003"/>
              <a:gd name="connsiteX47" fmla="*/ 2635894 w 5545537"/>
              <a:gd name="connsiteY47" fmla="*/ 2091401 h 6876003"/>
              <a:gd name="connsiteX48" fmla="*/ 2113836 w 5545537"/>
              <a:gd name="connsiteY48" fmla="*/ 1569343 h 6876003"/>
              <a:gd name="connsiteX49" fmla="*/ 2635894 w 5545537"/>
              <a:gd name="connsiteY49" fmla="*/ 1047285 h 6876003"/>
              <a:gd name="connsiteX50" fmla="*/ 2649648 w 5545537"/>
              <a:gd name="connsiteY50" fmla="*/ 1048672 h 6876003"/>
              <a:gd name="connsiteX51" fmla="*/ 2649648 w 5545537"/>
              <a:gd name="connsiteY51" fmla="*/ 1043268 h 6876003"/>
              <a:gd name="connsiteX52" fmla="*/ 2689899 w 5545537"/>
              <a:gd name="connsiteY52" fmla="*/ 1039210 h 6876003"/>
              <a:gd name="connsiteX53" fmla="*/ 2689899 w 5545537"/>
              <a:gd name="connsiteY53" fmla="*/ 1038672 h 6876003"/>
              <a:gd name="connsiteX54" fmla="*/ 2635893 w 5545537"/>
              <a:gd name="connsiteY54" fmla="*/ 1044116 h 6876003"/>
              <a:gd name="connsiteX55" fmla="*/ 2113835 w 5545537"/>
              <a:gd name="connsiteY55" fmla="*/ 522058 h 6876003"/>
              <a:gd name="connsiteX56" fmla="*/ 2635893 w 5545537"/>
              <a:gd name="connsiteY56" fmla="*/ 0 h 6876003"/>
              <a:gd name="connsiteX0" fmla="*/ 1577115 w 5545537"/>
              <a:gd name="connsiteY0" fmla="*/ 2106064 h 6876022"/>
              <a:gd name="connsiteX1" fmla="*/ 2099173 w 5545537"/>
              <a:gd name="connsiteY1" fmla="*/ 2628122 h 6876022"/>
              <a:gd name="connsiteX2" fmla="*/ 1577115 w 5545537"/>
              <a:gd name="connsiteY2" fmla="*/ 3150180 h 6876022"/>
              <a:gd name="connsiteX3" fmla="*/ 1055057 w 5545537"/>
              <a:gd name="connsiteY3" fmla="*/ 2628122 h 6876022"/>
              <a:gd name="connsiteX4" fmla="*/ 1577115 w 5545537"/>
              <a:gd name="connsiteY4" fmla="*/ 2106064 h 6876022"/>
              <a:gd name="connsiteX5" fmla="*/ 2635893 w 5545537"/>
              <a:gd name="connsiteY5" fmla="*/ 0 h 6876022"/>
              <a:gd name="connsiteX6" fmla="*/ 2649648 w 5545537"/>
              <a:gd name="connsiteY6" fmla="*/ 1387 h 6876022"/>
              <a:gd name="connsiteX7" fmla="*/ 2649648 w 5545537"/>
              <a:gd name="connsiteY7" fmla="*/ 537 h 6876022"/>
              <a:gd name="connsiteX8" fmla="*/ 2689899 w 5545537"/>
              <a:gd name="connsiteY8" fmla="*/ 537 h 6876022"/>
              <a:gd name="connsiteX9" fmla="*/ 2689899 w 5545537"/>
              <a:gd name="connsiteY9" fmla="*/ 0 h 6876022"/>
              <a:gd name="connsiteX10" fmla="*/ 3846766 w 5545537"/>
              <a:gd name="connsiteY10" fmla="*/ 0 h 6876022"/>
              <a:gd name="connsiteX11" fmla="*/ 3846766 w 5545537"/>
              <a:gd name="connsiteY11" fmla="*/ 537 h 6876022"/>
              <a:gd name="connsiteX12" fmla="*/ 5545537 w 5545537"/>
              <a:gd name="connsiteY12" fmla="*/ 537 h 6876022"/>
              <a:gd name="connsiteX13" fmla="*/ 5545537 w 5545537"/>
              <a:gd name="connsiteY13" fmla="*/ 6876000 h 6876022"/>
              <a:gd name="connsiteX14" fmla="*/ 1064761 w 5545537"/>
              <a:gd name="connsiteY14" fmla="*/ 6863300 h 6876022"/>
              <a:gd name="connsiteX15" fmla="*/ 1069719 w 5545537"/>
              <a:gd name="connsiteY15" fmla="*/ 6318334 h 6876022"/>
              <a:gd name="connsiteX16" fmla="*/ 1069720 w 5545537"/>
              <a:gd name="connsiteY16" fmla="*/ 6318321 h 6876022"/>
              <a:gd name="connsiteX17" fmla="*/ 1069719 w 5545537"/>
              <a:gd name="connsiteY17" fmla="*/ 6318310 h 6876022"/>
              <a:gd name="connsiteX18" fmla="*/ 1061010 w 5545537"/>
              <a:gd name="connsiteY18" fmla="*/ 6219603 h 6876022"/>
              <a:gd name="connsiteX19" fmla="*/ 624433 w 5545537"/>
              <a:gd name="connsiteY19" fmla="*/ 5771972 h 6876022"/>
              <a:gd name="connsiteX20" fmla="*/ 426816 w 5545537"/>
              <a:gd name="connsiteY20" fmla="*/ 5735384 h 6876022"/>
              <a:gd name="connsiteX21" fmla="*/ 9971 w 5545537"/>
              <a:gd name="connsiteY21" fmla="*/ 5223932 h 6876022"/>
              <a:gd name="connsiteX22" fmla="*/ 426816 w 5545537"/>
              <a:gd name="connsiteY22" fmla="*/ 4712481 h 6876022"/>
              <a:gd name="connsiteX23" fmla="*/ 512040 w 5545537"/>
              <a:gd name="connsiteY23" fmla="*/ 4703889 h 6876022"/>
              <a:gd name="connsiteX24" fmla="*/ 512040 w 5545537"/>
              <a:gd name="connsiteY24" fmla="*/ 4703511 h 6876022"/>
              <a:gd name="connsiteX25" fmla="*/ 423086 w 5545537"/>
              <a:gd name="connsiteY25" fmla="*/ 4694544 h 6876022"/>
              <a:gd name="connsiteX26" fmla="*/ 0 w 5545537"/>
              <a:gd name="connsiteY26" fmla="*/ 4175435 h 6876022"/>
              <a:gd name="connsiteX27" fmla="*/ 529874 w 5545537"/>
              <a:gd name="connsiteY27" fmla="*/ 3645561 h 6876022"/>
              <a:gd name="connsiteX28" fmla="*/ 1048983 w 5545537"/>
              <a:gd name="connsiteY28" fmla="*/ 4068647 h 6876022"/>
              <a:gd name="connsiteX29" fmla="*/ 1057146 w 5545537"/>
              <a:gd name="connsiteY29" fmla="*/ 4149617 h 6876022"/>
              <a:gd name="connsiteX30" fmla="*/ 1069719 w 5545537"/>
              <a:gd name="connsiteY30" fmla="*/ 4620012 h 6876022"/>
              <a:gd name="connsiteX31" fmla="*/ 1095113 w 5545537"/>
              <a:gd name="connsiteY31" fmla="*/ 4538207 h 6876022"/>
              <a:gd name="connsiteX32" fmla="*/ 1576145 w 5545537"/>
              <a:gd name="connsiteY32" fmla="*/ 4219357 h 6876022"/>
              <a:gd name="connsiteX33" fmla="*/ 1609779 w 5545537"/>
              <a:gd name="connsiteY33" fmla="*/ 4222748 h 6876022"/>
              <a:gd name="connsiteX34" fmla="*/ 1609779 w 5545537"/>
              <a:gd name="connsiteY34" fmla="*/ 4205666 h 6876022"/>
              <a:gd name="connsiteX35" fmla="*/ 1577115 w 5545537"/>
              <a:gd name="connsiteY35" fmla="*/ 4208959 h 6876022"/>
              <a:gd name="connsiteX36" fmla="*/ 1055057 w 5545537"/>
              <a:gd name="connsiteY36" fmla="*/ 3686901 h 6876022"/>
              <a:gd name="connsiteX37" fmla="*/ 1577115 w 5545537"/>
              <a:gd name="connsiteY37" fmla="*/ 3164843 h 6876022"/>
              <a:gd name="connsiteX38" fmla="*/ 2088567 w 5545537"/>
              <a:gd name="connsiteY38" fmla="*/ 3581688 h 6876022"/>
              <a:gd name="connsiteX39" fmla="*/ 2098635 w 5545537"/>
              <a:gd name="connsiteY39" fmla="*/ 3681565 h 6876022"/>
              <a:gd name="connsiteX40" fmla="*/ 2113837 w 5545537"/>
              <a:gd name="connsiteY40" fmla="*/ 3681565 h 6876022"/>
              <a:gd name="connsiteX41" fmla="*/ 2113837 w 5545537"/>
              <a:gd name="connsiteY41" fmla="*/ 2637449 h 6876022"/>
              <a:gd name="connsiteX42" fmla="*/ 2114775 w 5545537"/>
              <a:gd name="connsiteY42" fmla="*/ 2637449 h 6876022"/>
              <a:gd name="connsiteX43" fmla="*/ 2113835 w 5545537"/>
              <a:gd name="connsiteY43" fmla="*/ 2628122 h 6876022"/>
              <a:gd name="connsiteX44" fmla="*/ 2635893 w 5545537"/>
              <a:gd name="connsiteY44" fmla="*/ 2106064 h 6876022"/>
              <a:gd name="connsiteX45" fmla="*/ 2649648 w 5545537"/>
              <a:gd name="connsiteY45" fmla="*/ 2107451 h 6876022"/>
              <a:gd name="connsiteX46" fmla="*/ 2649648 w 5545537"/>
              <a:gd name="connsiteY46" fmla="*/ 2090015 h 6876022"/>
              <a:gd name="connsiteX47" fmla="*/ 2635894 w 5545537"/>
              <a:gd name="connsiteY47" fmla="*/ 2091401 h 6876022"/>
              <a:gd name="connsiteX48" fmla="*/ 2113836 w 5545537"/>
              <a:gd name="connsiteY48" fmla="*/ 1569343 h 6876022"/>
              <a:gd name="connsiteX49" fmla="*/ 2635894 w 5545537"/>
              <a:gd name="connsiteY49" fmla="*/ 1047285 h 6876022"/>
              <a:gd name="connsiteX50" fmla="*/ 2649648 w 5545537"/>
              <a:gd name="connsiteY50" fmla="*/ 1048672 h 6876022"/>
              <a:gd name="connsiteX51" fmla="*/ 2649648 w 5545537"/>
              <a:gd name="connsiteY51" fmla="*/ 1043268 h 6876022"/>
              <a:gd name="connsiteX52" fmla="*/ 2689899 w 5545537"/>
              <a:gd name="connsiteY52" fmla="*/ 1039210 h 6876022"/>
              <a:gd name="connsiteX53" fmla="*/ 2689899 w 5545537"/>
              <a:gd name="connsiteY53" fmla="*/ 1038672 h 6876022"/>
              <a:gd name="connsiteX54" fmla="*/ 2635893 w 5545537"/>
              <a:gd name="connsiteY54" fmla="*/ 1044116 h 6876022"/>
              <a:gd name="connsiteX55" fmla="*/ 2113835 w 5545537"/>
              <a:gd name="connsiteY55" fmla="*/ 522058 h 6876022"/>
              <a:gd name="connsiteX56" fmla="*/ 2635893 w 5545537"/>
              <a:gd name="connsiteY56" fmla="*/ 0 h 6876022"/>
              <a:gd name="connsiteX0" fmla="*/ 1577115 w 5545537"/>
              <a:gd name="connsiteY0" fmla="*/ 2106064 h 6876022"/>
              <a:gd name="connsiteX1" fmla="*/ 2099173 w 5545537"/>
              <a:gd name="connsiteY1" fmla="*/ 2628122 h 6876022"/>
              <a:gd name="connsiteX2" fmla="*/ 1577115 w 5545537"/>
              <a:gd name="connsiteY2" fmla="*/ 3150180 h 6876022"/>
              <a:gd name="connsiteX3" fmla="*/ 1055057 w 5545537"/>
              <a:gd name="connsiteY3" fmla="*/ 2628122 h 6876022"/>
              <a:gd name="connsiteX4" fmla="*/ 1577115 w 5545537"/>
              <a:gd name="connsiteY4" fmla="*/ 2106064 h 6876022"/>
              <a:gd name="connsiteX5" fmla="*/ 2635893 w 5545537"/>
              <a:gd name="connsiteY5" fmla="*/ 0 h 6876022"/>
              <a:gd name="connsiteX6" fmla="*/ 2649648 w 5545537"/>
              <a:gd name="connsiteY6" fmla="*/ 1387 h 6876022"/>
              <a:gd name="connsiteX7" fmla="*/ 2649648 w 5545537"/>
              <a:gd name="connsiteY7" fmla="*/ 537 h 6876022"/>
              <a:gd name="connsiteX8" fmla="*/ 2689899 w 5545537"/>
              <a:gd name="connsiteY8" fmla="*/ 537 h 6876022"/>
              <a:gd name="connsiteX9" fmla="*/ 2689899 w 5545537"/>
              <a:gd name="connsiteY9" fmla="*/ 0 h 6876022"/>
              <a:gd name="connsiteX10" fmla="*/ 3846766 w 5545537"/>
              <a:gd name="connsiteY10" fmla="*/ 0 h 6876022"/>
              <a:gd name="connsiteX11" fmla="*/ 3846766 w 5545537"/>
              <a:gd name="connsiteY11" fmla="*/ 537 h 6876022"/>
              <a:gd name="connsiteX12" fmla="*/ 5545537 w 5545537"/>
              <a:gd name="connsiteY12" fmla="*/ 537 h 6876022"/>
              <a:gd name="connsiteX13" fmla="*/ 5545537 w 5545537"/>
              <a:gd name="connsiteY13" fmla="*/ 6876000 h 6876022"/>
              <a:gd name="connsiteX14" fmla="*/ 1072488 w 5545537"/>
              <a:gd name="connsiteY14" fmla="*/ 6863300 h 6876022"/>
              <a:gd name="connsiteX15" fmla="*/ 1069719 w 5545537"/>
              <a:gd name="connsiteY15" fmla="*/ 6318334 h 6876022"/>
              <a:gd name="connsiteX16" fmla="*/ 1069720 w 5545537"/>
              <a:gd name="connsiteY16" fmla="*/ 6318321 h 6876022"/>
              <a:gd name="connsiteX17" fmla="*/ 1069719 w 5545537"/>
              <a:gd name="connsiteY17" fmla="*/ 6318310 h 6876022"/>
              <a:gd name="connsiteX18" fmla="*/ 1061010 w 5545537"/>
              <a:gd name="connsiteY18" fmla="*/ 6219603 h 6876022"/>
              <a:gd name="connsiteX19" fmla="*/ 624433 w 5545537"/>
              <a:gd name="connsiteY19" fmla="*/ 5771972 h 6876022"/>
              <a:gd name="connsiteX20" fmla="*/ 426816 w 5545537"/>
              <a:gd name="connsiteY20" fmla="*/ 5735384 h 6876022"/>
              <a:gd name="connsiteX21" fmla="*/ 9971 w 5545537"/>
              <a:gd name="connsiteY21" fmla="*/ 5223932 h 6876022"/>
              <a:gd name="connsiteX22" fmla="*/ 426816 w 5545537"/>
              <a:gd name="connsiteY22" fmla="*/ 4712481 h 6876022"/>
              <a:gd name="connsiteX23" fmla="*/ 512040 w 5545537"/>
              <a:gd name="connsiteY23" fmla="*/ 4703889 h 6876022"/>
              <a:gd name="connsiteX24" fmla="*/ 512040 w 5545537"/>
              <a:gd name="connsiteY24" fmla="*/ 4703511 h 6876022"/>
              <a:gd name="connsiteX25" fmla="*/ 423086 w 5545537"/>
              <a:gd name="connsiteY25" fmla="*/ 4694544 h 6876022"/>
              <a:gd name="connsiteX26" fmla="*/ 0 w 5545537"/>
              <a:gd name="connsiteY26" fmla="*/ 4175435 h 6876022"/>
              <a:gd name="connsiteX27" fmla="*/ 529874 w 5545537"/>
              <a:gd name="connsiteY27" fmla="*/ 3645561 h 6876022"/>
              <a:gd name="connsiteX28" fmla="*/ 1048983 w 5545537"/>
              <a:gd name="connsiteY28" fmla="*/ 4068647 h 6876022"/>
              <a:gd name="connsiteX29" fmla="*/ 1057146 w 5545537"/>
              <a:gd name="connsiteY29" fmla="*/ 4149617 h 6876022"/>
              <a:gd name="connsiteX30" fmla="*/ 1069719 w 5545537"/>
              <a:gd name="connsiteY30" fmla="*/ 4620012 h 6876022"/>
              <a:gd name="connsiteX31" fmla="*/ 1095113 w 5545537"/>
              <a:gd name="connsiteY31" fmla="*/ 4538207 h 6876022"/>
              <a:gd name="connsiteX32" fmla="*/ 1576145 w 5545537"/>
              <a:gd name="connsiteY32" fmla="*/ 4219357 h 6876022"/>
              <a:gd name="connsiteX33" fmla="*/ 1609779 w 5545537"/>
              <a:gd name="connsiteY33" fmla="*/ 4222748 h 6876022"/>
              <a:gd name="connsiteX34" fmla="*/ 1609779 w 5545537"/>
              <a:gd name="connsiteY34" fmla="*/ 4205666 h 6876022"/>
              <a:gd name="connsiteX35" fmla="*/ 1577115 w 5545537"/>
              <a:gd name="connsiteY35" fmla="*/ 4208959 h 6876022"/>
              <a:gd name="connsiteX36" fmla="*/ 1055057 w 5545537"/>
              <a:gd name="connsiteY36" fmla="*/ 3686901 h 6876022"/>
              <a:gd name="connsiteX37" fmla="*/ 1577115 w 5545537"/>
              <a:gd name="connsiteY37" fmla="*/ 3164843 h 6876022"/>
              <a:gd name="connsiteX38" fmla="*/ 2088567 w 5545537"/>
              <a:gd name="connsiteY38" fmla="*/ 3581688 h 6876022"/>
              <a:gd name="connsiteX39" fmla="*/ 2098635 w 5545537"/>
              <a:gd name="connsiteY39" fmla="*/ 3681565 h 6876022"/>
              <a:gd name="connsiteX40" fmla="*/ 2113837 w 5545537"/>
              <a:gd name="connsiteY40" fmla="*/ 3681565 h 6876022"/>
              <a:gd name="connsiteX41" fmla="*/ 2113837 w 5545537"/>
              <a:gd name="connsiteY41" fmla="*/ 2637449 h 6876022"/>
              <a:gd name="connsiteX42" fmla="*/ 2114775 w 5545537"/>
              <a:gd name="connsiteY42" fmla="*/ 2637449 h 6876022"/>
              <a:gd name="connsiteX43" fmla="*/ 2113835 w 5545537"/>
              <a:gd name="connsiteY43" fmla="*/ 2628122 h 6876022"/>
              <a:gd name="connsiteX44" fmla="*/ 2635893 w 5545537"/>
              <a:gd name="connsiteY44" fmla="*/ 2106064 h 6876022"/>
              <a:gd name="connsiteX45" fmla="*/ 2649648 w 5545537"/>
              <a:gd name="connsiteY45" fmla="*/ 2107451 h 6876022"/>
              <a:gd name="connsiteX46" fmla="*/ 2649648 w 5545537"/>
              <a:gd name="connsiteY46" fmla="*/ 2090015 h 6876022"/>
              <a:gd name="connsiteX47" fmla="*/ 2635894 w 5545537"/>
              <a:gd name="connsiteY47" fmla="*/ 2091401 h 6876022"/>
              <a:gd name="connsiteX48" fmla="*/ 2113836 w 5545537"/>
              <a:gd name="connsiteY48" fmla="*/ 1569343 h 6876022"/>
              <a:gd name="connsiteX49" fmla="*/ 2635894 w 5545537"/>
              <a:gd name="connsiteY49" fmla="*/ 1047285 h 6876022"/>
              <a:gd name="connsiteX50" fmla="*/ 2649648 w 5545537"/>
              <a:gd name="connsiteY50" fmla="*/ 1048672 h 6876022"/>
              <a:gd name="connsiteX51" fmla="*/ 2649648 w 5545537"/>
              <a:gd name="connsiteY51" fmla="*/ 1043268 h 6876022"/>
              <a:gd name="connsiteX52" fmla="*/ 2689899 w 5545537"/>
              <a:gd name="connsiteY52" fmla="*/ 1039210 h 6876022"/>
              <a:gd name="connsiteX53" fmla="*/ 2689899 w 5545537"/>
              <a:gd name="connsiteY53" fmla="*/ 1038672 h 6876022"/>
              <a:gd name="connsiteX54" fmla="*/ 2635893 w 5545537"/>
              <a:gd name="connsiteY54" fmla="*/ 1044116 h 6876022"/>
              <a:gd name="connsiteX55" fmla="*/ 2113835 w 5545537"/>
              <a:gd name="connsiteY55" fmla="*/ 522058 h 6876022"/>
              <a:gd name="connsiteX56" fmla="*/ 2635893 w 5545537"/>
              <a:gd name="connsiteY56" fmla="*/ 0 h 6876022"/>
              <a:gd name="connsiteX0" fmla="*/ 1577115 w 5545537"/>
              <a:gd name="connsiteY0" fmla="*/ 2106064 h 6876022"/>
              <a:gd name="connsiteX1" fmla="*/ 2099173 w 5545537"/>
              <a:gd name="connsiteY1" fmla="*/ 2628122 h 6876022"/>
              <a:gd name="connsiteX2" fmla="*/ 1577115 w 5545537"/>
              <a:gd name="connsiteY2" fmla="*/ 3150180 h 6876022"/>
              <a:gd name="connsiteX3" fmla="*/ 1055057 w 5545537"/>
              <a:gd name="connsiteY3" fmla="*/ 2628122 h 6876022"/>
              <a:gd name="connsiteX4" fmla="*/ 1577115 w 5545537"/>
              <a:gd name="connsiteY4" fmla="*/ 2106064 h 6876022"/>
              <a:gd name="connsiteX5" fmla="*/ 2635893 w 5545537"/>
              <a:gd name="connsiteY5" fmla="*/ 0 h 6876022"/>
              <a:gd name="connsiteX6" fmla="*/ 2649648 w 5545537"/>
              <a:gd name="connsiteY6" fmla="*/ 1387 h 6876022"/>
              <a:gd name="connsiteX7" fmla="*/ 2649648 w 5545537"/>
              <a:gd name="connsiteY7" fmla="*/ 537 h 6876022"/>
              <a:gd name="connsiteX8" fmla="*/ 2689899 w 5545537"/>
              <a:gd name="connsiteY8" fmla="*/ 537 h 6876022"/>
              <a:gd name="connsiteX9" fmla="*/ 2689899 w 5545537"/>
              <a:gd name="connsiteY9" fmla="*/ 0 h 6876022"/>
              <a:gd name="connsiteX10" fmla="*/ 3846766 w 5545537"/>
              <a:gd name="connsiteY10" fmla="*/ 0 h 6876022"/>
              <a:gd name="connsiteX11" fmla="*/ 3846766 w 5545537"/>
              <a:gd name="connsiteY11" fmla="*/ 537 h 6876022"/>
              <a:gd name="connsiteX12" fmla="*/ 5545537 w 5545537"/>
              <a:gd name="connsiteY12" fmla="*/ 537 h 6876022"/>
              <a:gd name="connsiteX13" fmla="*/ 5545537 w 5545537"/>
              <a:gd name="connsiteY13" fmla="*/ 6876000 h 6876022"/>
              <a:gd name="connsiteX14" fmla="*/ 1067337 w 5545537"/>
              <a:gd name="connsiteY14" fmla="*/ 6863300 h 6876022"/>
              <a:gd name="connsiteX15" fmla="*/ 1069719 w 5545537"/>
              <a:gd name="connsiteY15" fmla="*/ 6318334 h 6876022"/>
              <a:gd name="connsiteX16" fmla="*/ 1069720 w 5545537"/>
              <a:gd name="connsiteY16" fmla="*/ 6318321 h 6876022"/>
              <a:gd name="connsiteX17" fmla="*/ 1069719 w 5545537"/>
              <a:gd name="connsiteY17" fmla="*/ 6318310 h 6876022"/>
              <a:gd name="connsiteX18" fmla="*/ 1061010 w 5545537"/>
              <a:gd name="connsiteY18" fmla="*/ 6219603 h 6876022"/>
              <a:gd name="connsiteX19" fmla="*/ 624433 w 5545537"/>
              <a:gd name="connsiteY19" fmla="*/ 5771972 h 6876022"/>
              <a:gd name="connsiteX20" fmla="*/ 426816 w 5545537"/>
              <a:gd name="connsiteY20" fmla="*/ 5735384 h 6876022"/>
              <a:gd name="connsiteX21" fmla="*/ 9971 w 5545537"/>
              <a:gd name="connsiteY21" fmla="*/ 5223932 h 6876022"/>
              <a:gd name="connsiteX22" fmla="*/ 426816 w 5545537"/>
              <a:gd name="connsiteY22" fmla="*/ 4712481 h 6876022"/>
              <a:gd name="connsiteX23" fmla="*/ 512040 w 5545537"/>
              <a:gd name="connsiteY23" fmla="*/ 4703889 h 6876022"/>
              <a:gd name="connsiteX24" fmla="*/ 512040 w 5545537"/>
              <a:gd name="connsiteY24" fmla="*/ 4703511 h 6876022"/>
              <a:gd name="connsiteX25" fmla="*/ 423086 w 5545537"/>
              <a:gd name="connsiteY25" fmla="*/ 4694544 h 6876022"/>
              <a:gd name="connsiteX26" fmla="*/ 0 w 5545537"/>
              <a:gd name="connsiteY26" fmla="*/ 4175435 h 6876022"/>
              <a:gd name="connsiteX27" fmla="*/ 529874 w 5545537"/>
              <a:gd name="connsiteY27" fmla="*/ 3645561 h 6876022"/>
              <a:gd name="connsiteX28" fmla="*/ 1048983 w 5545537"/>
              <a:gd name="connsiteY28" fmla="*/ 4068647 h 6876022"/>
              <a:gd name="connsiteX29" fmla="*/ 1057146 w 5545537"/>
              <a:gd name="connsiteY29" fmla="*/ 4149617 h 6876022"/>
              <a:gd name="connsiteX30" fmla="*/ 1069719 w 5545537"/>
              <a:gd name="connsiteY30" fmla="*/ 4620012 h 6876022"/>
              <a:gd name="connsiteX31" fmla="*/ 1095113 w 5545537"/>
              <a:gd name="connsiteY31" fmla="*/ 4538207 h 6876022"/>
              <a:gd name="connsiteX32" fmla="*/ 1576145 w 5545537"/>
              <a:gd name="connsiteY32" fmla="*/ 4219357 h 6876022"/>
              <a:gd name="connsiteX33" fmla="*/ 1609779 w 5545537"/>
              <a:gd name="connsiteY33" fmla="*/ 4222748 h 6876022"/>
              <a:gd name="connsiteX34" fmla="*/ 1609779 w 5545537"/>
              <a:gd name="connsiteY34" fmla="*/ 4205666 h 6876022"/>
              <a:gd name="connsiteX35" fmla="*/ 1577115 w 5545537"/>
              <a:gd name="connsiteY35" fmla="*/ 4208959 h 6876022"/>
              <a:gd name="connsiteX36" fmla="*/ 1055057 w 5545537"/>
              <a:gd name="connsiteY36" fmla="*/ 3686901 h 6876022"/>
              <a:gd name="connsiteX37" fmla="*/ 1577115 w 5545537"/>
              <a:gd name="connsiteY37" fmla="*/ 3164843 h 6876022"/>
              <a:gd name="connsiteX38" fmla="*/ 2088567 w 5545537"/>
              <a:gd name="connsiteY38" fmla="*/ 3581688 h 6876022"/>
              <a:gd name="connsiteX39" fmla="*/ 2098635 w 5545537"/>
              <a:gd name="connsiteY39" fmla="*/ 3681565 h 6876022"/>
              <a:gd name="connsiteX40" fmla="*/ 2113837 w 5545537"/>
              <a:gd name="connsiteY40" fmla="*/ 3681565 h 6876022"/>
              <a:gd name="connsiteX41" fmla="*/ 2113837 w 5545537"/>
              <a:gd name="connsiteY41" fmla="*/ 2637449 h 6876022"/>
              <a:gd name="connsiteX42" fmla="*/ 2114775 w 5545537"/>
              <a:gd name="connsiteY42" fmla="*/ 2637449 h 6876022"/>
              <a:gd name="connsiteX43" fmla="*/ 2113835 w 5545537"/>
              <a:gd name="connsiteY43" fmla="*/ 2628122 h 6876022"/>
              <a:gd name="connsiteX44" fmla="*/ 2635893 w 5545537"/>
              <a:gd name="connsiteY44" fmla="*/ 2106064 h 6876022"/>
              <a:gd name="connsiteX45" fmla="*/ 2649648 w 5545537"/>
              <a:gd name="connsiteY45" fmla="*/ 2107451 h 6876022"/>
              <a:gd name="connsiteX46" fmla="*/ 2649648 w 5545537"/>
              <a:gd name="connsiteY46" fmla="*/ 2090015 h 6876022"/>
              <a:gd name="connsiteX47" fmla="*/ 2635894 w 5545537"/>
              <a:gd name="connsiteY47" fmla="*/ 2091401 h 6876022"/>
              <a:gd name="connsiteX48" fmla="*/ 2113836 w 5545537"/>
              <a:gd name="connsiteY48" fmla="*/ 1569343 h 6876022"/>
              <a:gd name="connsiteX49" fmla="*/ 2635894 w 5545537"/>
              <a:gd name="connsiteY49" fmla="*/ 1047285 h 6876022"/>
              <a:gd name="connsiteX50" fmla="*/ 2649648 w 5545537"/>
              <a:gd name="connsiteY50" fmla="*/ 1048672 h 6876022"/>
              <a:gd name="connsiteX51" fmla="*/ 2649648 w 5545537"/>
              <a:gd name="connsiteY51" fmla="*/ 1043268 h 6876022"/>
              <a:gd name="connsiteX52" fmla="*/ 2689899 w 5545537"/>
              <a:gd name="connsiteY52" fmla="*/ 1039210 h 6876022"/>
              <a:gd name="connsiteX53" fmla="*/ 2689899 w 5545537"/>
              <a:gd name="connsiteY53" fmla="*/ 1038672 h 6876022"/>
              <a:gd name="connsiteX54" fmla="*/ 2635893 w 5545537"/>
              <a:gd name="connsiteY54" fmla="*/ 1044116 h 6876022"/>
              <a:gd name="connsiteX55" fmla="*/ 2113835 w 5545537"/>
              <a:gd name="connsiteY55" fmla="*/ 522058 h 6876022"/>
              <a:gd name="connsiteX56" fmla="*/ 2635893 w 5545537"/>
              <a:gd name="connsiteY56" fmla="*/ 0 h 6876022"/>
              <a:gd name="connsiteX0" fmla="*/ 1577115 w 5545537"/>
              <a:gd name="connsiteY0" fmla="*/ 2106064 h 6942972"/>
              <a:gd name="connsiteX1" fmla="*/ 2099173 w 5545537"/>
              <a:gd name="connsiteY1" fmla="*/ 2628122 h 6942972"/>
              <a:gd name="connsiteX2" fmla="*/ 1577115 w 5545537"/>
              <a:gd name="connsiteY2" fmla="*/ 3150180 h 6942972"/>
              <a:gd name="connsiteX3" fmla="*/ 1055057 w 5545537"/>
              <a:gd name="connsiteY3" fmla="*/ 2628122 h 6942972"/>
              <a:gd name="connsiteX4" fmla="*/ 1577115 w 5545537"/>
              <a:gd name="connsiteY4" fmla="*/ 2106064 h 6942972"/>
              <a:gd name="connsiteX5" fmla="*/ 2635893 w 5545537"/>
              <a:gd name="connsiteY5" fmla="*/ 0 h 6942972"/>
              <a:gd name="connsiteX6" fmla="*/ 2649648 w 5545537"/>
              <a:gd name="connsiteY6" fmla="*/ 1387 h 6942972"/>
              <a:gd name="connsiteX7" fmla="*/ 2649648 w 5545537"/>
              <a:gd name="connsiteY7" fmla="*/ 537 h 6942972"/>
              <a:gd name="connsiteX8" fmla="*/ 2689899 w 5545537"/>
              <a:gd name="connsiteY8" fmla="*/ 537 h 6942972"/>
              <a:gd name="connsiteX9" fmla="*/ 2689899 w 5545537"/>
              <a:gd name="connsiteY9" fmla="*/ 0 h 6942972"/>
              <a:gd name="connsiteX10" fmla="*/ 3846766 w 5545537"/>
              <a:gd name="connsiteY10" fmla="*/ 0 h 6942972"/>
              <a:gd name="connsiteX11" fmla="*/ 3846766 w 5545537"/>
              <a:gd name="connsiteY11" fmla="*/ 537 h 6942972"/>
              <a:gd name="connsiteX12" fmla="*/ 5545537 w 5545537"/>
              <a:gd name="connsiteY12" fmla="*/ 537 h 6942972"/>
              <a:gd name="connsiteX13" fmla="*/ 5540385 w 5545537"/>
              <a:gd name="connsiteY13" fmla="*/ 6942970 h 6942972"/>
              <a:gd name="connsiteX14" fmla="*/ 1067337 w 5545537"/>
              <a:gd name="connsiteY14" fmla="*/ 6863300 h 6942972"/>
              <a:gd name="connsiteX15" fmla="*/ 1069719 w 5545537"/>
              <a:gd name="connsiteY15" fmla="*/ 6318334 h 6942972"/>
              <a:gd name="connsiteX16" fmla="*/ 1069720 w 5545537"/>
              <a:gd name="connsiteY16" fmla="*/ 6318321 h 6942972"/>
              <a:gd name="connsiteX17" fmla="*/ 1069719 w 5545537"/>
              <a:gd name="connsiteY17" fmla="*/ 6318310 h 6942972"/>
              <a:gd name="connsiteX18" fmla="*/ 1061010 w 5545537"/>
              <a:gd name="connsiteY18" fmla="*/ 6219603 h 6942972"/>
              <a:gd name="connsiteX19" fmla="*/ 624433 w 5545537"/>
              <a:gd name="connsiteY19" fmla="*/ 5771972 h 6942972"/>
              <a:gd name="connsiteX20" fmla="*/ 426816 w 5545537"/>
              <a:gd name="connsiteY20" fmla="*/ 5735384 h 6942972"/>
              <a:gd name="connsiteX21" fmla="*/ 9971 w 5545537"/>
              <a:gd name="connsiteY21" fmla="*/ 5223932 h 6942972"/>
              <a:gd name="connsiteX22" fmla="*/ 426816 w 5545537"/>
              <a:gd name="connsiteY22" fmla="*/ 4712481 h 6942972"/>
              <a:gd name="connsiteX23" fmla="*/ 512040 w 5545537"/>
              <a:gd name="connsiteY23" fmla="*/ 4703889 h 6942972"/>
              <a:gd name="connsiteX24" fmla="*/ 512040 w 5545537"/>
              <a:gd name="connsiteY24" fmla="*/ 4703511 h 6942972"/>
              <a:gd name="connsiteX25" fmla="*/ 423086 w 5545537"/>
              <a:gd name="connsiteY25" fmla="*/ 4694544 h 6942972"/>
              <a:gd name="connsiteX26" fmla="*/ 0 w 5545537"/>
              <a:gd name="connsiteY26" fmla="*/ 4175435 h 6942972"/>
              <a:gd name="connsiteX27" fmla="*/ 529874 w 5545537"/>
              <a:gd name="connsiteY27" fmla="*/ 3645561 h 6942972"/>
              <a:gd name="connsiteX28" fmla="*/ 1048983 w 5545537"/>
              <a:gd name="connsiteY28" fmla="*/ 4068647 h 6942972"/>
              <a:gd name="connsiteX29" fmla="*/ 1057146 w 5545537"/>
              <a:gd name="connsiteY29" fmla="*/ 4149617 h 6942972"/>
              <a:gd name="connsiteX30" fmla="*/ 1069719 w 5545537"/>
              <a:gd name="connsiteY30" fmla="*/ 4620012 h 6942972"/>
              <a:gd name="connsiteX31" fmla="*/ 1095113 w 5545537"/>
              <a:gd name="connsiteY31" fmla="*/ 4538207 h 6942972"/>
              <a:gd name="connsiteX32" fmla="*/ 1576145 w 5545537"/>
              <a:gd name="connsiteY32" fmla="*/ 4219357 h 6942972"/>
              <a:gd name="connsiteX33" fmla="*/ 1609779 w 5545537"/>
              <a:gd name="connsiteY33" fmla="*/ 4222748 h 6942972"/>
              <a:gd name="connsiteX34" fmla="*/ 1609779 w 5545537"/>
              <a:gd name="connsiteY34" fmla="*/ 4205666 h 6942972"/>
              <a:gd name="connsiteX35" fmla="*/ 1577115 w 5545537"/>
              <a:gd name="connsiteY35" fmla="*/ 4208959 h 6942972"/>
              <a:gd name="connsiteX36" fmla="*/ 1055057 w 5545537"/>
              <a:gd name="connsiteY36" fmla="*/ 3686901 h 6942972"/>
              <a:gd name="connsiteX37" fmla="*/ 1577115 w 5545537"/>
              <a:gd name="connsiteY37" fmla="*/ 3164843 h 6942972"/>
              <a:gd name="connsiteX38" fmla="*/ 2088567 w 5545537"/>
              <a:gd name="connsiteY38" fmla="*/ 3581688 h 6942972"/>
              <a:gd name="connsiteX39" fmla="*/ 2098635 w 5545537"/>
              <a:gd name="connsiteY39" fmla="*/ 3681565 h 6942972"/>
              <a:gd name="connsiteX40" fmla="*/ 2113837 w 5545537"/>
              <a:gd name="connsiteY40" fmla="*/ 3681565 h 6942972"/>
              <a:gd name="connsiteX41" fmla="*/ 2113837 w 5545537"/>
              <a:gd name="connsiteY41" fmla="*/ 2637449 h 6942972"/>
              <a:gd name="connsiteX42" fmla="*/ 2114775 w 5545537"/>
              <a:gd name="connsiteY42" fmla="*/ 2637449 h 6942972"/>
              <a:gd name="connsiteX43" fmla="*/ 2113835 w 5545537"/>
              <a:gd name="connsiteY43" fmla="*/ 2628122 h 6942972"/>
              <a:gd name="connsiteX44" fmla="*/ 2635893 w 5545537"/>
              <a:gd name="connsiteY44" fmla="*/ 2106064 h 6942972"/>
              <a:gd name="connsiteX45" fmla="*/ 2649648 w 5545537"/>
              <a:gd name="connsiteY45" fmla="*/ 2107451 h 6942972"/>
              <a:gd name="connsiteX46" fmla="*/ 2649648 w 5545537"/>
              <a:gd name="connsiteY46" fmla="*/ 2090015 h 6942972"/>
              <a:gd name="connsiteX47" fmla="*/ 2635894 w 5545537"/>
              <a:gd name="connsiteY47" fmla="*/ 2091401 h 6942972"/>
              <a:gd name="connsiteX48" fmla="*/ 2113836 w 5545537"/>
              <a:gd name="connsiteY48" fmla="*/ 1569343 h 6942972"/>
              <a:gd name="connsiteX49" fmla="*/ 2635894 w 5545537"/>
              <a:gd name="connsiteY49" fmla="*/ 1047285 h 6942972"/>
              <a:gd name="connsiteX50" fmla="*/ 2649648 w 5545537"/>
              <a:gd name="connsiteY50" fmla="*/ 1048672 h 6942972"/>
              <a:gd name="connsiteX51" fmla="*/ 2649648 w 5545537"/>
              <a:gd name="connsiteY51" fmla="*/ 1043268 h 6942972"/>
              <a:gd name="connsiteX52" fmla="*/ 2689899 w 5545537"/>
              <a:gd name="connsiteY52" fmla="*/ 1039210 h 6942972"/>
              <a:gd name="connsiteX53" fmla="*/ 2689899 w 5545537"/>
              <a:gd name="connsiteY53" fmla="*/ 1038672 h 6942972"/>
              <a:gd name="connsiteX54" fmla="*/ 2635893 w 5545537"/>
              <a:gd name="connsiteY54" fmla="*/ 1044116 h 6942972"/>
              <a:gd name="connsiteX55" fmla="*/ 2113835 w 5545537"/>
              <a:gd name="connsiteY55" fmla="*/ 522058 h 6942972"/>
              <a:gd name="connsiteX56" fmla="*/ 2635893 w 5545537"/>
              <a:gd name="connsiteY56" fmla="*/ 0 h 6942972"/>
              <a:gd name="connsiteX0" fmla="*/ 1577115 w 5545537"/>
              <a:gd name="connsiteY0" fmla="*/ 2106064 h 6863435"/>
              <a:gd name="connsiteX1" fmla="*/ 2099173 w 5545537"/>
              <a:gd name="connsiteY1" fmla="*/ 2628122 h 6863435"/>
              <a:gd name="connsiteX2" fmla="*/ 1577115 w 5545537"/>
              <a:gd name="connsiteY2" fmla="*/ 3150180 h 6863435"/>
              <a:gd name="connsiteX3" fmla="*/ 1055057 w 5545537"/>
              <a:gd name="connsiteY3" fmla="*/ 2628122 h 6863435"/>
              <a:gd name="connsiteX4" fmla="*/ 1577115 w 5545537"/>
              <a:gd name="connsiteY4" fmla="*/ 2106064 h 6863435"/>
              <a:gd name="connsiteX5" fmla="*/ 2635893 w 5545537"/>
              <a:gd name="connsiteY5" fmla="*/ 0 h 6863435"/>
              <a:gd name="connsiteX6" fmla="*/ 2649648 w 5545537"/>
              <a:gd name="connsiteY6" fmla="*/ 1387 h 6863435"/>
              <a:gd name="connsiteX7" fmla="*/ 2649648 w 5545537"/>
              <a:gd name="connsiteY7" fmla="*/ 537 h 6863435"/>
              <a:gd name="connsiteX8" fmla="*/ 2689899 w 5545537"/>
              <a:gd name="connsiteY8" fmla="*/ 537 h 6863435"/>
              <a:gd name="connsiteX9" fmla="*/ 2689899 w 5545537"/>
              <a:gd name="connsiteY9" fmla="*/ 0 h 6863435"/>
              <a:gd name="connsiteX10" fmla="*/ 3846766 w 5545537"/>
              <a:gd name="connsiteY10" fmla="*/ 0 h 6863435"/>
              <a:gd name="connsiteX11" fmla="*/ 3846766 w 5545537"/>
              <a:gd name="connsiteY11" fmla="*/ 537 h 6863435"/>
              <a:gd name="connsiteX12" fmla="*/ 5545537 w 5545537"/>
              <a:gd name="connsiteY12" fmla="*/ 537 h 6863435"/>
              <a:gd name="connsiteX13" fmla="*/ 5452809 w 5545537"/>
              <a:gd name="connsiteY13" fmla="*/ 6770393 h 6863435"/>
              <a:gd name="connsiteX14" fmla="*/ 1067337 w 5545537"/>
              <a:gd name="connsiteY14" fmla="*/ 6863300 h 6863435"/>
              <a:gd name="connsiteX15" fmla="*/ 1069719 w 5545537"/>
              <a:gd name="connsiteY15" fmla="*/ 6318334 h 6863435"/>
              <a:gd name="connsiteX16" fmla="*/ 1069720 w 5545537"/>
              <a:gd name="connsiteY16" fmla="*/ 6318321 h 6863435"/>
              <a:gd name="connsiteX17" fmla="*/ 1069719 w 5545537"/>
              <a:gd name="connsiteY17" fmla="*/ 6318310 h 6863435"/>
              <a:gd name="connsiteX18" fmla="*/ 1061010 w 5545537"/>
              <a:gd name="connsiteY18" fmla="*/ 6219603 h 6863435"/>
              <a:gd name="connsiteX19" fmla="*/ 624433 w 5545537"/>
              <a:gd name="connsiteY19" fmla="*/ 5771972 h 6863435"/>
              <a:gd name="connsiteX20" fmla="*/ 426816 w 5545537"/>
              <a:gd name="connsiteY20" fmla="*/ 5735384 h 6863435"/>
              <a:gd name="connsiteX21" fmla="*/ 9971 w 5545537"/>
              <a:gd name="connsiteY21" fmla="*/ 5223932 h 6863435"/>
              <a:gd name="connsiteX22" fmla="*/ 426816 w 5545537"/>
              <a:gd name="connsiteY22" fmla="*/ 4712481 h 6863435"/>
              <a:gd name="connsiteX23" fmla="*/ 512040 w 5545537"/>
              <a:gd name="connsiteY23" fmla="*/ 4703889 h 6863435"/>
              <a:gd name="connsiteX24" fmla="*/ 512040 w 5545537"/>
              <a:gd name="connsiteY24" fmla="*/ 4703511 h 6863435"/>
              <a:gd name="connsiteX25" fmla="*/ 423086 w 5545537"/>
              <a:gd name="connsiteY25" fmla="*/ 4694544 h 6863435"/>
              <a:gd name="connsiteX26" fmla="*/ 0 w 5545537"/>
              <a:gd name="connsiteY26" fmla="*/ 4175435 h 6863435"/>
              <a:gd name="connsiteX27" fmla="*/ 529874 w 5545537"/>
              <a:gd name="connsiteY27" fmla="*/ 3645561 h 6863435"/>
              <a:gd name="connsiteX28" fmla="*/ 1048983 w 5545537"/>
              <a:gd name="connsiteY28" fmla="*/ 4068647 h 6863435"/>
              <a:gd name="connsiteX29" fmla="*/ 1057146 w 5545537"/>
              <a:gd name="connsiteY29" fmla="*/ 4149617 h 6863435"/>
              <a:gd name="connsiteX30" fmla="*/ 1069719 w 5545537"/>
              <a:gd name="connsiteY30" fmla="*/ 4620012 h 6863435"/>
              <a:gd name="connsiteX31" fmla="*/ 1095113 w 5545537"/>
              <a:gd name="connsiteY31" fmla="*/ 4538207 h 6863435"/>
              <a:gd name="connsiteX32" fmla="*/ 1576145 w 5545537"/>
              <a:gd name="connsiteY32" fmla="*/ 4219357 h 6863435"/>
              <a:gd name="connsiteX33" fmla="*/ 1609779 w 5545537"/>
              <a:gd name="connsiteY33" fmla="*/ 4222748 h 6863435"/>
              <a:gd name="connsiteX34" fmla="*/ 1609779 w 5545537"/>
              <a:gd name="connsiteY34" fmla="*/ 4205666 h 6863435"/>
              <a:gd name="connsiteX35" fmla="*/ 1577115 w 5545537"/>
              <a:gd name="connsiteY35" fmla="*/ 4208959 h 6863435"/>
              <a:gd name="connsiteX36" fmla="*/ 1055057 w 5545537"/>
              <a:gd name="connsiteY36" fmla="*/ 3686901 h 6863435"/>
              <a:gd name="connsiteX37" fmla="*/ 1577115 w 5545537"/>
              <a:gd name="connsiteY37" fmla="*/ 3164843 h 6863435"/>
              <a:gd name="connsiteX38" fmla="*/ 2088567 w 5545537"/>
              <a:gd name="connsiteY38" fmla="*/ 3581688 h 6863435"/>
              <a:gd name="connsiteX39" fmla="*/ 2098635 w 5545537"/>
              <a:gd name="connsiteY39" fmla="*/ 3681565 h 6863435"/>
              <a:gd name="connsiteX40" fmla="*/ 2113837 w 5545537"/>
              <a:gd name="connsiteY40" fmla="*/ 3681565 h 6863435"/>
              <a:gd name="connsiteX41" fmla="*/ 2113837 w 5545537"/>
              <a:gd name="connsiteY41" fmla="*/ 2637449 h 6863435"/>
              <a:gd name="connsiteX42" fmla="*/ 2114775 w 5545537"/>
              <a:gd name="connsiteY42" fmla="*/ 2637449 h 6863435"/>
              <a:gd name="connsiteX43" fmla="*/ 2113835 w 5545537"/>
              <a:gd name="connsiteY43" fmla="*/ 2628122 h 6863435"/>
              <a:gd name="connsiteX44" fmla="*/ 2635893 w 5545537"/>
              <a:gd name="connsiteY44" fmla="*/ 2106064 h 6863435"/>
              <a:gd name="connsiteX45" fmla="*/ 2649648 w 5545537"/>
              <a:gd name="connsiteY45" fmla="*/ 2107451 h 6863435"/>
              <a:gd name="connsiteX46" fmla="*/ 2649648 w 5545537"/>
              <a:gd name="connsiteY46" fmla="*/ 2090015 h 6863435"/>
              <a:gd name="connsiteX47" fmla="*/ 2635894 w 5545537"/>
              <a:gd name="connsiteY47" fmla="*/ 2091401 h 6863435"/>
              <a:gd name="connsiteX48" fmla="*/ 2113836 w 5545537"/>
              <a:gd name="connsiteY48" fmla="*/ 1569343 h 6863435"/>
              <a:gd name="connsiteX49" fmla="*/ 2635894 w 5545537"/>
              <a:gd name="connsiteY49" fmla="*/ 1047285 h 6863435"/>
              <a:gd name="connsiteX50" fmla="*/ 2649648 w 5545537"/>
              <a:gd name="connsiteY50" fmla="*/ 1048672 h 6863435"/>
              <a:gd name="connsiteX51" fmla="*/ 2649648 w 5545537"/>
              <a:gd name="connsiteY51" fmla="*/ 1043268 h 6863435"/>
              <a:gd name="connsiteX52" fmla="*/ 2689899 w 5545537"/>
              <a:gd name="connsiteY52" fmla="*/ 1039210 h 6863435"/>
              <a:gd name="connsiteX53" fmla="*/ 2689899 w 5545537"/>
              <a:gd name="connsiteY53" fmla="*/ 1038672 h 6863435"/>
              <a:gd name="connsiteX54" fmla="*/ 2635893 w 5545537"/>
              <a:gd name="connsiteY54" fmla="*/ 1044116 h 6863435"/>
              <a:gd name="connsiteX55" fmla="*/ 2113835 w 5545537"/>
              <a:gd name="connsiteY55" fmla="*/ 522058 h 6863435"/>
              <a:gd name="connsiteX56" fmla="*/ 2635893 w 5545537"/>
              <a:gd name="connsiteY56" fmla="*/ 0 h 6863435"/>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2689899 w 5546031"/>
              <a:gd name="connsiteY8" fmla="*/ 537 h 6864730"/>
              <a:gd name="connsiteX9" fmla="*/ 2689899 w 5546031"/>
              <a:gd name="connsiteY9" fmla="*/ 0 h 6864730"/>
              <a:gd name="connsiteX10" fmla="*/ 3846766 w 5546031"/>
              <a:gd name="connsiteY10" fmla="*/ 0 h 6864730"/>
              <a:gd name="connsiteX11" fmla="*/ 3846766 w 5546031"/>
              <a:gd name="connsiteY11" fmla="*/ 537 h 6864730"/>
              <a:gd name="connsiteX12" fmla="*/ 5545537 w 5546031"/>
              <a:gd name="connsiteY12" fmla="*/ 537 h 6864730"/>
              <a:gd name="connsiteX13" fmla="*/ 5545536 w 5546031"/>
              <a:gd name="connsiteY13" fmla="*/ 6860545 h 6864730"/>
              <a:gd name="connsiteX14" fmla="*/ 1067337 w 5546031"/>
              <a:gd name="connsiteY14" fmla="*/ 6863300 h 6864730"/>
              <a:gd name="connsiteX15" fmla="*/ 1069719 w 5546031"/>
              <a:gd name="connsiteY15" fmla="*/ 6318334 h 6864730"/>
              <a:gd name="connsiteX16" fmla="*/ 1069720 w 5546031"/>
              <a:gd name="connsiteY16" fmla="*/ 6318321 h 6864730"/>
              <a:gd name="connsiteX17" fmla="*/ 1069719 w 5546031"/>
              <a:gd name="connsiteY17" fmla="*/ 6318310 h 6864730"/>
              <a:gd name="connsiteX18" fmla="*/ 1061010 w 5546031"/>
              <a:gd name="connsiteY18" fmla="*/ 6219603 h 6864730"/>
              <a:gd name="connsiteX19" fmla="*/ 624433 w 5546031"/>
              <a:gd name="connsiteY19" fmla="*/ 5771972 h 6864730"/>
              <a:gd name="connsiteX20" fmla="*/ 426816 w 5546031"/>
              <a:gd name="connsiteY20" fmla="*/ 5735384 h 6864730"/>
              <a:gd name="connsiteX21" fmla="*/ 9971 w 5546031"/>
              <a:gd name="connsiteY21" fmla="*/ 5223932 h 6864730"/>
              <a:gd name="connsiteX22" fmla="*/ 426816 w 5546031"/>
              <a:gd name="connsiteY22" fmla="*/ 4712481 h 6864730"/>
              <a:gd name="connsiteX23" fmla="*/ 512040 w 5546031"/>
              <a:gd name="connsiteY23" fmla="*/ 4703889 h 6864730"/>
              <a:gd name="connsiteX24" fmla="*/ 512040 w 5546031"/>
              <a:gd name="connsiteY24" fmla="*/ 4703511 h 6864730"/>
              <a:gd name="connsiteX25" fmla="*/ 423086 w 5546031"/>
              <a:gd name="connsiteY25" fmla="*/ 4694544 h 6864730"/>
              <a:gd name="connsiteX26" fmla="*/ 0 w 5546031"/>
              <a:gd name="connsiteY26" fmla="*/ 4175435 h 6864730"/>
              <a:gd name="connsiteX27" fmla="*/ 529874 w 5546031"/>
              <a:gd name="connsiteY27" fmla="*/ 3645561 h 6864730"/>
              <a:gd name="connsiteX28" fmla="*/ 1048983 w 5546031"/>
              <a:gd name="connsiteY28" fmla="*/ 4068647 h 6864730"/>
              <a:gd name="connsiteX29" fmla="*/ 1057146 w 5546031"/>
              <a:gd name="connsiteY29" fmla="*/ 4149617 h 6864730"/>
              <a:gd name="connsiteX30" fmla="*/ 1069719 w 5546031"/>
              <a:gd name="connsiteY30" fmla="*/ 4620012 h 6864730"/>
              <a:gd name="connsiteX31" fmla="*/ 1095113 w 5546031"/>
              <a:gd name="connsiteY31" fmla="*/ 4538207 h 6864730"/>
              <a:gd name="connsiteX32" fmla="*/ 1576145 w 5546031"/>
              <a:gd name="connsiteY32" fmla="*/ 4219357 h 6864730"/>
              <a:gd name="connsiteX33" fmla="*/ 1609779 w 5546031"/>
              <a:gd name="connsiteY33" fmla="*/ 4222748 h 6864730"/>
              <a:gd name="connsiteX34" fmla="*/ 1609779 w 5546031"/>
              <a:gd name="connsiteY34" fmla="*/ 4205666 h 6864730"/>
              <a:gd name="connsiteX35" fmla="*/ 1577115 w 5546031"/>
              <a:gd name="connsiteY35" fmla="*/ 4208959 h 6864730"/>
              <a:gd name="connsiteX36" fmla="*/ 1055057 w 5546031"/>
              <a:gd name="connsiteY36" fmla="*/ 3686901 h 6864730"/>
              <a:gd name="connsiteX37" fmla="*/ 1577115 w 5546031"/>
              <a:gd name="connsiteY37" fmla="*/ 3164843 h 6864730"/>
              <a:gd name="connsiteX38" fmla="*/ 2088567 w 5546031"/>
              <a:gd name="connsiteY38" fmla="*/ 3581688 h 6864730"/>
              <a:gd name="connsiteX39" fmla="*/ 2098635 w 5546031"/>
              <a:gd name="connsiteY39" fmla="*/ 3681565 h 6864730"/>
              <a:gd name="connsiteX40" fmla="*/ 2113837 w 5546031"/>
              <a:gd name="connsiteY40" fmla="*/ 3681565 h 6864730"/>
              <a:gd name="connsiteX41" fmla="*/ 2113837 w 5546031"/>
              <a:gd name="connsiteY41" fmla="*/ 2637449 h 6864730"/>
              <a:gd name="connsiteX42" fmla="*/ 2114775 w 5546031"/>
              <a:gd name="connsiteY42" fmla="*/ 2637449 h 6864730"/>
              <a:gd name="connsiteX43" fmla="*/ 2113835 w 5546031"/>
              <a:gd name="connsiteY43" fmla="*/ 2628122 h 6864730"/>
              <a:gd name="connsiteX44" fmla="*/ 2635893 w 5546031"/>
              <a:gd name="connsiteY44" fmla="*/ 2106064 h 6864730"/>
              <a:gd name="connsiteX45" fmla="*/ 2649648 w 5546031"/>
              <a:gd name="connsiteY45" fmla="*/ 2107451 h 6864730"/>
              <a:gd name="connsiteX46" fmla="*/ 2649648 w 5546031"/>
              <a:gd name="connsiteY46" fmla="*/ 2090015 h 6864730"/>
              <a:gd name="connsiteX47" fmla="*/ 2635894 w 5546031"/>
              <a:gd name="connsiteY47" fmla="*/ 2091401 h 6864730"/>
              <a:gd name="connsiteX48" fmla="*/ 2113836 w 5546031"/>
              <a:gd name="connsiteY48" fmla="*/ 1569343 h 6864730"/>
              <a:gd name="connsiteX49" fmla="*/ 2635894 w 5546031"/>
              <a:gd name="connsiteY49" fmla="*/ 1047285 h 6864730"/>
              <a:gd name="connsiteX50" fmla="*/ 2649648 w 5546031"/>
              <a:gd name="connsiteY50" fmla="*/ 1048672 h 6864730"/>
              <a:gd name="connsiteX51" fmla="*/ 2649648 w 5546031"/>
              <a:gd name="connsiteY51" fmla="*/ 1043268 h 6864730"/>
              <a:gd name="connsiteX52" fmla="*/ 2689899 w 5546031"/>
              <a:gd name="connsiteY52" fmla="*/ 1039210 h 6864730"/>
              <a:gd name="connsiteX53" fmla="*/ 2689899 w 5546031"/>
              <a:gd name="connsiteY53" fmla="*/ 1038672 h 6864730"/>
              <a:gd name="connsiteX54" fmla="*/ 2635893 w 5546031"/>
              <a:gd name="connsiteY54" fmla="*/ 1044116 h 6864730"/>
              <a:gd name="connsiteX55" fmla="*/ 2113835 w 5546031"/>
              <a:gd name="connsiteY55" fmla="*/ 522058 h 6864730"/>
              <a:gd name="connsiteX56" fmla="*/ 2635893 w 5546031"/>
              <a:gd name="connsiteY56"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2689899 w 5546031"/>
              <a:gd name="connsiteY8" fmla="*/ 537 h 6864730"/>
              <a:gd name="connsiteX9" fmla="*/ 3846766 w 5546031"/>
              <a:gd name="connsiteY9" fmla="*/ 0 h 6864730"/>
              <a:gd name="connsiteX10" fmla="*/ 3846766 w 5546031"/>
              <a:gd name="connsiteY10" fmla="*/ 537 h 6864730"/>
              <a:gd name="connsiteX11" fmla="*/ 5545537 w 5546031"/>
              <a:gd name="connsiteY11" fmla="*/ 537 h 6864730"/>
              <a:gd name="connsiteX12" fmla="*/ 5545536 w 5546031"/>
              <a:gd name="connsiteY12" fmla="*/ 6860545 h 6864730"/>
              <a:gd name="connsiteX13" fmla="*/ 1067337 w 5546031"/>
              <a:gd name="connsiteY13" fmla="*/ 6863300 h 6864730"/>
              <a:gd name="connsiteX14" fmla="*/ 1069719 w 5546031"/>
              <a:gd name="connsiteY14" fmla="*/ 6318334 h 6864730"/>
              <a:gd name="connsiteX15" fmla="*/ 1069720 w 5546031"/>
              <a:gd name="connsiteY15" fmla="*/ 6318321 h 6864730"/>
              <a:gd name="connsiteX16" fmla="*/ 1069719 w 5546031"/>
              <a:gd name="connsiteY16" fmla="*/ 6318310 h 6864730"/>
              <a:gd name="connsiteX17" fmla="*/ 1061010 w 5546031"/>
              <a:gd name="connsiteY17" fmla="*/ 6219603 h 6864730"/>
              <a:gd name="connsiteX18" fmla="*/ 624433 w 5546031"/>
              <a:gd name="connsiteY18" fmla="*/ 5771972 h 6864730"/>
              <a:gd name="connsiteX19" fmla="*/ 426816 w 5546031"/>
              <a:gd name="connsiteY19" fmla="*/ 5735384 h 6864730"/>
              <a:gd name="connsiteX20" fmla="*/ 9971 w 5546031"/>
              <a:gd name="connsiteY20" fmla="*/ 5223932 h 6864730"/>
              <a:gd name="connsiteX21" fmla="*/ 426816 w 5546031"/>
              <a:gd name="connsiteY21" fmla="*/ 4712481 h 6864730"/>
              <a:gd name="connsiteX22" fmla="*/ 512040 w 5546031"/>
              <a:gd name="connsiteY22" fmla="*/ 4703889 h 6864730"/>
              <a:gd name="connsiteX23" fmla="*/ 512040 w 5546031"/>
              <a:gd name="connsiteY23" fmla="*/ 4703511 h 6864730"/>
              <a:gd name="connsiteX24" fmla="*/ 423086 w 5546031"/>
              <a:gd name="connsiteY24" fmla="*/ 4694544 h 6864730"/>
              <a:gd name="connsiteX25" fmla="*/ 0 w 5546031"/>
              <a:gd name="connsiteY25" fmla="*/ 4175435 h 6864730"/>
              <a:gd name="connsiteX26" fmla="*/ 529874 w 5546031"/>
              <a:gd name="connsiteY26" fmla="*/ 3645561 h 6864730"/>
              <a:gd name="connsiteX27" fmla="*/ 1048983 w 5546031"/>
              <a:gd name="connsiteY27" fmla="*/ 4068647 h 6864730"/>
              <a:gd name="connsiteX28" fmla="*/ 1057146 w 5546031"/>
              <a:gd name="connsiteY28" fmla="*/ 4149617 h 6864730"/>
              <a:gd name="connsiteX29" fmla="*/ 1069719 w 5546031"/>
              <a:gd name="connsiteY29" fmla="*/ 4620012 h 6864730"/>
              <a:gd name="connsiteX30" fmla="*/ 1095113 w 5546031"/>
              <a:gd name="connsiteY30" fmla="*/ 4538207 h 6864730"/>
              <a:gd name="connsiteX31" fmla="*/ 1576145 w 5546031"/>
              <a:gd name="connsiteY31" fmla="*/ 4219357 h 6864730"/>
              <a:gd name="connsiteX32" fmla="*/ 1609779 w 5546031"/>
              <a:gd name="connsiteY32" fmla="*/ 4222748 h 6864730"/>
              <a:gd name="connsiteX33" fmla="*/ 1609779 w 5546031"/>
              <a:gd name="connsiteY33" fmla="*/ 4205666 h 6864730"/>
              <a:gd name="connsiteX34" fmla="*/ 1577115 w 5546031"/>
              <a:gd name="connsiteY34" fmla="*/ 4208959 h 6864730"/>
              <a:gd name="connsiteX35" fmla="*/ 1055057 w 5546031"/>
              <a:gd name="connsiteY35" fmla="*/ 3686901 h 6864730"/>
              <a:gd name="connsiteX36" fmla="*/ 1577115 w 5546031"/>
              <a:gd name="connsiteY36" fmla="*/ 3164843 h 6864730"/>
              <a:gd name="connsiteX37" fmla="*/ 2088567 w 5546031"/>
              <a:gd name="connsiteY37" fmla="*/ 3581688 h 6864730"/>
              <a:gd name="connsiteX38" fmla="*/ 2098635 w 5546031"/>
              <a:gd name="connsiteY38" fmla="*/ 3681565 h 6864730"/>
              <a:gd name="connsiteX39" fmla="*/ 2113837 w 5546031"/>
              <a:gd name="connsiteY39" fmla="*/ 3681565 h 6864730"/>
              <a:gd name="connsiteX40" fmla="*/ 2113837 w 5546031"/>
              <a:gd name="connsiteY40" fmla="*/ 2637449 h 6864730"/>
              <a:gd name="connsiteX41" fmla="*/ 2114775 w 5546031"/>
              <a:gd name="connsiteY41" fmla="*/ 2637449 h 6864730"/>
              <a:gd name="connsiteX42" fmla="*/ 2113835 w 5546031"/>
              <a:gd name="connsiteY42" fmla="*/ 2628122 h 6864730"/>
              <a:gd name="connsiteX43" fmla="*/ 2635893 w 5546031"/>
              <a:gd name="connsiteY43" fmla="*/ 2106064 h 6864730"/>
              <a:gd name="connsiteX44" fmla="*/ 2649648 w 5546031"/>
              <a:gd name="connsiteY44" fmla="*/ 2107451 h 6864730"/>
              <a:gd name="connsiteX45" fmla="*/ 2649648 w 5546031"/>
              <a:gd name="connsiteY45" fmla="*/ 2090015 h 6864730"/>
              <a:gd name="connsiteX46" fmla="*/ 2635894 w 5546031"/>
              <a:gd name="connsiteY46" fmla="*/ 2091401 h 6864730"/>
              <a:gd name="connsiteX47" fmla="*/ 2113836 w 5546031"/>
              <a:gd name="connsiteY47" fmla="*/ 1569343 h 6864730"/>
              <a:gd name="connsiteX48" fmla="*/ 2635894 w 5546031"/>
              <a:gd name="connsiteY48" fmla="*/ 1047285 h 6864730"/>
              <a:gd name="connsiteX49" fmla="*/ 2649648 w 5546031"/>
              <a:gd name="connsiteY49" fmla="*/ 1048672 h 6864730"/>
              <a:gd name="connsiteX50" fmla="*/ 2649648 w 5546031"/>
              <a:gd name="connsiteY50" fmla="*/ 1043268 h 6864730"/>
              <a:gd name="connsiteX51" fmla="*/ 2689899 w 5546031"/>
              <a:gd name="connsiteY51" fmla="*/ 1039210 h 6864730"/>
              <a:gd name="connsiteX52" fmla="*/ 2689899 w 5546031"/>
              <a:gd name="connsiteY52" fmla="*/ 1038672 h 6864730"/>
              <a:gd name="connsiteX53" fmla="*/ 2635893 w 5546031"/>
              <a:gd name="connsiteY53" fmla="*/ 1044116 h 6864730"/>
              <a:gd name="connsiteX54" fmla="*/ 2113835 w 5546031"/>
              <a:gd name="connsiteY54" fmla="*/ 522058 h 6864730"/>
              <a:gd name="connsiteX55" fmla="*/ 2635893 w 5546031"/>
              <a:gd name="connsiteY55"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3846766 w 5546031"/>
              <a:gd name="connsiteY8" fmla="*/ 0 h 6864730"/>
              <a:gd name="connsiteX9" fmla="*/ 3846766 w 5546031"/>
              <a:gd name="connsiteY9" fmla="*/ 537 h 6864730"/>
              <a:gd name="connsiteX10" fmla="*/ 5545537 w 5546031"/>
              <a:gd name="connsiteY10" fmla="*/ 537 h 6864730"/>
              <a:gd name="connsiteX11" fmla="*/ 5545536 w 5546031"/>
              <a:gd name="connsiteY11" fmla="*/ 6860545 h 6864730"/>
              <a:gd name="connsiteX12" fmla="*/ 1067337 w 5546031"/>
              <a:gd name="connsiteY12" fmla="*/ 6863300 h 6864730"/>
              <a:gd name="connsiteX13" fmla="*/ 1069719 w 5546031"/>
              <a:gd name="connsiteY13" fmla="*/ 6318334 h 6864730"/>
              <a:gd name="connsiteX14" fmla="*/ 1069720 w 5546031"/>
              <a:gd name="connsiteY14" fmla="*/ 6318321 h 6864730"/>
              <a:gd name="connsiteX15" fmla="*/ 1069719 w 5546031"/>
              <a:gd name="connsiteY15" fmla="*/ 6318310 h 6864730"/>
              <a:gd name="connsiteX16" fmla="*/ 1061010 w 5546031"/>
              <a:gd name="connsiteY16" fmla="*/ 6219603 h 6864730"/>
              <a:gd name="connsiteX17" fmla="*/ 624433 w 5546031"/>
              <a:gd name="connsiteY17" fmla="*/ 5771972 h 6864730"/>
              <a:gd name="connsiteX18" fmla="*/ 426816 w 5546031"/>
              <a:gd name="connsiteY18" fmla="*/ 5735384 h 6864730"/>
              <a:gd name="connsiteX19" fmla="*/ 9971 w 5546031"/>
              <a:gd name="connsiteY19" fmla="*/ 5223932 h 6864730"/>
              <a:gd name="connsiteX20" fmla="*/ 426816 w 5546031"/>
              <a:gd name="connsiteY20" fmla="*/ 4712481 h 6864730"/>
              <a:gd name="connsiteX21" fmla="*/ 512040 w 5546031"/>
              <a:gd name="connsiteY21" fmla="*/ 4703889 h 6864730"/>
              <a:gd name="connsiteX22" fmla="*/ 512040 w 5546031"/>
              <a:gd name="connsiteY22" fmla="*/ 4703511 h 6864730"/>
              <a:gd name="connsiteX23" fmla="*/ 423086 w 5546031"/>
              <a:gd name="connsiteY23" fmla="*/ 4694544 h 6864730"/>
              <a:gd name="connsiteX24" fmla="*/ 0 w 5546031"/>
              <a:gd name="connsiteY24" fmla="*/ 4175435 h 6864730"/>
              <a:gd name="connsiteX25" fmla="*/ 529874 w 5546031"/>
              <a:gd name="connsiteY25" fmla="*/ 3645561 h 6864730"/>
              <a:gd name="connsiteX26" fmla="*/ 1048983 w 5546031"/>
              <a:gd name="connsiteY26" fmla="*/ 4068647 h 6864730"/>
              <a:gd name="connsiteX27" fmla="*/ 1057146 w 5546031"/>
              <a:gd name="connsiteY27" fmla="*/ 4149617 h 6864730"/>
              <a:gd name="connsiteX28" fmla="*/ 1069719 w 5546031"/>
              <a:gd name="connsiteY28" fmla="*/ 4620012 h 6864730"/>
              <a:gd name="connsiteX29" fmla="*/ 1095113 w 5546031"/>
              <a:gd name="connsiteY29" fmla="*/ 4538207 h 6864730"/>
              <a:gd name="connsiteX30" fmla="*/ 1576145 w 5546031"/>
              <a:gd name="connsiteY30" fmla="*/ 4219357 h 6864730"/>
              <a:gd name="connsiteX31" fmla="*/ 1609779 w 5546031"/>
              <a:gd name="connsiteY31" fmla="*/ 4222748 h 6864730"/>
              <a:gd name="connsiteX32" fmla="*/ 1609779 w 5546031"/>
              <a:gd name="connsiteY32" fmla="*/ 4205666 h 6864730"/>
              <a:gd name="connsiteX33" fmla="*/ 1577115 w 5546031"/>
              <a:gd name="connsiteY33" fmla="*/ 4208959 h 6864730"/>
              <a:gd name="connsiteX34" fmla="*/ 1055057 w 5546031"/>
              <a:gd name="connsiteY34" fmla="*/ 3686901 h 6864730"/>
              <a:gd name="connsiteX35" fmla="*/ 1577115 w 5546031"/>
              <a:gd name="connsiteY35" fmla="*/ 3164843 h 6864730"/>
              <a:gd name="connsiteX36" fmla="*/ 2088567 w 5546031"/>
              <a:gd name="connsiteY36" fmla="*/ 3581688 h 6864730"/>
              <a:gd name="connsiteX37" fmla="*/ 2098635 w 5546031"/>
              <a:gd name="connsiteY37" fmla="*/ 3681565 h 6864730"/>
              <a:gd name="connsiteX38" fmla="*/ 2113837 w 5546031"/>
              <a:gd name="connsiteY38" fmla="*/ 3681565 h 6864730"/>
              <a:gd name="connsiteX39" fmla="*/ 2113837 w 5546031"/>
              <a:gd name="connsiteY39" fmla="*/ 2637449 h 6864730"/>
              <a:gd name="connsiteX40" fmla="*/ 2114775 w 5546031"/>
              <a:gd name="connsiteY40" fmla="*/ 2637449 h 6864730"/>
              <a:gd name="connsiteX41" fmla="*/ 2113835 w 5546031"/>
              <a:gd name="connsiteY41" fmla="*/ 2628122 h 6864730"/>
              <a:gd name="connsiteX42" fmla="*/ 2635893 w 5546031"/>
              <a:gd name="connsiteY42" fmla="*/ 2106064 h 6864730"/>
              <a:gd name="connsiteX43" fmla="*/ 2649648 w 5546031"/>
              <a:gd name="connsiteY43" fmla="*/ 2107451 h 6864730"/>
              <a:gd name="connsiteX44" fmla="*/ 2649648 w 5546031"/>
              <a:gd name="connsiteY44" fmla="*/ 2090015 h 6864730"/>
              <a:gd name="connsiteX45" fmla="*/ 2635894 w 5546031"/>
              <a:gd name="connsiteY45" fmla="*/ 2091401 h 6864730"/>
              <a:gd name="connsiteX46" fmla="*/ 2113836 w 5546031"/>
              <a:gd name="connsiteY46" fmla="*/ 1569343 h 6864730"/>
              <a:gd name="connsiteX47" fmla="*/ 2635894 w 5546031"/>
              <a:gd name="connsiteY47" fmla="*/ 1047285 h 6864730"/>
              <a:gd name="connsiteX48" fmla="*/ 2649648 w 5546031"/>
              <a:gd name="connsiteY48" fmla="*/ 1048672 h 6864730"/>
              <a:gd name="connsiteX49" fmla="*/ 2649648 w 5546031"/>
              <a:gd name="connsiteY49" fmla="*/ 1043268 h 6864730"/>
              <a:gd name="connsiteX50" fmla="*/ 2689899 w 5546031"/>
              <a:gd name="connsiteY50" fmla="*/ 1039210 h 6864730"/>
              <a:gd name="connsiteX51" fmla="*/ 2689899 w 5546031"/>
              <a:gd name="connsiteY51" fmla="*/ 1038672 h 6864730"/>
              <a:gd name="connsiteX52" fmla="*/ 2635893 w 5546031"/>
              <a:gd name="connsiteY52" fmla="*/ 1044116 h 6864730"/>
              <a:gd name="connsiteX53" fmla="*/ 2113835 w 5546031"/>
              <a:gd name="connsiteY53" fmla="*/ 522058 h 6864730"/>
              <a:gd name="connsiteX54" fmla="*/ 2635893 w 5546031"/>
              <a:gd name="connsiteY54"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3846766 w 5546031"/>
              <a:gd name="connsiteY8" fmla="*/ 0 h 6864730"/>
              <a:gd name="connsiteX9" fmla="*/ 3846766 w 5546031"/>
              <a:gd name="connsiteY9" fmla="*/ 537 h 6864730"/>
              <a:gd name="connsiteX10" fmla="*/ 5545537 w 5546031"/>
              <a:gd name="connsiteY10" fmla="*/ 537 h 6864730"/>
              <a:gd name="connsiteX11" fmla="*/ 5545536 w 5546031"/>
              <a:gd name="connsiteY11" fmla="*/ 6860545 h 6864730"/>
              <a:gd name="connsiteX12" fmla="*/ 1067337 w 5546031"/>
              <a:gd name="connsiteY12" fmla="*/ 6863300 h 6864730"/>
              <a:gd name="connsiteX13" fmla="*/ 1069719 w 5546031"/>
              <a:gd name="connsiteY13" fmla="*/ 6318334 h 6864730"/>
              <a:gd name="connsiteX14" fmla="*/ 1069720 w 5546031"/>
              <a:gd name="connsiteY14" fmla="*/ 6318321 h 6864730"/>
              <a:gd name="connsiteX15" fmla="*/ 1069719 w 5546031"/>
              <a:gd name="connsiteY15" fmla="*/ 6318310 h 6864730"/>
              <a:gd name="connsiteX16" fmla="*/ 1061010 w 5546031"/>
              <a:gd name="connsiteY16" fmla="*/ 6219603 h 6864730"/>
              <a:gd name="connsiteX17" fmla="*/ 624433 w 5546031"/>
              <a:gd name="connsiteY17" fmla="*/ 5771972 h 6864730"/>
              <a:gd name="connsiteX18" fmla="*/ 426816 w 5546031"/>
              <a:gd name="connsiteY18" fmla="*/ 5735384 h 6864730"/>
              <a:gd name="connsiteX19" fmla="*/ 9971 w 5546031"/>
              <a:gd name="connsiteY19" fmla="*/ 5223932 h 6864730"/>
              <a:gd name="connsiteX20" fmla="*/ 426816 w 5546031"/>
              <a:gd name="connsiteY20" fmla="*/ 4712481 h 6864730"/>
              <a:gd name="connsiteX21" fmla="*/ 512040 w 5546031"/>
              <a:gd name="connsiteY21" fmla="*/ 4703889 h 6864730"/>
              <a:gd name="connsiteX22" fmla="*/ 512040 w 5546031"/>
              <a:gd name="connsiteY22" fmla="*/ 4703511 h 6864730"/>
              <a:gd name="connsiteX23" fmla="*/ 423086 w 5546031"/>
              <a:gd name="connsiteY23" fmla="*/ 4694544 h 6864730"/>
              <a:gd name="connsiteX24" fmla="*/ 0 w 5546031"/>
              <a:gd name="connsiteY24" fmla="*/ 4175435 h 6864730"/>
              <a:gd name="connsiteX25" fmla="*/ 529874 w 5546031"/>
              <a:gd name="connsiteY25" fmla="*/ 3645561 h 6864730"/>
              <a:gd name="connsiteX26" fmla="*/ 1048983 w 5546031"/>
              <a:gd name="connsiteY26" fmla="*/ 4068647 h 6864730"/>
              <a:gd name="connsiteX27" fmla="*/ 1057146 w 5546031"/>
              <a:gd name="connsiteY27" fmla="*/ 4149617 h 6864730"/>
              <a:gd name="connsiteX28" fmla="*/ 1069719 w 5546031"/>
              <a:gd name="connsiteY28" fmla="*/ 4620012 h 6864730"/>
              <a:gd name="connsiteX29" fmla="*/ 1095113 w 5546031"/>
              <a:gd name="connsiteY29" fmla="*/ 4538207 h 6864730"/>
              <a:gd name="connsiteX30" fmla="*/ 1576145 w 5546031"/>
              <a:gd name="connsiteY30" fmla="*/ 4219357 h 6864730"/>
              <a:gd name="connsiteX31" fmla="*/ 1609779 w 5546031"/>
              <a:gd name="connsiteY31" fmla="*/ 4222748 h 6864730"/>
              <a:gd name="connsiteX32" fmla="*/ 1609779 w 5546031"/>
              <a:gd name="connsiteY32" fmla="*/ 4205666 h 6864730"/>
              <a:gd name="connsiteX33" fmla="*/ 1577115 w 5546031"/>
              <a:gd name="connsiteY33" fmla="*/ 4208959 h 6864730"/>
              <a:gd name="connsiteX34" fmla="*/ 1055057 w 5546031"/>
              <a:gd name="connsiteY34" fmla="*/ 3686901 h 6864730"/>
              <a:gd name="connsiteX35" fmla="*/ 1577115 w 5546031"/>
              <a:gd name="connsiteY35" fmla="*/ 3164843 h 6864730"/>
              <a:gd name="connsiteX36" fmla="*/ 2088567 w 5546031"/>
              <a:gd name="connsiteY36" fmla="*/ 3581688 h 6864730"/>
              <a:gd name="connsiteX37" fmla="*/ 2098635 w 5546031"/>
              <a:gd name="connsiteY37" fmla="*/ 3681565 h 6864730"/>
              <a:gd name="connsiteX38" fmla="*/ 2113837 w 5546031"/>
              <a:gd name="connsiteY38" fmla="*/ 3681565 h 6864730"/>
              <a:gd name="connsiteX39" fmla="*/ 2113837 w 5546031"/>
              <a:gd name="connsiteY39" fmla="*/ 2637449 h 6864730"/>
              <a:gd name="connsiteX40" fmla="*/ 2114775 w 5546031"/>
              <a:gd name="connsiteY40" fmla="*/ 2637449 h 6864730"/>
              <a:gd name="connsiteX41" fmla="*/ 2113835 w 5546031"/>
              <a:gd name="connsiteY41" fmla="*/ 2628122 h 6864730"/>
              <a:gd name="connsiteX42" fmla="*/ 2635893 w 5546031"/>
              <a:gd name="connsiteY42" fmla="*/ 2106064 h 6864730"/>
              <a:gd name="connsiteX43" fmla="*/ 2649648 w 5546031"/>
              <a:gd name="connsiteY43" fmla="*/ 2107451 h 6864730"/>
              <a:gd name="connsiteX44" fmla="*/ 2649648 w 5546031"/>
              <a:gd name="connsiteY44" fmla="*/ 2090015 h 6864730"/>
              <a:gd name="connsiteX45" fmla="*/ 2635894 w 5546031"/>
              <a:gd name="connsiteY45" fmla="*/ 2091401 h 6864730"/>
              <a:gd name="connsiteX46" fmla="*/ 2113836 w 5546031"/>
              <a:gd name="connsiteY46" fmla="*/ 1569343 h 6864730"/>
              <a:gd name="connsiteX47" fmla="*/ 2635894 w 5546031"/>
              <a:gd name="connsiteY47" fmla="*/ 1047285 h 6864730"/>
              <a:gd name="connsiteX48" fmla="*/ 2649648 w 5546031"/>
              <a:gd name="connsiteY48" fmla="*/ 1048672 h 6864730"/>
              <a:gd name="connsiteX49" fmla="*/ 2649648 w 5546031"/>
              <a:gd name="connsiteY49" fmla="*/ 1043268 h 6864730"/>
              <a:gd name="connsiteX50" fmla="*/ 2689899 w 5546031"/>
              <a:gd name="connsiteY50" fmla="*/ 1039210 h 6864730"/>
              <a:gd name="connsiteX51" fmla="*/ 2635893 w 5546031"/>
              <a:gd name="connsiteY51" fmla="*/ 1044116 h 6864730"/>
              <a:gd name="connsiteX52" fmla="*/ 2113835 w 5546031"/>
              <a:gd name="connsiteY52" fmla="*/ 522058 h 6864730"/>
              <a:gd name="connsiteX53" fmla="*/ 2635893 w 5546031"/>
              <a:gd name="connsiteY53"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3846766 w 5546031"/>
              <a:gd name="connsiteY8" fmla="*/ 0 h 6864730"/>
              <a:gd name="connsiteX9" fmla="*/ 3846766 w 5546031"/>
              <a:gd name="connsiteY9" fmla="*/ 537 h 6864730"/>
              <a:gd name="connsiteX10" fmla="*/ 5545537 w 5546031"/>
              <a:gd name="connsiteY10" fmla="*/ 537 h 6864730"/>
              <a:gd name="connsiteX11" fmla="*/ 5545536 w 5546031"/>
              <a:gd name="connsiteY11" fmla="*/ 6860545 h 6864730"/>
              <a:gd name="connsiteX12" fmla="*/ 1067337 w 5546031"/>
              <a:gd name="connsiteY12" fmla="*/ 6863300 h 6864730"/>
              <a:gd name="connsiteX13" fmla="*/ 1069719 w 5546031"/>
              <a:gd name="connsiteY13" fmla="*/ 6318334 h 6864730"/>
              <a:gd name="connsiteX14" fmla="*/ 1069720 w 5546031"/>
              <a:gd name="connsiteY14" fmla="*/ 6318321 h 6864730"/>
              <a:gd name="connsiteX15" fmla="*/ 1069719 w 5546031"/>
              <a:gd name="connsiteY15" fmla="*/ 6318310 h 6864730"/>
              <a:gd name="connsiteX16" fmla="*/ 1061010 w 5546031"/>
              <a:gd name="connsiteY16" fmla="*/ 6219603 h 6864730"/>
              <a:gd name="connsiteX17" fmla="*/ 624433 w 5546031"/>
              <a:gd name="connsiteY17" fmla="*/ 5771972 h 6864730"/>
              <a:gd name="connsiteX18" fmla="*/ 426816 w 5546031"/>
              <a:gd name="connsiteY18" fmla="*/ 5735384 h 6864730"/>
              <a:gd name="connsiteX19" fmla="*/ 9971 w 5546031"/>
              <a:gd name="connsiteY19" fmla="*/ 5223932 h 6864730"/>
              <a:gd name="connsiteX20" fmla="*/ 426816 w 5546031"/>
              <a:gd name="connsiteY20" fmla="*/ 4712481 h 6864730"/>
              <a:gd name="connsiteX21" fmla="*/ 512040 w 5546031"/>
              <a:gd name="connsiteY21" fmla="*/ 4703889 h 6864730"/>
              <a:gd name="connsiteX22" fmla="*/ 512040 w 5546031"/>
              <a:gd name="connsiteY22" fmla="*/ 4703511 h 6864730"/>
              <a:gd name="connsiteX23" fmla="*/ 423086 w 5546031"/>
              <a:gd name="connsiteY23" fmla="*/ 4694544 h 6864730"/>
              <a:gd name="connsiteX24" fmla="*/ 0 w 5546031"/>
              <a:gd name="connsiteY24" fmla="*/ 4175435 h 6864730"/>
              <a:gd name="connsiteX25" fmla="*/ 529874 w 5546031"/>
              <a:gd name="connsiteY25" fmla="*/ 3645561 h 6864730"/>
              <a:gd name="connsiteX26" fmla="*/ 1048983 w 5546031"/>
              <a:gd name="connsiteY26" fmla="*/ 4068647 h 6864730"/>
              <a:gd name="connsiteX27" fmla="*/ 1057146 w 5546031"/>
              <a:gd name="connsiteY27" fmla="*/ 4149617 h 6864730"/>
              <a:gd name="connsiteX28" fmla="*/ 1069719 w 5546031"/>
              <a:gd name="connsiteY28" fmla="*/ 4620012 h 6864730"/>
              <a:gd name="connsiteX29" fmla="*/ 1095113 w 5546031"/>
              <a:gd name="connsiteY29" fmla="*/ 4538207 h 6864730"/>
              <a:gd name="connsiteX30" fmla="*/ 1576145 w 5546031"/>
              <a:gd name="connsiteY30" fmla="*/ 4219357 h 6864730"/>
              <a:gd name="connsiteX31" fmla="*/ 1609779 w 5546031"/>
              <a:gd name="connsiteY31" fmla="*/ 4222748 h 6864730"/>
              <a:gd name="connsiteX32" fmla="*/ 1609779 w 5546031"/>
              <a:gd name="connsiteY32" fmla="*/ 4205666 h 6864730"/>
              <a:gd name="connsiteX33" fmla="*/ 1577115 w 5546031"/>
              <a:gd name="connsiteY33" fmla="*/ 4208959 h 6864730"/>
              <a:gd name="connsiteX34" fmla="*/ 1055057 w 5546031"/>
              <a:gd name="connsiteY34" fmla="*/ 3686901 h 6864730"/>
              <a:gd name="connsiteX35" fmla="*/ 1577115 w 5546031"/>
              <a:gd name="connsiteY35" fmla="*/ 3164843 h 6864730"/>
              <a:gd name="connsiteX36" fmla="*/ 2088567 w 5546031"/>
              <a:gd name="connsiteY36" fmla="*/ 3581688 h 6864730"/>
              <a:gd name="connsiteX37" fmla="*/ 2098635 w 5546031"/>
              <a:gd name="connsiteY37" fmla="*/ 3681565 h 6864730"/>
              <a:gd name="connsiteX38" fmla="*/ 2113837 w 5546031"/>
              <a:gd name="connsiteY38" fmla="*/ 3681565 h 6864730"/>
              <a:gd name="connsiteX39" fmla="*/ 2113837 w 5546031"/>
              <a:gd name="connsiteY39" fmla="*/ 2637449 h 6864730"/>
              <a:gd name="connsiteX40" fmla="*/ 2114775 w 5546031"/>
              <a:gd name="connsiteY40" fmla="*/ 2637449 h 6864730"/>
              <a:gd name="connsiteX41" fmla="*/ 2113835 w 5546031"/>
              <a:gd name="connsiteY41" fmla="*/ 2628122 h 6864730"/>
              <a:gd name="connsiteX42" fmla="*/ 2635893 w 5546031"/>
              <a:gd name="connsiteY42" fmla="*/ 2106064 h 6864730"/>
              <a:gd name="connsiteX43" fmla="*/ 2649648 w 5546031"/>
              <a:gd name="connsiteY43" fmla="*/ 2107451 h 6864730"/>
              <a:gd name="connsiteX44" fmla="*/ 2649648 w 5546031"/>
              <a:gd name="connsiteY44" fmla="*/ 2090015 h 6864730"/>
              <a:gd name="connsiteX45" fmla="*/ 2635894 w 5546031"/>
              <a:gd name="connsiteY45" fmla="*/ 2091401 h 6864730"/>
              <a:gd name="connsiteX46" fmla="*/ 2113836 w 5546031"/>
              <a:gd name="connsiteY46" fmla="*/ 1569343 h 6864730"/>
              <a:gd name="connsiteX47" fmla="*/ 2635894 w 5546031"/>
              <a:gd name="connsiteY47" fmla="*/ 1047285 h 6864730"/>
              <a:gd name="connsiteX48" fmla="*/ 2649648 w 5546031"/>
              <a:gd name="connsiteY48" fmla="*/ 1048672 h 6864730"/>
              <a:gd name="connsiteX49" fmla="*/ 2649648 w 5546031"/>
              <a:gd name="connsiteY49" fmla="*/ 1043268 h 6864730"/>
              <a:gd name="connsiteX50" fmla="*/ 2635893 w 5546031"/>
              <a:gd name="connsiteY50" fmla="*/ 1044116 h 6864730"/>
              <a:gd name="connsiteX51" fmla="*/ 2113835 w 5546031"/>
              <a:gd name="connsiteY51" fmla="*/ 522058 h 6864730"/>
              <a:gd name="connsiteX52" fmla="*/ 2635893 w 5546031"/>
              <a:gd name="connsiteY52"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3846766 w 5546031"/>
              <a:gd name="connsiteY8" fmla="*/ 0 h 6864730"/>
              <a:gd name="connsiteX9" fmla="*/ 5545537 w 5546031"/>
              <a:gd name="connsiteY9" fmla="*/ 537 h 6864730"/>
              <a:gd name="connsiteX10" fmla="*/ 5545536 w 5546031"/>
              <a:gd name="connsiteY10" fmla="*/ 6860545 h 6864730"/>
              <a:gd name="connsiteX11" fmla="*/ 1067337 w 5546031"/>
              <a:gd name="connsiteY11" fmla="*/ 6863300 h 6864730"/>
              <a:gd name="connsiteX12" fmla="*/ 1069719 w 5546031"/>
              <a:gd name="connsiteY12" fmla="*/ 6318334 h 6864730"/>
              <a:gd name="connsiteX13" fmla="*/ 1069720 w 5546031"/>
              <a:gd name="connsiteY13" fmla="*/ 6318321 h 6864730"/>
              <a:gd name="connsiteX14" fmla="*/ 1069719 w 5546031"/>
              <a:gd name="connsiteY14" fmla="*/ 6318310 h 6864730"/>
              <a:gd name="connsiteX15" fmla="*/ 1061010 w 5546031"/>
              <a:gd name="connsiteY15" fmla="*/ 6219603 h 6864730"/>
              <a:gd name="connsiteX16" fmla="*/ 624433 w 5546031"/>
              <a:gd name="connsiteY16" fmla="*/ 5771972 h 6864730"/>
              <a:gd name="connsiteX17" fmla="*/ 426816 w 5546031"/>
              <a:gd name="connsiteY17" fmla="*/ 5735384 h 6864730"/>
              <a:gd name="connsiteX18" fmla="*/ 9971 w 5546031"/>
              <a:gd name="connsiteY18" fmla="*/ 5223932 h 6864730"/>
              <a:gd name="connsiteX19" fmla="*/ 426816 w 5546031"/>
              <a:gd name="connsiteY19" fmla="*/ 4712481 h 6864730"/>
              <a:gd name="connsiteX20" fmla="*/ 512040 w 5546031"/>
              <a:gd name="connsiteY20" fmla="*/ 4703889 h 6864730"/>
              <a:gd name="connsiteX21" fmla="*/ 512040 w 5546031"/>
              <a:gd name="connsiteY21" fmla="*/ 4703511 h 6864730"/>
              <a:gd name="connsiteX22" fmla="*/ 423086 w 5546031"/>
              <a:gd name="connsiteY22" fmla="*/ 4694544 h 6864730"/>
              <a:gd name="connsiteX23" fmla="*/ 0 w 5546031"/>
              <a:gd name="connsiteY23" fmla="*/ 4175435 h 6864730"/>
              <a:gd name="connsiteX24" fmla="*/ 529874 w 5546031"/>
              <a:gd name="connsiteY24" fmla="*/ 3645561 h 6864730"/>
              <a:gd name="connsiteX25" fmla="*/ 1048983 w 5546031"/>
              <a:gd name="connsiteY25" fmla="*/ 4068647 h 6864730"/>
              <a:gd name="connsiteX26" fmla="*/ 1057146 w 5546031"/>
              <a:gd name="connsiteY26" fmla="*/ 4149617 h 6864730"/>
              <a:gd name="connsiteX27" fmla="*/ 1069719 w 5546031"/>
              <a:gd name="connsiteY27" fmla="*/ 4620012 h 6864730"/>
              <a:gd name="connsiteX28" fmla="*/ 1095113 w 5546031"/>
              <a:gd name="connsiteY28" fmla="*/ 4538207 h 6864730"/>
              <a:gd name="connsiteX29" fmla="*/ 1576145 w 5546031"/>
              <a:gd name="connsiteY29" fmla="*/ 4219357 h 6864730"/>
              <a:gd name="connsiteX30" fmla="*/ 1609779 w 5546031"/>
              <a:gd name="connsiteY30" fmla="*/ 4222748 h 6864730"/>
              <a:gd name="connsiteX31" fmla="*/ 1609779 w 5546031"/>
              <a:gd name="connsiteY31" fmla="*/ 4205666 h 6864730"/>
              <a:gd name="connsiteX32" fmla="*/ 1577115 w 5546031"/>
              <a:gd name="connsiteY32" fmla="*/ 4208959 h 6864730"/>
              <a:gd name="connsiteX33" fmla="*/ 1055057 w 5546031"/>
              <a:gd name="connsiteY33" fmla="*/ 3686901 h 6864730"/>
              <a:gd name="connsiteX34" fmla="*/ 1577115 w 5546031"/>
              <a:gd name="connsiteY34" fmla="*/ 3164843 h 6864730"/>
              <a:gd name="connsiteX35" fmla="*/ 2088567 w 5546031"/>
              <a:gd name="connsiteY35" fmla="*/ 3581688 h 6864730"/>
              <a:gd name="connsiteX36" fmla="*/ 2098635 w 5546031"/>
              <a:gd name="connsiteY36" fmla="*/ 3681565 h 6864730"/>
              <a:gd name="connsiteX37" fmla="*/ 2113837 w 5546031"/>
              <a:gd name="connsiteY37" fmla="*/ 3681565 h 6864730"/>
              <a:gd name="connsiteX38" fmla="*/ 2113837 w 5546031"/>
              <a:gd name="connsiteY38" fmla="*/ 2637449 h 6864730"/>
              <a:gd name="connsiteX39" fmla="*/ 2114775 w 5546031"/>
              <a:gd name="connsiteY39" fmla="*/ 2637449 h 6864730"/>
              <a:gd name="connsiteX40" fmla="*/ 2113835 w 5546031"/>
              <a:gd name="connsiteY40" fmla="*/ 2628122 h 6864730"/>
              <a:gd name="connsiteX41" fmla="*/ 2635893 w 5546031"/>
              <a:gd name="connsiteY41" fmla="*/ 2106064 h 6864730"/>
              <a:gd name="connsiteX42" fmla="*/ 2649648 w 5546031"/>
              <a:gd name="connsiteY42" fmla="*/ 2107451 h 6864730"/>
              <a:gd name="connsiteX43" fmla="*/ 2649648 w 5546031"/>
              <a:gd name="connsiteY43" fmla="*/ 2090015 h 6864730"/>
              <a:gd name="connsiteX44" fmla="*/ 2635894 w 5546031"/>
              <a:gd name="connsiteY44" fmla="*/ 2091401 h 6864730"/>
              <a:gd name="connsiteX45" fmla="*/ 2113836 w 5546031"/>
              <a:gd name="connsiteY45" fmla="*/ 1569343 h 6864730"/>
              <a:gd name="connsiteX46" fmla="*/ 2635894 w 5546031"/>
              <a:gd name="connsiteY46" fmla="*/ 1047285 h 6864730"/>
              <a:gd name="connsiteX47" fmla="*/ 2649648 w 5546031"/>
              <a:gd name="connsiteY47" fmla="*/ 1048672 h 6864730"/>
              <a:gd name="connsiteX48" fmla="*/ 2649648 w 5546031"/>
              <a:gd name="connsiteY48" fmla="*/ 1043268 h 6864730"/>
              <a:gd name="connsiteX49" fmla="*/ 2635893 w 5546031"/>
              <a:gd name="connsiteY49" fmla="*/ 1044116 h 6864730"/>
              <a:gd name="connsiteX50" fmla="*/ 2113835 w 5546031"/>
              <a:gd name="connsiteY50" fmla="*/ 522058 h 6864730"/>
              <a:gd name="connsiteX51" fmla="*/ 2635893 w 5546031"/>
              <a:gd name="connsiteY51" fmla="*/ 0 h 68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46031" h="6864730">
                <a:moveTo>
                  <a:pt x="1577115" y="2106064"/>
                </a:moveTo>
                <a:cubicBezTo>
                  <a:pt x="1865440" y="2106064"/>
                  <a:pt x="2099173" y="2339797"/>
                  <a:pt x="2099173" y="2628122"/>
                </a:cubicBezTo>
                <a:cubicBezTo>
                  <a:pt x="2099173" y="2916447"/>
                  <a:pt x="1865440" y="3150180"/>
                  <a:pt x="1577115" y="3150180"/>
                </a:cubicBezTo>
                <a:cubicBezTo>
                  <a:pt x="1288790" y="3150180"/>
                  <a:pt x="1055057" y="2916447"/>
                  <a:pt x="1055057" y="2628122"/>
                </a:cubicBezTo>
                <a:cubicBezTo>
                  <a:pt x="1055057" y="2339797"/>
                  <a:pt x="1288790" y="2106064"/>
                  <a:pt x="1577115" y="2106064"/>
                </a:cubicBezTo>
                <a:close/>
                <a:moveTo>
                  <a:pt x="2635893" y="0"/>
                </a:moveTo>
                <a:lnTo>
                  <a:pt x="2649648" y="1387"/>
                </a:lnTo>
                <a:lnTo>
                  <a:pt x="2649648" y="537"/>
                </a:lnTo>
                <a:lnTo>
                  <a:pt x="3846766" y="0"/>
                </a:lnTo>
                <a:lnTo>
                  <a:pt x="5545537" y="537"/>
                </a:lnTo>
                <a:cubicBezTo>
                  <a:pt x="5543820" y="2314681"/>
                  <a:pt x="5547253" y="4546401"/>
                  <a:pt x="5545536" y="6860545"/>
                </a:cubicBezTo>
                <a:cubicBezTo>
                  <a:pt x="5545847" y="6861075"/>
                  <a:pt x="2560070" y="6867533"/>
                  <a:pt x="1067337" y="6863300"/>
                </a:cubicBezTo>
                <a:cubicBezTo>
                  <a:pt x="1068990" y="6701392"/>
                  <a:pt x="1068066" y="6480242"/>
                  <a:pt x="1069719" y="6318334"/>
                </a:cubicBezTo>
                <a:cubicBezTo>
                  <a:pt x="1069719" y="6318330"/>
                  <a:pt x="1069720" y="6318325"/>
                  <a:pt x="1069720" y="6318321"/>
                </a:cubicBezTo>
                <a:cubicBezTo>
                  <a:pt x="1069720" y="6318317"/>
                  <a:pt x="1069719" y="6318314"/>
                  <a:pt x="1069719" y="6318310"/>
                </a:cubicBezTo>
                <a:lnTo>
                  <a:pt x="1061010" y="6219603"/>
                </a:lnTo>
                <a:cubicBezTo>
                  <a:pt x="1020946" y="5995312"/>
                  <a:pt x="846793" y="5817474"/>
                  <a:pt x="624433" y="5771972"/>
                </a:cubicBezTo>
                <a:lnTo>
                  <a:pt x="426816" y="5735384"/>
                </a:lnTo>
                <a:cubicBezTo>
                  <a:pt x="188923" y="5686704"/>
                  <a:pt x="9971" y="5476217"/>
                  <a:pt x="9971" y="5223932"/>
                </a:cubicBezTo>
                <a:cubicBezTo>
                  <a:pt x="9971" y="4971648"/>
                  <a:pt x="188923" y="4761160"/>
                  <a:pt x="426816" y="4712481"/>
                </a:cubicBezTo>
                <a:lnTo>
                  <a:pt x="512040" y="4703889"/>
                </a:lnTo>
                <a:lnTo>
                  <a:pt x="512040" y="4703511"/>
                </a:lnTo>
                <a:lnTo>
                  <a:pt x="423086" y="4694544"/>
                </a:lnTo>
                <a:cubicBezTo>
                  <a:pt x="181632" y="4645135"/>
                  <a:pt x="0" y="4431496"/>
                  <a:pt x="0" y="4175435"/>
                </a:cubicBezTo>
                <a:cubicBezTo>
                  <a:pt x="0" y="3882794"/>
                  <a:pt x="237233" y="3645561"/>
                  <a:pt x="529874" y="3645561"/>
                </a:cubicBezTo>
                <a:cubicBezTo>
                  <a:pt x="785935" y="3645561"/>
                  <a:pt x="999574" y="3827193"/>
                  <a:pt x="1048983" y="4068647"/>
                </a:cubicBezTo>
                <a:lnTo>
                  <a:pt x="1057146" y="4149617"/>
                </a:lnTo>
                <a:cubicBezTo>
                  <a:pt x="1060602" y="4241511"/>
                  <a:pt x="1063391" y="4555247"/>
                  <a:pt x="1069719" y="4620012"/>
                </a:cubicBezTo>
                <a:lnTo>
                  <a:pt x="1095113" y="4538207"/>
                </a:lnTo>
                <a:cubicBezTo>
                  <a:pt x="1174366" y="4350832"/>
                  <a:pt x="1359902" y="4219357"/>
                  <a:pt x="1576145" y="4219357"/>
                </a:cubicBezTo>
                <a:lnTo>
                  <a:pt x="1609779" y="4222748"/>
                </a:lnTo>
                <a:lnTo>
                  <a:pt x="1609779" y="4205666"/>
                </a:lnTo>
                <a:lnTo>
                  <a:pt x="1577115" y="4208959"/>
                </a:lnTo>
                <a:cubicBezTo>
                  <a:pt x="1288790" y="4208959"/>
                  <a:pt x="1055057" y="3975226"/>
                  <a:pt x="1055057" y="3686901"/>
                </a:cubicBezTo>
                <a:cubicBezTo>
                  <a:pt x="1055057" y="3398576"/>
                  <a:pt x="1288790" y="3164843"/>
                  <a:pt x="1577115" y="3164843"/>
                </a:cubicBezTo>
                <a:cubicBezTo>
                  <a:pt x="1829399" y="3164843"/>
                  <a:pt x="2039887" y="3343795"/>
                  <a:pt x="2088567" y="3581688"/>
                </a:cubicBezTo>
                <a:lnTo>
                  <a:pt x="2098635" y="3681565"/>
                </a:lnTo>
                <a:lnTo>
                  <a:pt x="2113837" y="3681565"/>
                </a:lnTo>
                <a:lnTo>
                  <a:pt x="2113837" y="2637449"/>
                </a:lnTo>
                <a:lnTo>
                  <a:pt x="2114775" y="2637449"/>
                </a:lnTo>
                <a:cubicBezTo>
                  <a:pt x="2114462" y="2634340"/>
                  <a:pt x="2114148" y="2631231"/>
                  <a:pt x="2113835" y="2628122"/>
                </a:cubicBezTo>
                <a:cubicBezTo>
                  <a:pt x="2113835" y="2339797"/>
                  <a:pt x="2347568" y="2106064"/>
                  <a:pt x="2635893" y="2106064"/>
                </a:cubicBezTo>
                <a:lnTo>
                  <a:pt x="2649648" y="2107451"/>
                </a:lnTo>
                <a:lnTo>
                  <a:pt x="2649648" y="2090015"/>
                </a:lnTo>
                <a:lnTo>
                  <a:pt x="2635894" y="2091401"/>
                </a:lnTo>
                <a:cubicBezTo>
                  <a:pt x="2347569" y="2091401"/>
                  <a:pt x="2113836" y="1857668"/>
                  <a:pt x="2113836" y="1569343"/>
                </a:cubicBezTo>
                <a:cubicBezTo>
                  <a:pt x="2113836" y="1281018"/>
                  <a:pt x="2347569" y="1047285"/>
                  <a:pt x="2635894" y="1047285"/>
                </a:cubicBezTo>
                <a:lnTo>
                  <a:pt x="2649648" y="1048672"/>
                </a:lnTo>
                <a:lnTo>
                  <a:pt x="2649648" y="1043268"/>
                </a:lnTo>
                <a:lnTo>
                  <a:pt x="2635893" y="1044116"/>
                </a:lnTo>
                <a:cubicBezTo>
                  <a:pt x="2347568" y="1044116"/>
                  <a:pt x="2113835" y="810383"/>
                  <a:pt x="2113835" y="522058"/>
                </a:cubicBezTo>
                <a:cubicBezTo>
                  <a:pt x="2113835" y="233733"/>
                  <a:pt x="2347568" y="0"/>
                  <a:pt x="2635893" y="0"/>
                </a:cubicBezTo>
                <a:close/>
              </a:path>
            </a:pathLst>
          </a:custGeom>
          <a:solidFill>
            <a:schemeClr val="bg1">
              <a:lumMod val="95000"/>
            </a:schemeClr>
          </a:solidFill>
        </p:spPr>
        <p:txBody>
          <a:bodyPr wrap="square" anchor="ctr" anchorCtr="0">
            <a:noAutofit/>
          </a:bodyPr>
          <a:lstStyle>
            <a:lvl1pPr marL="0" indent="0" algn="ctr">
              <a:buNone/>
              <a:defRPr sz="1200" b="0" i="0">
                <a:latin typeface="Times New Roman" panose="02020603050405020304" pitchFamily="18" charset="0"/>
              </a:defRPr>
            </a:lvl1pPr>
          </a:lstStyle>
          <a:p>
            <a:r>
              <a:rPr lang="fi-FI" dirty="0"/>
              <a:t>Lisää kuva napsauttamalla kuvaketta</a:t>
            </a:r>
          </a:p>
        </p:txBody>
      </p:sp>
    </p:spTree>
    <p:extLst>
      <p:ext uri="{BB962C8B-B14F-4D97-AF65-F5344CB8AC3E}">
        <p14:creationId xmlns:p14="http://schemas.microsoft.com/office/powerpoint/2010/main" val="62676108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0" i="0">
                <a:latin typeface="Times New Roman" panose="02020603050405020304" pitchFamily="18" charset="0"/>
              </a:defRPr>
            </a:lvl1pPr>
          </a:lstStyle>
          <a:p>
            <a:r>
              <a:rPr lang="fi-FI" dirty="0"/>
              <a:t>Muokkaa perustyyliä napsauttamalla</a:t>
            </a:r>
          </a:p>
        </p:txBody>
      </p:sp>
      <p:sp>
        <p:nvSpPr>
          <p:cNvPr id="9" name="Sisällön paikkamerkki 8"/>
          <p:cNvSpPr>
            <a:spLocks noGrp="1"/>
          </p:cNvSpPr>
          <p:nvPr>
            <p:ph sz="quarter" idx="13"/>
          </p:nvPr>
        </p:nvSpPr>
        <p:spPr>
          <a:xfrm>
            <a:off x="479425" y="1628775"/>
            <a:ext cx="5472113" cy="4321175"/>
          </a:xfrm>
        </p:spPr>
        <p:txBody>
          <a:bodyPr/>
          <a:lstStyle>
            <a:lvl1pPr>
              <a:defRPr sz="2800"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
        <p:nvSpPr>
          <p:cNvPr id="11" name="Sisällön paikkamerkki 10"/>
          <p:cNvSpPr>
            <a:spLocks noGrp="1"/>
          </p:cNvSpPr>
          <p:nvPr>
            <p:ph sz="quarter" idx="14"/>
          </p:nvPr>
        </p:nvSpPr>
        <p:spPr>
          <a:xfrm>
            <a:off x="6240463" y="1628775"/>
            <a:ext cx="5472112" cy="4321175"/>
          </a:xfrm>
        </p:spPr>
        <p:txBody>
          <a:bodyPr/>
          <a:lstStyle>
            <a:lvl1pPr>
              <a:defRPr sz="2800"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3523719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9425" y="333375"/>
            <a:ext cx="11233150" cy="935039"/>
          </a:xfrm>
        </p:spPr>
        <p:txBody>
          <a:bodyPr/>
          <a:lstStyle>
            <a:lvl1pPr>
              <a:defRPr b="0" i="0">
                <a:latin typeface="Times New Roman" panose="02020603050405020304" pitchFamily="18" charset="0"/>
              </a:defRPr>
            </a:lvl1pPr>
          </a:lstStyle>
          <a:p>
            <a:r>
              <a:rPr lang="fi-FI" dirty="0"/>
              <a:t>Muokkaa perustyyliä napsauttamalla</a:t>
            </a:r>
          </a:p>
        </p:txBody>
      </p:sp>
      <p:sp>
        <p:nvSpPr>
          <p:cNvPr id="3" name="Tekstin paikkamerkki 2"/>
          <p:cNvSpPr>
            <a:spLocks noGrp="1"/>
          </p:cNvSpPr>
          <p:nvPr>
            <p:ph type="body" idx="1"/>
          </p:nvPr>
        </p:nvSpPr>
        <p:spPr>
          <a:xfrm>
            <a:off x="479425" y="1633538"/>
            <a:ext cx="5472113" cy="679338"/>
          </a:xfrm>
        </p:spPr>
        <p:txBody>
          <a:bodyPr anchor="b"/>
          <a:lstStyle>
            <a:lvl1pPr marL="0" indent="0">
              <a:buNone/>
              <a:defRPr sz="2800" b="0" i="0">
                <a:solidFill>
                  <a:schemeClr val="accent1"/>
                </a:solidFill>
                <a:latin typeface="Times New Roman" panose="02020603050405020304" pitchFamily="18" charset="0"/>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a:t>
            </a:r>
          </a:p>
        </p:txBody>
      </p:sp>
      <p:sp>
        <p:nvSpPr>
          <p:cNvPr id="4" name="Sisällön paikkamerkki 3"/>
          <p:cNvSpPr>
            <a:spLocks noGrp="1"/>
          </p:cNvSpPr>
          <p:nvPr>
            <p:ph sz="half" idx="2"/>
          </p:nvPr>
        </p:nvSpPr>
        <p:spPr>
          <a:xfrm>
            <a:off x="479425" y="2505075"/>
            <a:ext cx="5472113" cy="3444875"/>
          </a:xfrm>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
        <p:nvSpPr>
          <p:cNvPr id="5" name="Tekstin paikkamerkki 4"/>
          <p:cNvSpPr>
            <a:spLocks noGrp="1"/>
          </p:cNvSpPr>
          <p:nvPr>
            <p:ph type="body" sz="quarter" idx="3"/>
          </p:nvPr>
        </p:nvSpPr>
        <p:spPr>
          <a:xfrm>
            <a:off x="6240463" y="1633538"/>
            <a:ext cx="5472112" cy="679338"/>
          </a:xfrm>
        </p:spPr>
        <p:txBody>
          <a:bodyPr anchor="b"/>
          <a:lstStyle>
            <a:lvl1pPr marL="0" indent="0">
              <a:buNone/>
              <a:defRPr sz="2800" b="0" i="0">
                <a:solidFill>
                  <a:schemeClr val="accent1"/>
                </a:solidFill>
                <a:latin typeface="Times New Roman" panose="02020603050405020304" pitchFamily="18" charset="0"/>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a:t>
            </a:r>
          </a:p>
        </p:txBody>
      </p:sp>
      <p:sp>
        <p:nvSpPr>
          <p:cNvPr id="6" name="Sisällön paikkamerkki 5"/>
          <p:cNvSpPr>
            <a:spLocks noGrp="1"/>
          </p:cNvSpPr>
          <p:nvPr>
            <p:ph sz="quarter" idx="4"/>
          </p:nvPr>
        </p:nvSpPr>
        <p:spPr>
          <a:xfrm>
            <a:off x="6240463" y="2505075"/>
            <a:ext cx="5472112" cy="3444875"/>
          </a:xfrm>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319363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0" i="0">
                <a:latin typeface="Times New Roman" panose="02020603050405020304" pitchFamily="18" charset="0"/>
              </a:defRPr>
            </a:lvl1pPr>
          </a:lstStyle>
          <a:p>
            <a:r>
              <a:rPr lang="fi-FI" dirty="0"/>
              <a:t>Muokkaa perustyyliä napsauttamalla</a:t>
            </a:r>
          </a:p>
        </p:txBody>
      </p:sp>
    </p:spTree>
    <p:extLst>
      <p:ext uri="{BB962C8B-B14F-4D97-AF65-F5344CB8AC3E}">
        <p14:creationId xmlns:p14="http://schemas.microsoft.com/office/powerpoint/2010/main" val="26315509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143468-3E07-46A2-B97A-0C4055182DB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D838FE6-7BC5-45DC-853F-771962C59D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b="0" i="0">
                <a:latin typeface="Times New Roman" panose="02020603050405020304" pitchFamily="18" charset="0"/>
              </a:defRPr>
            </a:lvl5pPr>
            <a:lvl6pPr>
              <a:defRPr sz="2000"/>
            </a:lvl6pPr>
            <a:lvl7pPr>
              <a:defRPr sz="2000"/>
            </a:lvl7pPr>
            <a:lvl8pPr>
              <a:defRPr sz="2000"/>
            </a:lvl8pPr>
            <a:lvl9pPr>
              <a:defRPr sz="2000"/>
            </a:lvl9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a:extLst>
              <a:ext uri="{FF2B5EF4-FFF2-40B4-BE49-F238E27FC236}">
                <a16:creationId xmlns:a16="http://schemas.microsoft.com/office/drawing/2014/main" id="{39DB8773-8EEC-46C0-A397-B4B03B5AA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AFF10E9F-706E-4284-B843-BEDB0AA03604}"/>
              </a:ext>
            </a:extLst>
          </p:cNvPr>
          <p:cNvSpPr>
            <a:spLocks noGrp="1"/>
          </p:cNvSpPr>
          <p:nvPr>
            <p:ph type="dt" sz="half" idx="10"/>
          </p:nvPr>
        </p:nvSpPr>
        <p:spPr/>
        <p:txBody>
          <a:bodyPr/>
          <a:lstStyle/>
          <a:p>
            <a:fld id="{B9064AB5-2403-4507-9764-C7B64FA87030}" type="datetime1">
              <a:rPr lang="fi-FI" smtClean="0"/>
              <a:t>15.11.2023</a:t>
            </a:fld>
            <a:endParaRPr lang="fi-FI"/>
          </a:p>
        </p:txBody>
      </p:sp>
      <p:sp>
        <p:nvSpPr>
          <p:cNvPr id="6" name="Alatunnisteen paikkamerkki 5">
            <a:extLst>
              <a:ext uri="{FF2B5EF4-FFF2-40B4-BE49-F238E27FC236}">
                <a16:creationId xmlns:a16="http://schemas.microsoft.com/office/drawing/2014/main" id="{92CEF631-5B4C-465C-A27F-C3ACB463A3FF}"/>
              </a:ext>
            </a:extLst>
          </p:cNvPr>
          <p:cNvSpPr>
            <a:spLocks noGrp="1"/>
          </p:cNvSpPr>
          <p:nvPr>
            <p:ph type="ftr" sz="quarter" idx="11"/>
          </p:nvPr>
        </p:nvSpPr>
        <p:spPr/>
        <p:txBody>
          <a:bodyPr/>
          <a:lstStyle/>
          <a:p>
            <a:r>
              <a:rPr lang="fi-FI"/>
              <a:t>Joonas Kiviranta</a:t>
            </a:r>
          </a:p>
        </p:txBody>
      </p:sp>
      <p:sp>
        <p:nvSpPr>
          <p:cNvPr id="7" name="Dian numeron paikkamerkki 6">
            <a:extLst>
              <a:ext uri="{FF2B5EF4-FFF2-40B4-BE49-F238E27FC236}">
                <a16:creationId xmlns:a16="http://schemas.microsoft.com/office/drawing/2014/main" id="{8773F21A-CF43-467A-8FA9-2CF25AB1A150}"/>
              </a:ext>
            </a:extLst>
          </p:cNvPr>
          <p:cNvSpPr>
            <a:spLocks noGrp="1"/>
          </p:cNvSpPr>
          <p:nvPr>
            <p:ph type="sldNum" sz="quarter" idx="12"/>
          </p:nvPr>
        </p:nvSpPr>
        <p:spPr/>
        <p:txBody>
          <a:bodyPr/>
          <a:lstStyle/>
          <a:p>
            <a:fld id="{159E1393-44BC-4817-BF7A-211B04FF7694}" type="slidenum">
              <a:rPr lang="fi-FI" smtClean="0"/>
              <a:t>‹#›</a:t>
            </a:fld>
            <a:endParaRPr lang="fi-FI"/>
          </a:p>
        </p:txBody>
      </p:sp>
    </p:spTree>
    <p:extLst>
      <p:ext uri="{BB962C8B-B14F-4D97-AF65-F5344CB8AC3E}">
        <p14:creationId xmlns:p14="http://schemas.microsoft.com/office/powerpoint/2010/main" val="632615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i-FI"/>
              <a:t>Muokkaa ots. perustyyl. napsautt.</a:t>
            </a:r>
            <a:endParaRPr lang="en-US"/>
          </a:p>
        </p:txBody>
      </p:sp>
      <p:sp>
        <p:nvSpPr>
          <p:cNvPr id="3" name="Content Placeholder 2"/>
          <p:cNvSpPr>
            <a:spLocks noGrp="1"/>
          </p:cNvSpPr>
          <p:nvPr>
            <p:ph sz="half" idx="1"/>
          </p:nvPr>
        </p:nvSpPr>
        <p:spPr>
          <a:xfrm>
            <a:off x="1024127"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5989320"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D9DC486D-782F-4D43-8560-059882EE88F9}" type="datetimeFigureOut">
              <a:rPr lang="fi-FI" smtClean="0"/>
              <a:t>15.11.2023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6CA7BB6-481D-4093-A546-150D14B39058}" type="slidenum">
              <a:rPr lang="fi-FI" smtClean="0"/>
              <a:t>‹#›</a:t>
            </a:fld>
            <a:endParaRPr lang="fi-FI"/>
          </a:p>
        </p:txBody>
      </p:sp>
    </p:spTree>
    <p:extLst>
      <p:ext uri="{BB962C8B-B14F-4D97-AF65-F5344CB8AC3E}">
        <p14:creationId xmlns:p14="http://schemas.microsoft.com/office/powerpoint/2010/main" val="131872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i="0" cap="none" baseline="0">
                <a:solidFill>
                  <a:schemeClr val="accent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Content Placeholder 3"/>
          <p:cNvSpPr>
            <a:spLocks noGrp="1"/>
          </p:cNvSpPr>
          <p:nvPr>
            <p:ph sz="half" idx="2"/>
          </p:nvPr>
        </p:nvSpPr>
        <p:spPr>
          <a:xfrm>
            <a:off x="1024128" y="2967788"/>
            <a:ext cx="4754880" cy="33415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i="0" kern="1200" cap="none" baseline="0" dirty="0">
                <a:solidFill>
                  <a:schemeClr val="accent1"/>
                </a:solidFill>
                <a:latin typeface="Times New Roman" panose="02020603050405020304" pitchFamily="18"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i-FI" dirty="0"/>
              <a:t>Muokkaa tekstin perustyylejä napsauttamalla</a:t>
            </a:r>
          </a:p>
        </p:txBody>
      </p:sp>
      <p:sp>
        <p:nvSpPr>
          <p:cNvPr id="6" name="Content Placeholder 5"/>
          <p:cNvSpPr>
            <a:spLocks noGrp="1"/>
          </p:cNvSpPr>
          <p:nvPr>
            <p:ph sz="quarter" idx="4"/>
          </p:nvPr>
        </p:nvSpPr>
        <p:spPr>
          <a:xfrm>
            <a:off x="5990888" y="2967788"/>
            <a:ext cx="4754880" cy="33415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D9DC486D-782F-4D43-8560-059882EE88F9}" type="datetimeFigureOut">
              <a:rPr lang="fi-FI" smtClean="0"/>
              <a:t>15.11.2023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A6CA7BB6-481D-4093-A546-150D14B39058}" type="slidenum">
              <a:rPr lang="fi-FI" smtClean="0"/>
              <a:t>‹#›</a:t>
            </a:fld>
            <a:endParaRPr lang="fi-FI"/>
          </a:p>
        </p:txBody>
      </p:sp>
    </p:spTree>
    <p:extLst>
      <p:ext uri="{BB962C8B-B14F-4D97-AF65-F5344CB8AC3E}">
        <p14:creationId xmlns:p14="http://schemas.microsoft.com/office/powerpoint/2010/main" val="4234379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D9DC486D-782F-4D43-8560-059882EE88F9}" type="datetimeFigureOut">
              <a:rPr lang="fi-FI" smtClean="0"/>
              <a:t>15.11.2023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A6CA7BB6-481D-4093-A546-150D14B39058}" type="slidenum">
              <a:rPr lang="fi-FI" smtClean="0"/>
              <a:t>‹#›</a:t>
            </a:fld>
            <a:endParaRPr lang="fi-FI"/>
          </a:p>
        </p:txBody>
      </p:sp>
    </p:spTree>
    <p:extLst>
      <p:ext uri="{BB962C8B-B14F-4D97-AF65-F5344CB8AC3E}">
        <p14:creationId xmlns:p14="http://schemas.microsoft.com/office/powerpoint/2010/main" val="760040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C486D-782F-4D43-8560-059882EE88F9}" type="datetimeFigureOut">
              <a:rPr lang="fi-FI" smtClean="0"/>
              <a:t>15.11.2023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A6CA7BB6-481D-4093-A546-150D14B39058}" type="slidenum">
              <a:rPr lang="fi-FI" smtClean="0"/>
              <a:t>‹#›</a:t>
            </a:fld>
            <a:endParaRPr lang="fi-FI"/>
          </a:p>
        </p:txBody>
      </p:sp>
    </p:spTree>
    <p:extLst>
      <p:ext uri="{BB962C8B-B14F-4D97-AF65-F5344CB8AC3E}">
        <p14:creationId xmlns:p14="http://schemas.microsoft.com/office/powerpoint/2010/main" val="147061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i-FI"/>
              <a:t>Muokkaa ots. perustyyl. napsautt.</a:t>
            </a:r>
            <a:endParaRPr lang="en-US"/>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D9DC486D-782F-4D43-8560-059882EE88F9}" type="datetimeFigureOut">
              <a:rPr lang="fi-FI" smtClean="0"/>
              <a:t>15.11.2023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6CA7BB6-481D-4093-A546-150D14B39058}" type="slidenum">
              <a:rPr lang="fi-FI" smtClean="0"/>
              <a:t>‹#›</a:t>
            </a:fld>
            <a:endParaRPr lang="fi-FI"/>
          </a:p>
        </p:txBody>
      </p:sp>
    </p:spTree>
    <p:extLst>
      <p:ext uri="{BB962C8B-B14F-4D97-AF65-F5344CB8AC3E}">
        <p14:creationId xmlns:p14="http://schemas.microsoft.com/office/powerpoint/2010/main" val="158113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i-FI"/>
              <a:t>Muokkaa ots. perustyyl. napsautt.</a:t>
            </a:r>
            <a:endParaRPr lang="en-US"/>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D9DC486D-782F-4D43-8560-059882EE88F9}" type="datetimeFigureOut">
              <a:rPr lang="fi-FI" smtClean="0"/>
              <a:t>15.11.2023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6CA7BB6-481D-4093-A546-150D14B39058}" type="slidenum">
              <a:rPr lang="fi-FI" smtClean="0"/>
              <a:t>‹#›</a:t>
            </a:fld>
            <a:endParaRPr lang="fi-FI"/>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311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b="0" i="0">
                <a:solidFill>
                  <a:schemeClr val="tx1">
                    <a:lumMod val="95000"/>
                    <a:lumOff val="5000"/>
                  </a:schemeClr>
                </a:solidFill>
                <a:latin typeface="Times New Roman" panose="02020603050405020304" pitchFamily="18" charset="0"/>
              </a:defRPr>
            </a:lvl1pPr>
          </a:lstStyle>
          <a:p>
            <a:fld id="{D9DC486D-782F-4D43-8560-059882EE88F9}" type="datetimeFigureOut">
              <a:rPr lang="fi-FI" smtClean="0"/>
              <a:pPr/>
              <a:t>15.11.2023</a:t>
            </a:fld>
            <a:endParaRPr lang="fi-FI"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b="0" i="0" cap="all" baseline="0">
                <a:solidFill>
                  <a:schemeClr val="tx1">
                    <a:lumMod val="95000"/>
                    <a:lumOff val="5000"/>
                  </a:schemeClr>
                </a:solidFill>
                <a:latin typeface="Times New Roman" panose="02020603050405020304" pitchFamily="18" charset="0"/>
              </a:defRPr>
            </a:lvl1pPr>
          </a:lstStyle>
          <a:p>
            <a:endParaRPr lang="fi-FI"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b="0" i="0">
                <a:solidFill>
                  <a:schemeClr val="tx1">
                    <a:lumMod val="95000"/>
                    <a:lumOff val="5000"/>
                  </a:schemeClr>
                </a:solidFill>
                <a:latin typeface="Times New Roman" panose="02020603050405020304" pitchFamily="18" charset="0"/>
              </a:defRPr>
            </a:lvl1pPr>
          </a:lstStyle>
          <a:p>
            <a:fld id="{A6CA7BB6-481D-4093-A546-150D14B39058}" type="slidenum">
              <a:rPr lang="fi-FI" smtClean="0"/>
              <a:pPr/>
              <a:t>‹#›</a:t>
            </a:fld>
            <a:endParaRPr lang="fi-FI"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991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0000"/>
        </a:lnSpc>
        <a:spcBef>
          <a:spcPct val="0"/>
        </a:spcBef>
        <a:buNone/>
        <a:defRPr sz="5000" b="0" i="0" kern="1200" cap="all" spc="100" baseline="0">
          <a:solidFill>
            <a:schemeClr val="tx1">
              <a:lumMod val="95000"/>
              <a:lumOff val="5000"/>
            </a:schemeClr>
          </a:solidFill>
          <a:latin typeface="Times New Roman" panose="02020603050405020304" pitchFamily="18"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b="0" i="0" kern="1200">
          <a:solidFill>
            <a:schemeClr val="tx1"/>
          </a:solidFill>
          <a:latin typeface="Times New Roman" panose="02020603050405020304" pitchFamily="18" charset="0"/>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b="0" i="0" kern="1200">
          <a:solidFill>
            <a:schemeClr val="tx1"/>
          </a:solidFill>
          <a:latin typeface="Times New Roman" panose="02020603050405020304" pitchFamily="18" charset="0"/>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b="0" i="0" kern="1200">
          <a:solidFill>
            <a:schemeClr val="tx1"/>
          </a:solidFill>
          <a:latin typeface="Times New Roman" panose="02020603050405020304" pitchFamily="18" charset="0"/>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b="0" i="0" kern="1200">
          <a:solidFill>
            <a:schemeClr val="tx1"/>
          </a:solidFill>
          <a:latin typeface="Times New Roman" panose="02020603050405020304" pitchFamily="18" charset="0"/>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b="0" i="0" kern="1200">
          <a:solidFill>
            <a:schemeClr val="tx1"/>
          </a:solidFill>
          <a:latin typeface="Times New Roman" panose="02020603050405020304" pitchFamily="18"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C5890C-3A5F-6ED3-8FF9-A1DC86C5EA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74036F85-4D7B-7B22-EE5A-5127A6629C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040ABAA-6276-8DEB-EF57-9D56E650AD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imes New Roman" panose="02020603050405020304" pitchFamily="18" charset="0"/>
              </a:defRPr>
            </a:lvl1pPr>
          </a:lstStyle>
          <a:p>
            <a:fld id="{739FDBF1-5706-4101-9DC2-AB7C190A8751}" type="datetimeFigureOut">
              <a:rPr lang="fi-FI" smtClean="0"/>
              <a:pPr/>
              <a:t>15.11.2023</a:t>
            </a:fld>
            <a:endParaRPr lang="fi-FI" dirty="0"/>
          </a:p>
        </p:txBody>
      </p:sp>
      <p:sp>
        <p:nvSpPr>
          <p:cNvPr id="5" name="Alatunnisteen paikkamerkki 4">
            <a:extLst>
              <a:ext uri="{FF2B5EF4-FFF2-40B4-BE49-F238E27FC236}">
                <a16:creationId xmlns:a16="http://schemas.microsoft.com/office/drawing/2014/main" id="{3921AB85-C2E1-FF2E-799C-C6FC418B2B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panose="02020603050405020304" pitchFamily="18" charset="0"/>
              </a:defRPr>
            </a:lvl1pPr>
          </a:lstStyle>
          <a:p>
            <a:endParaRPr lang="fi-FI" dirty="0"/>
          </a:p>
        </p:txBody>
      </p:sp>
      <p:sp>
        <p:nvSpPr>
          <p:cNvPr id="6" name="Dian numeron paikkamerkki 5">
            <a:extLst>
              <a:ext uri="{FF2B5EF4-FFF2-40B4-BE49-F238E27FC236}">
                <a16:creationId xmlns:a16="http://schemas.microsoft.com/office/drawing/2014/main" id="{16C8BD13-A623-2AE6-4EDB-35C9C0EEE1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panose="02020603050405020304" pitchFamily="18" charset="0"/>
              </a:defRPr>
            </a:lvl1pPr>
          </a:lstStyle>
          <a:p>
            <a:fld id="{F39A493C-63B8-4597-8486-8A6DE6C869CA}" type="slidenum">
              <a:rPr lang="fi-FI" smtClean="0"/>
              <a:pPr/>
              <a:t>‹#›</a:t>
            </a:fld>
            <a:endParaRPr lang="fi-FI" dirty="0"/>
          </a:p>
        </p:txBody>
      </p:sp>
    </p:spTree>
    <p:extLst>
      <p:ext uri="{BB962C8B-B14F-4D97-AF65-F5344CB8AC3E}">
        <p14:creationId xmlns:p14="http://schemas.microsoft.com/office/powerpoint/2010/main" val="259058158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b="0" i="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84188" y="333375"/>
            <a:ext cx="11228387" cy="923925"/>
          </a:xfrm>
          <a:prstGeom prst="rect">
            <a:avLst/>
          </a:prstGeom>
        </p:spPr>
        <p:txBody>
          <a:bodyPr vert="horz" lIns="0" tIns="0" rIns="0" bIns="0" rtlCol="0" anchor="ctr">
            <a:noAutofit/>
          </a:bodyPr>
          <a:lstStyle/>
          <a:p>
            <a:r>
              <a:rPr lang="fi-FI" dirty="0"/>
              <a:t>Muokkaa perustyyliä </a:t>
            </a:r>
            <a:br>
              <a:rPr lang="fi-FI" dirty="0"/>
            </a:br>
            <a:r>
              <a:rPr lang="fi-FI" dirty="0"/>
              <a:t>napsauttamalla</a:t>
            </a:r>
          </a:p>
        </p:txBody>
      </p:sp>
      <p:sp>
        <p:nvSpPr>
          <p:cNvPr id="3" name="Tekstin paikkamerkki 2"/>
          <p:cNvSpPr>
            <a:spLocks noGrp="1"/>
          </p:cNvSpPr>
          <p:nvPr>
            <p:ph type="body" idx="1"/>
          </p:nvPr>
        </p:nvSpPr>
        <p:spPr>
          <a:xfrm>
            <a:off x="484188" y="1628775"/>
            <a:ext cx="11228388" cy="4321175"/>
          </a:xfrm>
          <a:prstGeom prst="rect">
            <a:avLst/>
          </a:prstGeom>
        </p:spPr>
        <p:txBody>
          <a:bodyPr vert="horz" lIns="0" tIns="0" rIns="0" bIns="0" rtlCol="0">
            <a:no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2"/>
          </p:nvPr>
        </p:nvSpPr>
        <p:spPr>
          <a:xfrm>
            <a:off x="2765592" y="6237288"/>
            <a:ext cx="1102405" cy="365125"/>
          </a:xfrm>
          <a:prstGeom prst="rect">
            <a:avLst/>
          </a:prstGeom>
        </p:spPr>
        <p:txBody>
          <a:bodyPr vert="horz" lIns="91440" tIns="45720" rIns="91440" bIns="45720" rtlCol="0" anchor="ctr"/>
          <a:lstStyle>
            <a:lvl1pPr algn="l">
              <a:defRPr sz="1200" b="0" i="0">
                <a:solidFill>
                  <a:schemeClr val="tx2"/>
                </a:solidFill>
                <a:latin typeface="Times New Roman" panose="02020603050405020304" pitchFamily="18" charset="0"/>
              </a:defRPr>
            </a:lvl1pPr>
          </a:lstStyle>
          <a:p>
            <a:fld id="{6D0B9357-9661-48F7-A1F2-C31C785BF849}" type="datetime1">
              <a:rPr lang="fi-FI" smtClean="0"/>
              <a:pPr/>
              <a:t>15.11.2023</a:t>
            </a:fld>
            <a:endParaRPr lang="fi-FI" dirty="0"/>
          </a:p>
        </p:txBody>
      </p:sp>
      <p:sp>
        <p:nvSpPr>
          <p:cNvPr id="5" name="Alatunnisteen paikkamerkki 4">
            <a:extLst>
              <a:ext uri="{C183D7F6-B498-43B3-948B-1728B52AA6E4}">
                <adec:decorative xmlns:adec="http://schemas.microsoft.com/office/drawing/2017/decorative" val="1"/>
              </a:ext>
            </a:extLst>
          </p:cNvPr>
          <p:cNvSpPr>
            <a:spLocks noGrp="1"/>
          </p:cNvSpPr>
          <p:nvPr>
            <p:ph type="ftr" sz="quarter" idx="3"/>
          </p:nvPr>
        </p:nvSpPr>
        <p:spPr>
          <a:xfrm>
            <a:off x="4588774" y="6238368"/>
            <a:ext cx="5364596" cy="365125"/>
          </a:xfrm>
          <a:prstGeom prst="rect">
            <a:avLst/>
          </a:prstGeom>
        </p:spPr>
        <p:txBody>
          <a:bodyPr vert="horz" lIns="91440" tIns="45720" rIns="91440" bIns="45720" rtlCol="0" anchor="ctr"/>
          <a:lstStyle>
            <a:lvl1pPr algn="ctr">
              <a:defRPr sz="1200" b="0" i="0">
                <a:solidFill>
                  <a:schemeClr val="tx2"/>
                </a:solidFill>
                <a:latin typeface="Times New Roman" panose="02020603050405020304" pitchFamily="18" charset="0"/>
              </a:defRPr>
            </a:lvl1pPr>
          </a:lstStyle>
          <a:p>
            <a:r>
              <a:rPr lang="fi-FI" dirty="0"/>
              <a:t>Etunimi Sukunimi</a:t>
            </a:r>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4"/>
          </p:nvPr>
        </p:nvSpPr>
        <p:spPr>
          <a:xfrm>
            <a:off x="10674147" y="6237288"/>
            <a:ext cx="1044264" cy="365125"/>
          </a:xfrm>
          <a:prstGeom prst="rect">
            <a:avLst/>
          </a:prstGeom>
        </p:spPr>
        <p:txBody>
          <a:bodyPr vert="horz" lIns="91440" tIns="45720" rIns="91440" bIns="45720" rtlCol="0" anchor="ctr"/>
          <a:lstStyle>
            <a:lvl1pPr algn="r">
              <a:defRPr sz="1200" b="0" i="0">
                <a:solidFill>
                  <a:schemeClr val="tx2"/>
                </a:solidFill>
                <a:latin typeface="Times New Roman" panose="02020603050405020304" pitchFamily="18" charset="0"/>
              </a:defRPr>
            </a:lvl1pPr>
          </a:lstStyle>
          <a:p>
            <a:fld id="{74579C77-9DC3-4139-BDA4-AA8FE7814479}" type="slidenum">
              <a:rPr lang="fi-FI" smtClean="0"/>
              <a:pPr/>
              <a:t>‹#›</a:t>
            </a:fld>
            <a:endParaRPr lang="fi-FI" dirty="0"/>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15"/>
          <a:stretch>
            <a:fillRect/>
          </a:stretch>
        </p:blipFill>
        <p:spPr>
          <a:xfrm>
            <a:off x="474799" y="6237288"/>
            <a:ext cx="1440000" cy="425694"/>
          </a:xfrm>
          <a:prstGeom prst="rect">
            <a:avLst/>
          </a:prstGeom>
        </p:spPr>
      </p:pic>
    </p:spTree>
    <p:extLst>
      <p:ext uri="{BB962C8B-B14F-4D97-AF65-F5344CB8AC3E}">
        <p14:creationId xmlns:p14="http://schemas.microsoft.com/office/powerpoint/2010/main" val="25208862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hdr="0"/>
  <p:txStyles>
    <p:titleStyle>
      <a:lvl1pPr algn="l" defTabSz="914400" rtl="0" eaLnBrk="1" latinLnBrk="0" hangingPunct="1">
        <a:lnSpc>
          <a:spcPct val="90000"/>
        </a:lnSpc>
        <a:spcBef>
          <a:spcPct val="0"/>
        </a:spcBef>
        <a:buNone/>
        <a:defRPr sz="3200" b="0" i="0" kern="1200">
          <a:solidFill>
            <a:schemeClr val="tx2"/>
          </a:solidFill>
          <a:latin typeface="Times New Roman" panose="02020603050405020304" pitchFamily="18" charset="0"/>
          <a:ea typeface="Inter SemiBold" panose="02000503000000020004" pitchFamily="2" charset="0"/>
          <a:cs typeface="+mj-cs"/>
        </a:defRPr>
      </a:lvl1pPr>
    </p:titleStyle>
    <p:bodyStyle>
      <a:lvl1pPr marL="216000" indent="-2160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2800" b="0" i="0" kern="1200">
          <a:solidFill>
            <a:schemeClr val="tx1"/>
          </a:solidFill>
          <a:latin typeface="Times New Roman" panose="02020603050405020304" pitchFamily="18" charset="0"/>
          <a:ea typeface="Inter" panose="02000503000000020004" pitchFamily="2" charset="0"/>
          <a:cs typeface="+mn-cs"/>
        </a:defRPr>
      </a:lvl1pPr>
      <a:lvl2pPr marL="360000" indent="-2160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2400" b="0" i="0" kern="1200">
          <a:solidFill>
            <a:schemeClr val="tx1"/>
          </a:solidFill>
          <a:latin typeface="Times New Roman" panose="02020603050405020304" pitchFamily="18" charset="0"/>
          <a:ea typeface="Inter" panose="02000503000000020004" pitchFamily="2" charset="0"/>
          <a:cs typeface="+mn-cs"/>
        </a:defRPr>
      </a:lvl2pPr>
      <a:lvl3pPr marL="540000" indent="-2160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2000" b="0" i="0" kern="1200">
          <a:solidFill>
            <a:schemeClr val="tx1"/>
          </a:solidFill>
          <a:latin typeface="Times New Roman" panose="02020603050405020304" pitchFamily="18" charset="0"/>
          <a:ea typeface="Inter" panose="02000503000000020004" pitchFamily="2" charset="0"/>
          <a:cs typeface="+mn-cs"/>
        </a:defRPr>
      </a:lvl3pPr>
      <a:lvl4pPr marL="720000" indent="-2160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1800" b="0" i="0" kern="1200">
          <a:solidFill>
            <a:schemeClr val="tx1"/>
          </a:solidFill>
          <a:latin typeface="Times New Roman" panose="02020603050405020304" pitchFamily="18" charset="0"/>
          <a:ea typeface="Inter" panose="02000503000000020004" pitchFamily="2" charset="0"/>
          <a:cs typeface="+mn-cs"/>
        </a:defRPr>
      </a:lvl4pPr>
      <a:lvl5pPr marL="900000" indent="-2160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lang="fi-FI" sz="1600" kern="1200" dirty="0" smtClean="0">
          <a:solidFill>
            <a:schemeClr val="tx1"/>
          </a:solidFill>
          <a:latin typeface="+mn-lt"/>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5" pos="3749">
          <p15:clr>
            <a:srgbClr val="F26B43"/>
          </p15:clr>
        </p15:guide>
        <p15:guide id="16" orient="horz" pos="2160">
          <p15:clr>
            <a:srgbClr val="F26B43"/>
          </p15:clr>
        </p15:guide>
        <p15:guide id="17" pos="7378">
          <p15:clr>
            <a:srgbClr val="F26B43"/>
          </p15:clr>
        </p15:guide>
        <p15:guide id="19" orient="horz" pos="210">
          <p15:clr>
            <a:srgbClr val="F26B43"/>
          </p15:clr>
        </p15:guide>
        <p15:guide id="20" orient="horz" pos="3929">
          <p15:clr>
            <a:srgbClr val="F26B43"/>
          </p15:clr>
        </p15:guide>
        <p15:guide id="21" orient="horz" pos="799">
          <p15:clr>
            <a:srgbClr val="F26B43"/>
          </p15:clr>
        </p15:guide>
        <p15:guide id="22" orient="horz" pos="1026">
          <p15:clr>
            <a:srgbClr val="F26B43"/>
          </p15:clr>
        </p15:guide>
        <p15:guide id="23" pos="1436">
          <p15:clr>
            <a:srgbClr val="F26B43"/>
          </p15:clr>
        </p15:guide>
        <p15:guide id="24" orient="horz" pos="3748">
          <p15:clr>
            <a:srgbClr val="F26B43"/>
          </p15:clr>
        </p15:guide>
        <p15:guide id="25" orient="horz" pos="4156">
          <p15:clr>
            <a:srgbClr val="F26B43"/>
          </p15:clr>
        </p15:guide>
        <p15:guide id="26" pos="2638">
          <p15:clr>
            <a:srgbClr val="F26B43"/>
          </p15:clr>
        </p15:guide>
        <p15:guide id="27" pos="5042">
          <p15:clr>
            <a:srgbClr val="F26B43"/>
          </p15:clr>
        </p15:guide>
        <p15:guide id="28" pos="6244">
          <p15:clr>
            <a:srgbClr val="F26B43"/>
          </p15:clr>
        </p15:guide>
        <p15:guide id="29" pos="3931">
          <p15:clr>
            <a:srgbClr val="F26B43"/>
          </p15:clr>
        </p15:guide>
        <p15:guide id="30" pos="302">
          <p15:clr>
            <a:srgbClr val="F26B43"/>
          </p15:clr>
        </p15:guide>
        <p15:guide id="31" pos="3840">
          <p15:clr>
            <a:srgbClr val="F26B43"/>
          </p15:clr>
        </p15:guide>
        <p15:guide id="32" pos="665">
          <p15:clr>
            <a:srgbClr val="F26B43"/>
          </p15:clr>
        </p15:guide>
        <p15:guide id="33" orient="horz" pos="20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hyperlink" Target="https://thetcj.org/in-residence/the-notion-of-haltung-in-social-pedagogy"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mailto:socdarbs2028@lm.gov.lv"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a:extLst>
              <a:ext uri="{FF2B5EF4-FFF2-40B4-BE49-F238E27FC236}">
                <a16:creationId xmlns:a16="http://schemas.microsoft.com/office/drawing/2014/main" id="{E09D8EFB-841C-A452-141E-80C5AEE091F8}"/>
              </a:ext>
            </a:extLst>
          </p:cNvPr>
          <p:cNvSpPr>
            <a:spLocks noGrp="1"/>
          </p:cNvSpPr>
          <p:nvPr>
            <p:ph type="ctrTitle"/>
          </p:nvPr>
        </p:nvSpPr>
        <p:spPr>
          <a:xfrm>
            <a:off x="163286" y="1600483"/>
            <a:ext cx="11876314" cy="2761310"/>
          </a:xfrm>
        </p:spPr>
        <p:txBody>
          <a:bodyPr>
            <a:normAutofit fontScale="90000"/>
          </a:bodyPr>
          <a:lstStyle/>
          <a:p>
            <a:r>
              <a:rPr lang="lv-LV" sz="2200" dirty="0" err="1">
                <a:latin typeface="Times New Roman" panose="02020603050405020304" pitchFamily="18" charset="0"/>
                <a:ea typeface="Calibri" panose="020F0502020204030204" pitchFamily="34" charset="0"/>
                <a:cs typeface="Times New Roman" panose="02020603050405020304" pitchFamily="18" charset="0"/>
              </a:rPr>
              <a:t>Summer</a:t>
            </a:r>
            <a:r>
              <a:rPr lang="lv-LV" sz="2200" dirty="0">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latin typeface="Times New Roman" panose="02020603050405020304" pitchFamily="18" charset="0"/>
                <a:ea typeface="Calibri" panose="020F0502020204030204" pitchFamily="34" charset="0"/>
                <a:cs typeface="Times New Roman" panose="02020603050405020304" pitchFamily="18" charset="0"/>
              </a:rPr>
              <a:t>school</a:t>
            </a:r>
            <a:br>
              <a:rPr lang="lv-LV" sz="2200" dirty="0">
                <a:latin typeface="Times New Roman" panose="02020603050405020304" pitchFamily="18" charset="0"/>
                <a:ea typeface="Calibri" panose="020F0502020204030204" pitchFamily="34" charset="0"/>
                <a:cs typeface="Times New Roman" panose="02020603050405020304" pitchFamily="18" charset="0"/>
              </a:rPr>
            </a:br>
            <a:r>
              <a:rPr lang="lv-LV" sz="2200" dirty="0">
                <a:latin typeface="Times New Roman" panose="02020603050405020304" pitchFamily="18" charset="0"/>
                <a:ea typeface="Calibri" panose="020F0502020204030204" pitchFamily="34" charset="0"/>
                <a:cs typeface="Times New Roman" panose="02020603050405020304" pitchFamily="18" charset="0"/>
              </a:rPr>
              <a:t>“</a:t>
            </a:r>
            <a:r>
              <a:rPr lang="lv-LV" sz="2200" dirty="0" err="1">
                <a:latin typeface="Times New Roman" panose="02020603050405020304" pitchFamily="18" charset="0"/>
                <a:ea typeface="Calibri" panose="020F0502020204030204" pitchFamily="34" charset="0"/>
                <a:cs typeface="Times New Roman" panose="02020603050405020304" pitchFamily="18" charset="0"/>
              </a:rPr>
              <a:t>Social</a:t>
            </a:r>
            <a:r>
              <a:rPr lang="lv-LV" sz="2200" dirty="0">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latin typeface="Times New Roman" panose="02020603050405020304" pitchFamily="18" charset="0"/>
                <a:ea typeface="Calibri" panose="020F0502020204030204" pitchFamily="34" charset="0"/>
                <a:cs typeface="Times New Roman" panose="02020603050405020304" pitchFamily="18" charset="0"/>
              </a:rPr>
              <a:t>work</a:t>
            </a:r>
            <a:r>
              <a:rPr lang="lv-LV" sz="2200" dirty="0">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latin typeface="Times New Roman" panose="02020603050405020304" pitchFamily="18" charset="0"/>
                <a:ea typeface="Calibri" panose="020F0502020204030204" pitchFamily="34" charset="0"/>
                <a:cs typeface="Times New Roman" panose="02020603050405020304" pitchFamily="18" charset="0"/>
              </a:rPr>
              <a:t>in</a:t>
            </a:r>
            <a:r>
              <a:rPr lang="lv-LV" sz="2200" dirty="0">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latin typeface="Times New Roman" panose="02020603050405020304" pitchFamily="18" charset="0"/>
                <a:ea typeface="Calibri" panose="020F0502020204030204" pitchFamily="34" charset="0"/>
                <a:cs typeface="Times New Roman" panose="02020603050405020304" pitchFamily="18" charset="0"/>
              </a:rPr>
              <a:t>diverse</a:t>
            </a:r>
            <a:r>
              <a:rPr lang="lv-LV" sz="2200" dirty="0">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latin typeface="Times New Roman" panose="02020603050405020304" pitchFamily="18" charset="0"/>
                <a:ea typeface="Calibri" panose="020F0502020204030204" pitchFamily="34" charset="0"/>
                <a:cs typeface="Times New Roman" panose="02020603050405020304" pitchFamily="18" charset="0"/>
              </a:rPr>
              <a:t>communities</a:t>
            </a:r>
            <a:r>
              <a:rPr lang="lv-LV" sz="2200" dirty="0">
                <a:latin typeface="Times New Roman" panose="02020603050405020304" pitchFamily="18" charset="0"/>
                <a:ea typeface="Calibri" panose="020F0502020204030204" pitchFamily="34" charset="0"/>
                <a:cs typeface="Times New Roman" panose="02020603050405020304" pitchFamily="18" charset="0"/>
              </a:rPr>
              <a:t>”</a:t>
            </a:r>
            <a:br>
              <a:rPr lang="en-US" sz="2200" dirty="0">
                <a:latin typeface="Times New Roman" panose="02020603050405020304" pitchFamily="18" charset="0"/>
                <a:ea typeface="Calibri" panose="020F0502020204030204" pitchFamily="34" charset="0"/>
                <a:cs typeface="Times New Roman" panose="02020603050405020304" pitchFamily="18" charset="0"/>
              </a:rPr>
            </a:br>
            <a:r>
              <a:rPr lang="en-US" sz="2000" dirty="0">
                <a:latin typeface="Times New Roman" panose="02020603050405020304" pitchFamily="18" charset="0"/>
                <a:ea typeface="Calibri" panose="020F0502020204030204" pitchFamily="34" charset="0"/>
                <a:cs typeface="Times New Roman" panose="02020603050405020304" pitchFamily="18" charset="0"/>
              </a:rPr>
              <a:t>09.08.2023. – 11.08.2023.</a:t>
            </a:r>
            <a:b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Introduction</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b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Who</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Where</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I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belong</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b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Social</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pedagogy</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approach</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Haltung</a:t>
            </a:r>
            <a:b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Eeva</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Mari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Miettinen</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Senior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Lecturer</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Social</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Services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Health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Care</a:t>
            </a:r>
            <a:b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Joonas</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Kiviranta</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Leading</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community</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social</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worker</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wellbeing</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services</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county</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Pirkanmaa</a:t>
            </a:r>
            <a:endParaRPr lang="lv-LV" sz="2400" b="1" dirty="0">
              <a:latin typeface="Times New Roman" panose="02020603050405020304" pitchFamily="18" charset="0"/>
              <a:cs typeface="Times New Roman" panose="02020603050405020304" pitchFamily="18" charset="0"/>
            </a:endParaRPr>
          </a:p>
        </p:txBody>
      </p:sp>
      <p:pic>
        <p:nvPicPr>
          <p:cNvPr id="8" name="Picture 9">
            <a:extLst>
              <a:ext uri="{FF2B5EF4-FFF2-40B4-BE49-F238E27FC236}">
                <a16:creationId xmlns:a16="http://schemas.microsoft.com/office/drawing/2014/main" id="{1525F776-E6F0-D898-1576-C8D9FB843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058892" y="5185568"/>
            <a:ext cx="2074216"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C31B4373-0D1E-2AF1-CA63-51E9C683A9A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22953" y="479612"/>
            <a:ext cx="1271122" cy="954741"/>
          </a:xfrm>
          <a:prstGeom prst="rect">
            <a:avLst/>
          </a:prstGeom>
          <a:noFill/>
          <a:ln>
            <a:noFill/>
          </a:ln>
        </p:spPr>
      </p:pic>
      <p:sp>
        <p:nvSpPr>
          <p:cNvPr id="10" name="Virsraksts 1">
            <a:extLst>
              <a:ext uri="{FF2B5EF4-FFF2-40B4-BE49-F238E27FC236}">
                <a16:creationId xmlns:a16="http://schemas.microsoft.com/office/drawing/2014/main" id="{97FD8004-57A1-4706-F5CD-43CDDBBE0319}"/>
              </a:ext>
            </a:extLst>
          </p:cNvPr>
          <p:cNvSpPr txBox="1">
            <a:spLocks/>
          </p:cNvSpPr>
          <p:nvPr/>
        </p:nvSpPr>
        <p:spPr>
          <a:xfrm>
            <a:off x="1524000" y="4154214"/>
            <a:ext cx="9144000" cy="175656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lv-LV" sz="1600" dirty="0" err="1">
                <a:latin typeface="Times New Roman" panose="02020603050405020304" pitchFamily="18" charset="0"/>
                <a:ea typeface="Calibri" panose="020F0502020204030204" pitchFamily="34" charset="0"/>
                <a:cs typeface="Times New Roman" panose="02020603050405020304" pitchFamily="18" charset="0"/>
              </a:rPr>
              <a:t>European</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Union</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Cohesion</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Policy</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Programme</a:t>
            </a:r>
            <a:r>
              <a:rPr lang="lv-LV" sz="1600" dirty="0">
                <a:latin typeface="Times New Roman" panose="02020603050405020304" pitchFamily="18" charset="0"/>
                <a:ea typeface="Calibri" panose="020F0502020204030204" pitchFamily="34" charset="0"/>
                <a:cs typeface="Times New Roman" panose="02020603050405020304" pitchFamily="18" charset="0"/>
              </a:rPr>
              <a:t> 2021-2027 </a:t>
            </a:r>
            <a:r>
              <a:rPr lang="lv-LV" sz="1600" dirty="0" err="1">
                <a:latin typeface="Times New Roman" panose="02020603050405020304" pitchFamily="18" charset="0"/>
                <a:ea typeface="Calibri" panose="020F0502020204030204" pitchFamily="34" charset="0"/>
                <a:cs typeface="Times New Roman" panose="02020603050405020304" pitchFamily="18" charset="0"/>
              </a:rPr>
              <a:t>European</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Social</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Fund</a:t>
            </a:r>
            <a:r>
              <a:rPr lang="lv-LV" sz="1600" dirty="0">
                <a:latin typeface="Times New Roman" panose="02020603050405020304" pitchFamily="18" charset="0"/>
                <a:ea typeface="Calibri" panose="020F0502020204030204" pitchFamily="34" charset="0"/>
                <a:cs typeface="Times New Roman" panose="02020603050405020304" pitchFamily="18" charset="0"/>
              </a:rPr>
              <a:t> Plus </a:t>
            </a:r>
            <a:r>
              <a:rPr lang="lv-LV" sz="1600" dirty="0" err="1">
                <a:latin typeface="Times New Roman" panose="02020603050405020304" pitchFamily="18" charset="0"/>
                <a:ea typeface="Calibri" panose="020F0502020204030204" pitchFamily="34" charset="0"/>
                <a:cs typeface="Times New Roman" panose="02020603050405020304" pitchFamily="18" charset="0"/>
              </a:rPr>
              <a:t>Measure</a:t>
            </a:r>
            <a:r>
              <a:rPr lang="lv-LV" sz="1600" dirty="0">
                <a:latin typeface="Times New Roman" panose="02020603050405020304" pitchFamily="18" charset="0"/>
                <a:ea typeface="Calibri" panose="020F0502020204030204" pitchFamily="34" charset="0"/>
                <a:cs typeface="Times New Roman" panose="02020603050405020304" pitchFamily="18" charset="0"/>
              </a:rPr>
              <a:t> 4.3.5.4 </a:t>
            </a:r>
          </a:p>
          <a:p>
            <a:r>
              <a:rPr lang="lv-LV" sz="1600" dirty="0" err="1">
                <a:latin typeface="Times New Roman" panose="02020603050405020304" pitchFamily="18" charset="0"/>
                <a:ea typeface="Calibri" panose="020F0502020204030204" pitchFamily="34" charset="0"/>
                <a:cs typeface="Times New Roman" panose="02020603050405020304" pitchFamily="18" charset="0"/>
              </a:rPr>
              <a:t>project</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Development</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of</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professional</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and</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modern</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social</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work</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br>
              <a:rPr lang="en-GB" sz="1800" dirty="0">
                <a:latin typeface="Times New Roman" panose="02020603050405020304" pitchFamily="18" charset="0"/>
                <a:ea typeface="Calibri" panose="020F0502020204030204" pitchFamily="34" charset="0"/>
                <a:cs typeface="Times New Roman" panose="02020603050405020304" pitchFamily="18" charset="0"/>
              </a:rPr>
            </a:br>
            <a:br>
              <a:rPr lang="en-GB" sz="1800" dirty="0">
                <a:latin typeface="Times New Roman" panose="02020603050405020304" pitchFamily="18" charset="0"/>
                <a:ea typeface="Calibri" panose="020F0502020204030204" pitchFamily="34" charset="0"/>
                <a:cs typeface="Times New Roman" panose="02020603050405020304" pitchFamily="18" charset="0"/>
              </a:rPr>
            </a:br>
            <a:br>
              <a:rPr lang="lv-LV" sz="2000" dirty="0">
                <a:latin typeface="Times New Roman" panose="02020603050405020304" pitchFamily="18" charset="0"/>
                <a:ea typeface="Calibri" panose="020F0502020204030204" pitchFamily="34" charset="0"/>
                <a:cs typeface="Times New Roman" panose="02020603050405020304" pitchFamily="18" charset="0"/>
              </a:rPr>
            </a:br>
            <a:endParaRPr lang="lv-LV"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234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Up-Down 1">
            <a:extLst>
              <a:ext uri="{FF2B5EF4-FFF2-40B4-BE49-F238E27FC236}">
                <a16:creationId xmlns:a16="http://schemas.microsoft.com/office/drawing/2014/main" id="{A835A147-7110-CA93-5604-A57C61689FF2}"/>
              </a:ext>
            </a:extLst>
          </p:cNvPr>
          <p:cNvSpPr/>
          <p:nvPr/>
        </p:nvSpPr>
        <p:spPr>
          <a:xfrm>
            <a:off x="5406326" y="534471"/>
            <a:ext cx="466725" cy="5848350"/>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latin typeface="Times New Roman" panose="02020603050405020304" pitchFamily="18" charset="0"/>
            </a:endParaRPr>
          </a:p>
        </p:txBody>
      </p:sp>
      <p:sp>
        <p:nvSpPr>
          <p:cNvPr id="3" name="Arrow: Up-Down 2">
            <a:extLst>
              <a:ext uri="{FF2B5EF4-FFF2-40B4-BE49-F238E27FC236}">
                <a16:creationId xmlns:a16="http://schemas.microsoft.com/office/drawing/2014/main" id="{A10AF98F-7848-A81D-4E6C-A4857706341F}"/>
              </a:ext>
            </a:extLst>
          </p:cNvPr>
          <p:cNvSpPr/>
          <p:nvPr/>
        </p:nvSpPr>
        <p:spPr>
          <a:xfrm rot="16200000">
            <a:off x="5160170" y="-845345"/>
            <a:ext cx="466725" cy="8967790"/>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latin typeface="Times New Roman" panose="02020603050405020304" pitchFamily="18" charset="0"/>
            </a:endParaRPr>
          </a:p>
        </p:txBody>
      </p:sp>
      <p:sp>
        <p:nvSpPr>
          <p:cNvPr id="4" name="TextBox 3">
            <a:extLst>
              <a:ext uri="{FF2B5EF4-FFF2-40B4-BE49-F238E27FC236}">
                <a16:creationId xmlns:a16="http://schemas.microsoft.com/office/drawing/2014/main" id="{28F5DC0C-7F3B-FDF2-02A5-CA2617CA5336}"/>
              </a:ext>
            </a:extLst>
          </p:cNvPr>
          <p:cNvSpPr txBox="1"/>
          <p:nvPr/>
        </p:nvSpPr>
        <p:spPr>
          <a:xfrm>
            <a:off x="552450" y="3035855"/>
            <a:ext cx="1255472" cy="369332"/>
          </a:xfrm>
          <a:prstGeom prst="rect">
            <a:avLst/>
          </a:prstGeom>
          <a:noFill/>
        </p:spPr>
        <p:txBody>
          <a:bodyPr wrap="none" rtlCol="0">
            <a:spAutoFit/>
          </a:bodyPr>
          <a:lstStyle/>
          <a:p>
            <a:r>
              <a:rPr lang="fi-FI" dirty="0">
                <a:latin typeface="Times New Roman" panose="02020603050405020304" pitchFamily="18" charset="0"/>
              </a:rPr>
              <a:t>Self chosen</a:t>
            </a:r>
          </a:p>
        </p:txBody>
      </p:sp>
      <p:sp>
        <p:nvSpPr>
          <p:cNvPr id="5" name="TextBox 4">
            <a:extLst>
              <a:ext uri="{FF2B5EF4-FFF2-40B4-BE49-F238E27FC236}">
                <a16:creationId xmlns:a16="http://schemas.microsoft.com/office/drawing/2014/main" id="{C28B1C6F-2224-536D-F870-EB4FB5593F35}"/>
              </a:ext>
            </a:extLst>
          </p:cNvPr>
          <p:cNvSpPr txBox="1"/>
          <p:nvPr/>
        </p:nvSpPr>
        <p:spPr>
          <a:xfrm>
            <a:off x="5061453" y="160377"/>
            <a:ext cx="1340432" cy="369332"/>
          </a:xfrm>
          <a:prstGeom prst="rect">
            <a:avLst/>
          </a:prstGeom>
          <a:noFill/>
        </p:spPr>
        <p:txBody>
          <a:bodyPr wrap="none" rtlCol="0">
            <a:spAutoFit/>
          </a:bodyPr>
          <a:lstStyle/>
          <a:p>
            <a:r>
              <a:rPr lang="fi-FI" dirty="0">
                <a:latin typeface="Times New Roman" panose="02020603050405020304" pitchFamily="18" charset="0"/>
              </a:rPr>
              <a:t>Appreciated</a:t>
            </a:r>
          </a:p>
        </p:txBody>
      </p:sp>
      <p:sp>
        <p:nvSpPr>
          <p:cNvPr id="6" name="TextBox 5">
            <a:extLst>
              <a:ext uri="{FF2B5EF4-FFF2-40B4-BE49-F238E27FC236}">
                <a16:creationId xmlns:a16="http://schemas.microsoft.com/office/drawing/2014/main" id="{711E5D56-0AF5-2901-A5F4-EB0C6B5D7FBC}"/>
              </a:ext>
            </a:extLst>
          </p:cNvPr>
          <p:cNvSpPr txBox="1"/>
          <p:nvPr/>
        </p:nvSpPr>
        <p:spPr>
          <a:xfrm>
            <a:off x="9522329" y="3089314"/>
            <a:ext cx="748923" cy="369332"/>
          </a:xfrm>
          <a:prstGeom prst="rect">
            <a:avLst/>
          </a:prstGeom>
          <a:noFill/>
        </p:spPr>
        <p:txBody>
          <a:bodyPr wrap="none" rtlCol="0">
            <a:spAutoFit/>
          </a:bodyPr>
          <a:lstStyle/>
          <a:p>
            <a:r>
              <a:rPr lang="fi-FI" dirty="0">
                <a:latin typeface="Times New Roman" panose="02020603050405020304" pitchFamily="18" charset="0"/>
              </a:rPr>
              <a:t>Given</a:t>
            </a:r>
          </a:p>
        </p:txBody>
      </p:sp>
      <p:sp>
        <p:nvSpPr>
          <p:cNvPr id="7" name="TextBox 6">
            <a:extLst>
              <a:ext uri="{FF2B5EF4-FFF2-40B4-BE49-F238E27FC236}">
                <a16:creationId xmlns:a16="http://schemas.microsoft.com/office/drawing/2014/main" id="{1CAD92D8-04A9-75D9-C625-9C12D277AC6E}"/>
              </a:ext>
            </a:extLst>
          </p:cNvPr>
          <p:cNvSpPr txBox="1"/>
          <p:nvPr/>
        </p:nvSpPr>
        <p:spPr>
          <a:xfrm>
            <a:off x="4815296" y="6382821"/>
            <a:ext cx="1832746" cy="369332"/>
          </a:xfrm>
          <a:prstGeom prst="rect">
            <a:avLst/>
          </a:prstGeom>
          <a:noFill/>
        </p:spPr>
        <p:txBody>
          <a:bodyPr wrap="none" rtlCol="0">
            <a:spAutoFit/>
          </a:bodyPr>
          <a:lstStyle/>
          <a:p>
            <a:r>
              <a:rPr lang="fi-FI" dirty="0">
                <a:latin typeface="Times New Roman" panose="02020603050405020304" pitchFamily="18" charset="0"/>
              </a:rPr>
              <a:t>NOT Appreciated</a:t>
            </a:r>
          </a:p>
        </p:txBody>
      </p:sp>
    </p:spTree>
    <p:extLst>
      <p:ext uri="{BB962C8B-B14F-4D97-AF65-F5344CB8AC3E}">
        <p14:creationId xmlns:p14="http://schemas.microsoft.com/office/powerpoint/2010/main" val="72821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935AED-C275-BE46-7909-BC15D7462EDB}"/>
              </a:ext>
            </a:extLst>
          </p:cNvPr>
          <p:cNvSpPr>
            <a:spLocks noGrp="1"/>
          </p:cNvSpPr>
          <p:nvPr>
            <p:ph type="title"/>
          </p:nvPr>
        </p:nvSpPr>
        <p:spPr/>
        <p:txBody>
          <a:bodyPr>
            <a:normAutofit/>
          </a:bodyPr>
          <a:lstStyle/>
          <a:p>
            <a:r>
              <a:rPr lang="fi-FI" sz="3200" dirty="0"/>
              <a:t>Break</a:t>
            </a:r>
          </a:p>
        </p:txBody>
      </p:sp>
    </p:spTree>
    <p:extLst>
      <p:ext uri="{BB962C8B-B14F-4D97-AF65-F5344CB8AC3E}">
        <p14:creationId xmlns:p14="http://schemas.microsoft.com/office/powerpoint/2010/main" val="543396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103799-FA09-FA91-CA0F-B87AA9165275}"/>
              </a:ext>
            </a:extLst>
          </p:cNvPr>
          <p:cNvSpPr>
            <a:spLocks noGrp="1"/>
          </p:cNvSpPr>
          <p:nvPr>
            <p:ph type="title"/>
          </p:nvPr>
        </p:nvSpPr>
        <p:spPr/>
        <p:txBody>
          <a:bodyPr>
            <a:normAutofit/>
          </a:bodyPr>
          <a:lstStyle/>
          <a:p>
            <a:r>
              <a:rPr lang="fi-FI" sz="3200" dirty="0"/>
              <a:t>Looking back</a:t>
            </a:r>
          </a:p>
        </p:txBody>
      </p:sp>
      <p:sp>
        <p:nvSpPr>
          <p:cNvPr id="15" name="Sisällön paikkamerkki 2">
            <a:extLst>
              <a:ext uri="{FF2B5EF4-FFF2-40B4-BE49-F238E27FC236}">
                <a16:creationId xmlns:a16="http://schemas.microsoft.com/office/drawing/2014/main" id="{B570D488-7D1B-ED4C-CA07-AE78E97A5D07}"/>
              </a:ext>
            </a:extLst>
          </p:cNvPr>
          <p:cNvSpPr>
            <a:spLocks noGrp="1"/>
          </p:cNvSpPr>
          <p:nvPr>
            <p:ph idx="1"/>
          </p:nvPr>
        </p:nvSpPr>
        <p:spPr>
          <a:xfrm>
            <a:off x="838200" y="1929384"/>
            <a:ext cx="10515600" cy="4251960"/>
          </a:xfrm>
        </p:spPr>
        <p:txBody>
          <a:bodyPr vert="horz" lIns="45720" tIns="45720" rIns="45720" bIns="45720" rtlCol="0" anchor="t">
            <a:normAutofit/>
          </a:bodyPr>
          <a:lstStyle/>
          <a:p>
            <a:pPr>
              <a:buFont typeface="Wingdings" panose="05000000000000000000" pitchFamily="2" charset="2"/>
              <a:buChar char="§"/>
            </a:pPr>
            <a:r>
              <a:rPr lang="fi-FI" sz="1800" dirty="0">
                <a:latin typeface="Times New Roman" panose="02020603050405020304" pitchFamily="18" charset="0"/>
              </a:rPr>
              <a:t> Social work &gt; Case management ( Richmond ) – Community social work ( Adams )</a:t>
            </a:r>
          </a:p>
          <a:p>
            <a:pPr>
              <a:buFont typeface="Wingdings" panose="05000000000000000000" pitchFamily="2" charset="2"/>
              <a:buChar char="§"/>
            </a:pPr>
            <a:r>
              <a:rPr lang="fi-FI" sz="1800" dirty="0">
                <a:latin typeface="Times New Roman" panose="02020603050405020304" pitchFamily="18" charset="0"/>
              </a:rPr>
              <a:t> Professionalization, academicization</a:t>
            </a:r>
          </a:p>
          <a:p>
            <a:pPr>
              <a:buFont typeface="Tw Cen MT" panose="05000000000000000000" pitchFamily="2" charset="2"/>
              <a:buChar char=" "/>
            </a:pPr>
            <a:r>
              <a:rPr lang="fi-FI" sz="1800" dirty="0">
                <a:latin typeface="Wingdings"/>
                <a:sym typeface="Wingdings"/>
              </a:rPr>
              <a:t>à</a:t>
            </a:r>
            <a:r>
              <a:rPr lang="fi-FI" sz="1800" dirty="0">
                <a:latin typeface="Times New Roman" panose="02020603050405020304" pitchFamily="18" charset="0"/>
              </a:rPr>
              <a:t>    On the other side of the coin also judicialization, fragmentation, differentiation, narrowed expertise, specialization</a:t>
            </a:r>
          </a:p>
          <a:p>
            <a:pPr>
              <a:buFont typeface="Wingdings" panose="05000000000000000000" pitchFamily="2" charset="2"/>
              <a:buChar char="§"/>
            </a:pPr>
            <a:r>
              <a:rPr lang="fi-FI" sz="1800" dirty="0">
                <a:latin typeface="Times New Roman" panose="02020603050405020304" pitchFamily="18" charset="0"/>
              </a:rPr>
              <a:t> New public management, services and users of these services, measuring; how many appointmens, how many plans in system, how many assesments done </a:t>
            </a:r>
          </a:p>
          <a:p>
            <a:pPr>
              <a:buFont typeface="Wingdings" panose="05000000000000000000" pitchFamily="2" charset="2"/>
              <a:buChar char="§"/>
            </a:pPr>
            <a:r>
              <a:rPr lang="fi-FI" sz="1800" dirty="0">
                <a:latin typeface="Times New Roman" panose="02020603050405020304" pitchFamily="18" charset="0"/>
              </a:rPr>
              <a:t> New laws, institutionalization, </a:t>
            </a:r>
            <a:r>
              <a:rPr lang="fi-FI" sz="1800" dirty="0">
                <a:effectLst/>
                <a:latin typeface="Times New Roman" panose="02020603050405020304" pitchFamily="18" charset="0"/>
              </a:rPr>
              <a:t>increased bureaucracy, strict boundaries</a:t>
            </a:r>
            <a:endParaRPr lang="fi-FI" sz="1800" dirty="0">
              <a:latin typeface="Times New Roman" panose="02020603050405020304" pitchFamily="18" charset="0"/>
            </a:endParaRPr>
          </a:p>
        </p:txBody>
      </p:sp>
    </p:spTree>
    <p:extLst>
      <p:ext uri="{BB962C8B-B14F-4D97-AF65-F5344CB8AC3E}">
        <p14:creationId xmlns:p14="http://schemas.microsoft.com/office/powerpoint/2010/main" val="3524228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E23E0A-8E14-4AE9-C2B6-0DB0EC7E1906}"/>
              </a:ext>
            </a:extLst>
          </p:cNvPr>
          <p:cNvSpPr>
            <a:spLocks noGrp="1"/>
          </p:cNvSpPr>
          <p:nvPr>
            <p:ph type="title"/>
          </p:nvPr>
        </p:nvSpPr>
        <p:spPr>
          <a:xfrm>
            <a:off x="789801" y="517928"/>
            <a:ext cx="9720072" cy="1499616"/>
          </a:xfrm>
        </p:spPr>
        <p:txBody>
          <a:bodyPr>
            <a:normAutofit/>
          </a:bodyPr>
          <a:lstStyle/>
          <a:p>
            <a:r>
              <a:rPr lang="fi-FI" sz="3200" dirty="0"/>
              <a:t>Social services or social work</a:t>
            </a:r>
            <a:br>
              <a:rPr lang="fi-FI" sz="3200" dirty="0"/>
            </a:br>
            <a:r>
              <a:rPr lang="fi-FI" sz="3200" dirty="0"/>
              <a:t>- why does it matter?</a:t>
            </a:r>
          </a:p>
        </p:txBody>
      </p:sp>
      <p:sp>
        <p:nvSpPr>
          <p:cNvPr id="3" name="Tekstin paikkamerkki 2">
            <a:extLst>
              <a:ext uri="{FF2B5EF4-FFF2-40B4-BE49-F238E27FC236}">
                <a16:creationId xmlns:a16="http://schemas.microsoft.com/office/drawing/2014/main" id="{42DF4B4B-B8CD-468C-EC04-5B78E42C10F1}"/>
              </a:ext>
            </a:extLst>
          </p:cNvPr>
          <p:cNvSpPr>
            <a:spLocks noGrp="1"/>
          </p:cNvSpPr>
          <p:nvPr>
            <p:ph type="body" idx="1"/>
          </p:nvPr>
        </p:nvSpPr>
        <p:spPr>
          <a:xfrm>
            <a:off x="989550" y="1828267"/>
            <a:ext cx="4754880" cy="822960"/>
          </a:xfrm>
        </p:spPr>
        <p:txBody>
          <a:bodyPr/>
          <a:lstStyle/>
          <a:p>
            <a:r>
              <a:rPr lang="fi-FI" b="1" dirty="0"/>
              <a:t>Social service as a neoliberal construction</a:t>
            </a:r>
            <a:endParaRPr lang="en-US" dirty="0"/>
          </a:p>
          <a:p>
            <a:endParaRPr lang="fi-FI" b="1" dirty="0"/>
          </a:p>
        </p:txBody>
      </p:sp>
      <p:sp>
        <p:nvSpPr>
          <p:cNvPr id="4" name="Sisällön paikkamerkki 3">
            <a:extLst>
              <a:ext uri="{FF2B5EF4-FFF2-40B4-BE49-F238E27FC236}">
                <a16:creationId xmlns:a16="http://schemas.microsoft.com/office/drawing/2014/main" id="{CB10A589-65C5-8AE0-C5E5-673F9D072D71}"/>
              </a:ext>
            </a:extLst>
          </p:cNvPr>
          <p:cNvSpPr>
            <a:spLocks noGrp="1"/>
          </p:cNvSpPr>
          <p:nvPr>
            <p:ph sz="half" idx="2"/>
          </p:nvPr>
        </p:nvSpPr>
        <p:spPr>
          <a:xfrm>
            <a:off x="894957" y="2588410"/>
            <a:ext cx="4754880" cy="4396050"/>
          </a:xfrm>
          <a:ln>
            <a:solidFill>
              <a:schemeClr val="bg1"/>
            </a:solidFill>
          </a:ln>
        </p:spPr>
        <p:txBody>
          <a:bodyPr>
            <a:normAutofit fontScale="62500" lnSpcReduction="20000"/>
          </a:bodyPr>
          <a:lstStyle/>
          <a:p>
            <a:pPr>
              <a:buFont typeface="Wingdings" panose="05000000000000000000" pitchFamily="2" charset="2"/>
              <a:buChar char="Ø"/>
            </a:pPr>
            <a:r>
              <a:rPr lang="fi-FI" sz="2600" dirty="0">
                <a:latin typeface="Times New Roman" panose="02020603050405020304" pitchFamily="18" charset="0"/>
              </a:rPr>
              <a:t>Is defiened by contracts, quality and price indicators</a:t>
            </a:r>
          </a:p>
          <a:p>
            <a:pPr>
              <a:buFont typeface="Wingdings" panose="05000000000000000000" pitchFamily="2" charset="2"/>
              <a:buChar char="Ø"/>
            </a:pPr>
            <a:r>
              <a:rPr lang="fi-FI" sz="2600" dirty="0">
                <a:latin typeface="Times New Roman" panose="02020603050405020304" pitchFamily="18" charset="0"/>
              </a:rPr>
              <a:t>Organisation sets the goals and timelimits for the service, and especially for any desired change. </a:t>
            </a:r>
          </a:p>
          <a:p>
            <a:pPr>
              <a:buFont typeface="Wingdings" panose="05000000000000000000" pitchFamily="2" charset="2"/>
              <a:buChar char="Ø"/>
            </a:pPr>
            <a:r>
              <a:rPr lang="fi-FI" sz="2600" dirty="0">
                <a:latin typeface="Times New Roman" panose="02020603050405020304" pitchFamily="18" charset="0"/>
              </a:rPr>
              <a:t>Strictly limited target group, problems and the content of the work. Seen as proffesional service. </a:t>
            </a:r>
          </a:p>
          <a:p>
            <a:pPr>
              <a:buFont typeface="Wingdings" panose="05000000000000000000" pitchFamily="2" charset="2"/>
              <a:buChar char="Ø"/>
            </a:pPr>
            <a:r>
              <a:rPr lang="fi-FI" sz="2600" dirty="0">
                <a:latin typeface="Times New Roman" panose="02020603050405020304" pitchFamily="18" charset="0"/>
              </a:rPr>
              <a:t>Conditional customer relationship</a:t>
            </a:r>
          </a:p>
          <a:p>
            <a:pPr>
              <a:buFont typeface="Wingdings" panose="05000000000000000000" pitchFamily="2" charset="2"/>
              <a:buChar char="Ø"/>
            </a:pPr>
            <a:r>
              <a:rPr lang="fi-FI" sz="2600" dirty="0">
                <a:latin typeface="Times New Roman" panose="02020603050405020304" pitchFamily="18" charset="0"/>
              </a:rPr>
              <a:t>Process starts with appointment, diagnose or refferal. Process is based on an offical form (PTA) and customer needs to fill the criterias. </a:t>
            </a:r>
          </a:p>
          <a:p>
            <a:pPr>
              <a:buFont typeface="Wingdings" panose="05000000000000000000" pitchFamily="2" charset="2"/>
              <a:buChar char="Ø"/>
            </a:pPr>
            <a:r>
              <a:rPr lang="fi-FI" sz="2600" dirty="0">
                <a:latin typeface="Times New Roman" panose="02020603050405020304" pitchFamily="18" charset="0"/>
              </a:rPr>
              <a:t>Information from the system is the most important tool. Social security number requierd.</a:t>
            </a:r>
          </a:p>
          <a:p>
            <a:pPr>
              <a:buFont typeface="Wingdings" panose="05000000000000000000" pitchFamily="2" charset="2"/>
              <a:buChar char="Ø"/>
            </a:pPr>
            <a:r>
              <a:rPr lang="fi-FI" sz="2600" dirty="0">
                <a:latin typeface="Times New Roman" panose="02020603050405020304" pitchFamily="18" charset="0"/>
              </a:rPr>
              <a:t>The ways of helping are based on each organisation’s rules and models.  </a:t>
            </a:r>
          </a:p>
          <a:p>
            <a:pPr>
              <a:buFont typeface="Wingdings" panose="05000000000000000000" pitchFamily="2" charset="2"/>
              <a:buChar char="Ø"/>
            </a:pPr>
            <a:r>
              <a:rPr lang="fi-FI" sz="2600" dirty="0">
                <a:latin typeface="Times New Roman" panose="02020603050405020304" pitchFamily="18" charset="0"/>
              </a:rPr>
              <a:t>Service management</a:t>
            </a:r>
          </a:p>
          <a:p>
            <a:pPr>
              <a:buFont typeface="Wingdings" panose="05000000000000000000" pitchFamily="2" charset="2"/>
              <a:buChar char="Ø"/>
            </a:pPr>
            <a:r>
              <a:rPr lang="fi-FI" sz="2600" dirty="0">
                <a:latin typeface="Times New Roman" panose="02020603050405020304" pitchFamily="18" charset="0"/>
              </a:rPr>
              <a:t>On the inner perimeter of the system</a:t>
            </a:r>
          </a:p>
          <a:p>
            <a:endParaRPr lang="fi-FI" sz="1800" dirty="0"/>
          </a:p>
        </p:txBody>
      </p:sp>
      <p:sp>
        <p:nvSpPr>
          <p:cNvPr id="5" name="Tekstin paikkamerkki 4">
            <a:extLst>
              <a:ext uri="{FF2B5EF4-FFF2-40B4-BE49-F238E27FC236}">
                <a16:creationId xmlns:a16="http://schemas.microsoft.com/office/drawing/2014/main" id="{2B9BC857-386D-2173-B168-B82C8BA322D3}"/>
              </a:ext>
            </a:extLst>
          </p:cNvPr>
          <p:cNvSpPr>
            <a:spLocks noGrp="1"/>
          </p:cNvSpPr>
          <p:nvPr>
            <p:ph type="body" sz="quarter" idx="3"/>
          </p:nvPr>
        </p:nvSpPr>
        <p:spPr>
          <a:xfrm>
            <a:off x="6542163" y="1828267"/>
            <a:ext cx="4754880" cy="822960"/>
          </a:xfrm>
        </p:spPr>
        <p:txBody>
          <a:bodyPr/>
          <a:lstStyle/>
          <a:p>
            <a:r>
              <a:rPr lang="fi-FI" b="1" dirty="0"/>
              <a:t>Social work based on its ethical foundations</a:t>
            </a:r>
            <a:endParaRPr lang="en-US" dirty="0"/>
          </a:p>
          <a:p>
            <a:endParaRPr lang="fi-FI" b="1" dirty="0"/>
          </a:p>
        </p:txBody>
      </p:sp>
      <p:sp>
        <p:nvSpPr>
          <p:cNvPr id="6" name="Sisällön paikkamerkki 5">
            <a:extLst>
              <a:ext uri="{FF2B5EF4-FFF2-40B4-BE49-F238E27FC236}">
                <a16:creationId xmlns:a16="http://schemas.microsoft.com/office/drawing/2014/main" id="{A9F59D85-515B-59C7-496E-2209E945B0E6}"/>
              </a:ext>
            </a:extLst>
          </p:cNvPr>
          <p:cNvSpPr>
            <a:spLocks noGrp="1"/>
          </p:cNvSpPr>
          <p:nvPr>
            <p:ph sz="quarter" idx="4"/>
          </p:nvPr>
        </p:nvSpPr>
        <p:spPr>
          <a:xfrm>
            <a:off x="6542165" y="2579202"/>
            <a:ext cx="4754880" cy="4522510"/>
          </a:xfrm>
          <a:ln>
            <a:solidFill>
              <a:schemeClr val="bg1"/>
            </a:solidFill>
          </a:ln>
        </p:spPr>
        <p:txBody>
          <a:bodyPr>
            <a:noAutofit/>
          </a:bodyPr>
          <a:lstStyle/>
          <a:p>
            <a:pPr>
              <a:buFont typeface="Wingdings" panose="05000000000000000000" pitchFamily="2" charset="2"/>
              <a:buChar char="Ø"/>
            </a:pPr>
            <a:r>
              <a:rPr lang="fi-FI" sz="1600" dirty="0">
                <a:latin typeface="Times New Roman" panose="02020603050405020304" pitchFamily="18" charset="0"/>
              </a:rPr>
              <a:t>Is defined by values, sense of justice and moral</a:t>
            </a:r>
          </a:p>
          <a:p>
            <a:pPr>
              <a:buFont typeface="Wingdings" panose="05000000000000000000" pitchFamily="2" charset="2"/>
              <a:buChar char="Ø"/>
            </a:pPr>
            <a:r>
              <a:rPr lang="fi-FI" sz="1600" dirty="0">
                <a:latin typeface="Times New Roman" panose="02020603050405020304" pitchFamily="18" charset="0"/>
              </a:rPr>
              <a:t>Customer sets the goals and the tempo for the work.</a:t>
            </a:r>
          </a:p>
          <a:p>
            <a:pPr>
              <a:buFont typeface="Wingdings" panose="05000000000000000000" pitchFamily="2" charset="2"/>
              <a:buChar char="Ø"/>
            </a:pPr>
            <a:r>
              <a:rPr lang="fi-FI" sz="1600" dirty="0">
                <a:latin typeface="Times New Roman" panose="02020603050405020304" pitchFamily="18" charset="0"/>
              </a:rPr>
              <a:t>No limited target group or problems. Pushing boundaries, breaking walls. </a:t>
            </a:r>
          </a:p>
          <a:p>
            <a:pPr>
              <a:buFont typeface="Wingdings" panose="05000000000000000000" pitchFamily="2" charset="2"/>
              <a:buChar char="Ø"/>
            </a:pPr>
            <a:r>
              <a:rPr lang="fi-FI" sz="1600" dirty="0">
                <a:latin typeface="Times New Roman" panose="02020603050405020304" pitchFamily="18" charset="0"/>
              </a:rPr>
              <a:t>Unconditional customer relationship</a:t>
            </a:r>
          </a:p>
          <a:p>
            <a:pPr>
              <a:buFont typeface="Wingdings" panose="05000000000000000000" pitchFamily="2" charset="2"/>
              <a:buChar char="Ø"/>
            </a:pPr>
            <a:r>
              <a:rPr lang="fi-FI" sz="1600" dirty="0">
                <a:latin typeface="Times New Roman" panose="02020603050405020304" pitchFamily="18" charset="0"/>
              </a:rPr>
              <a:t>Process starts with contact. Customer can meet the worker anonymously.</a:t>
            </a:r>
          </a:p>
          <a:p>
            <a:pPr>
              <a:buFont typeface="Wingdings" panose="05000000000000000000" pitchFamily="2" charset="2"/>
              <a:buChar char="Ø"/>
            </a:pPr>
            <a:r>
              <a:rPr lang="fi-FI" sz="1600" dirty="0">
                <a:latin typeface="Times New Roman" panose="02020603050405020304" pitchFamily="18" charset="0"/>
              </a:rPr>
              <a:t>Trust is the most importan tool and the foudation of the work. </a:t>
            </a:r>
          </a:p>
          <a:p>
            <a:pPr>
              <a:buFont typeface="Wingdings" panose="05000000000000000000" pitchFamily="2" charset="2"/>
              <a:buChar char="Ø"/>
            </a:pPr>
            <a:r>
              <a:rPr lang="fi-FI" sz="1600" dirty="0">
                <a:latin typeface="Times New Roman" panose="02020603050405020304" pitchFamily="18" charset="0"/>
              </a:rPr>
              <a:t>The ways of helping are creative and situation-based. </a:t>
            </a:r>
          </a:p>
          <a:p>
            <a:pPr>
              <a:buFont typeface="Wingdings" panose="05000000000000000000" pitchFamily="2" charset="2"/>
              <a:buChar char="Ø"/>
            </a:pPr>
            <a:r>
              <a:rPr lang="fi-FI" sz="1600" dirty="0">
                <a:latin typeface="Times New Roman" panose="02020603050405020304" pitchFamily="18" charset="0"/>
              </a:rPr>
              <a:t>Walking to the service</a:t>
            </a:r>
          </a:p>
          <a:p>
            <a:pPr>
              <a:buFont typeface="Wingdings" panose="05000000000000000000" pitchFamily="2" charset="2"/>
              <a:buChar char="Ø"/>
            </a:pPr>
            <a:r>
              <a:rPr lang="fi-FI" sz="1600" dirty="0">
                <a:latin typeface="Times New Roman" panose="02020603050405020304" pitchFamily="18" charset="0"/>
              </a:rPr>
              <a:t>On the outer perimeter of the system</a:t>
            </a:r>
          </a:p>
        </p:txBody>
      </p:sp>
    </p:spTree>
    <p:extLst>
      <p:ext uri="{BB962C8B-B14F-4D97-AF65-F5344CB8AC3E}">
        <p14:creationId xmlns:p14="http://schemas.microsoft.com/office/powerpoint/2010/main" val="1504529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DBCBC4-051C-485C-BAFB-6F77EE80B9E0}"/>
              </a:ext>
            </a:extLst>
          </p:cNvPr>
          <p:cNvSpPr>
            <a:spLocks noGrp="1"/>
          </p:cNvSpPr>
          <p:nvPr>
            <p:ph type="title"/>
          </p:nvPr>
        </p:nvSpPr>
        <p:spPr>
          <a:xfrm>
            <a:off x="-235670" y="96935"/>
            <a:ext cx="12151149" cy="624216"/>
          </a:xfrm>
        </p:spPr>
        <p:txBody>
          <a:bodyPr/>
          <a:lstStyle/>
          <a:p>
            <a:pPr algn="ctr"/>
            <a:r>
              <a:rPr lang="fi-FI" dirty="0">
                <a:solidFill>
                  <a:schemeClr val="tx1"/>
                </a:solidFill>
                <a:cs typeface="Times New Roman" panose="02020603050405020304" pitchFamily="18" charset="0"/>
              </a:rPr>
              <a:t>Community social work as a framework and orientation</a:t>
            </a:r>
            <a:endParaRPr lang="fi-FI" dirty="0">
              <a:solidFill>
                <a:schemeClr val="tx1"/>
              </a:solidFill>
            </a:endParaRPr>
          </a:p>
        </p:txBody>
      </p:sp>
      <p:sp>
        <p:nvSpPr>
          <p:cNvPr id="4" name="Tekstin paikkamerkki 3">
            <a:extLst>
              <a:ext uri="{FF2B5EF4-FFF2-40B4-BE49-F238E27FC236}">
                <a16:creationId xmlns:a16="http://schemas.microsoft.com/office/drawing/2014/main" id="{124C5B70-A933-48F6-9296-B1E2DD514894}"/>
              </a:ext>
            </a:extLst>
          </p:cNvPr>
          <p:cNvSpPr>
            <a:spLocks noGrp="1"/>
          </p:cNvSpPr>
          <p:nvPr>
            <p:ph type="body" sz="half" idx="2"/>
          </p:nvPr>
        </p:nvSpPr>
        <p:spPr>
          <a:xfrm>
            <a:off x="105265" y="899512"/>
            <a:ext cx="11981469" cy="4827748"/>
          </a:xfrm>
        </p:spPr>
        <p:txBody>
          <a:bodyPr vert="horz" lIns="0" tIns="0" rIns="0" bIns="0" rtlCol="0" anchor="t">
            <a:noAutofit/>
          </a:bodyPr>
          <a:lstStyle/>
          <a:p>
            <a:pPr marL="285750" indent="-285750">
              <a:buClr>
                <a:srgbClr val="212121"/>
              </a:buClr>
              <a:buFont typeface="Wingdings" panose="05000000000000000000" pitchFamily="2" charset="2"/>
              <a:buChar char="Ø"/>
            </a:pPr>
            <a:r>
              <a:rPr lang="fi-FI" sz="1800" dirty="0">
                <a:solidFill>
                  <a:srgbClr val="212121"/>
                </a:solidFill>
                <a:cs typeface="Times New Roman" panose="02020603050405020304" pitchFamily="18" charset="0"/>
              </a:rPr>
              <a:t>In Finland 2021, carry outed natinonal social barometer ( study ) showed that social work is, and has been, unable to find those people who would need and would benefit the most from the social work. When we change our focus from individuals to communities, we find a way to bring official, and formal ways to work in unformal surroundings, and through the partnerships, co-operation, and joint responsibility, we can find those people in need, which would not be possible for formal agencies.</a:t>
            </a:r>
          </a:p>
          <a:p>
            <a:pPr marL="742950" lvl="1" indent="-285750">
              <a:buClr>
                <a:srgbClr val="212121"/>
              </a:buClr>
              <a:buFont typeface="Arial" panose="020B0604020202020204" pitchFamily="34" charset="0"/>
              <a:buChar char="•"/>
            </a:pPr>
            <a:r>
              <a:rPr lang="fi-FI" sz="1800" dirty="0">
                <a:solidFill>
                  <a:srgbClr val="212121"/>
                </a:solidFill>
                <a:ea typeface="Calibri" panose="020F0502020204030204"/>
                <a:cs typeface="Times New Roman" panose="02020603050405020304" pitchFamily="18" charset="0"/>
              </a:rPr>
              <a:t>Community social work as orientation </a:t>
            </a:r>
            <a:r>
              <a:rPr lang="en-US" sz="1800" dirty="0">
                <a:solidFill>
                  <a:srgbClr val="212121"/>
                </a:solidFill>
                <a:ea typeface="Calibri" panose="020F0502020204030204"/>
                <a:cs typeface="Times New Roman" panose="02020603050405020304" pitchFamily="18" charset="0"/>
              </a:rPr>
              <a:t>reinforces the ideas of inclusion, horizontal relationships, mutual support, and partnership of local communities, which the traditional individually oriented social case work has lost</a:t>
            </a:r>
            <a:endParaRPr lang="en-US" sz="1800" dirty="0">
              <a:solidFill>
                <a:srgbClr val="212121"/>
              </a:solidFill>
              <a:latin typeface="Wingdings"/>
              <a:ea typeface="Calibri" panose="020F0502020204030204"/>
              <a:cs typeface="Times New Roman" panose="02020603050405020304" pitchFamily="18" charset="0"/>
              <a:sym typeface="Wingdings"/>
            </a:endParaRPr>
          </a:p>
          <a:p>
            <a:pPr marL="285750" indent="-285750">
              <a:buClr>
                <a:srgbClr val="212121"/>
              </a:buClr>
              <a:buFont typeface="Wingdings" panose="05000000000000000000" pitchFamily="2" charset="2"/>
              <a:buChar char="Ø"/>
            </a:pPr>
            <a:r>
              <a:rPr lang="en-US" sz="1800" dirty="0">
                <a:solidFill>
                  <a:srgbClr val="212121"/>
                </a:solidFill>
                <a:cs typeface="Times New Roman" panose="02020603050405020304" pitchFamily="18" charset="0"/>
              </a:rPr>
              <a:t>Community social work must not be reduced to meeting places only, where the visitors are the targets of social interventions and the social work professionals are the ones who perform them. Social work must strive to implement</a:t>
            </a:r>
            <a:endParaRPr lang="fi-FI" sz="1800" dirty="0">
              <a:solidFill>
                <a:srgbClr val="212121"/>
              </a:solidFill>
              <a:cs typeface="Times New Roman" panose="02020603050405020304" pitchFamily="18" charset="0"/>
            </a:endParaRPr>
          </a:p>
          <a:p>
            <a:pPr marL="742950" lvl="1" indent="-285750">
              <a:buClr>
                <a:srgbClr val="212121"/>
              </a:buClr>
              <a:buFont typeface="Arial" panose="020B0604020202020204" pitchFamily="34" charset="0"/>
              <a:buChar char="•"/>
            </a:pPr>
            <a:r>
              <a:rPr lang="en-US" sz="1800" dirty="0">
                <a:cs typeface="Times New Roman" panose="02020603050405020304" pitchFamily="18" charset="0"/>
              </a:rPr>
              <a:t>The responsibilities brought by the profession, which must be guided by the ethical foundations of social work</a:t>
            </a:r>
          </a:p>
          <a:p>
            <a:pPr marL="742950" lvl="1" indent="-285750">
              <a:lnSpc>
                <a:spcPct val="100000"/>
              </a:lnSpc>
              <a:buClr>
                <a:srgbClr val="212121"/>
              </a:buClr>
              <a:buFont typeface="Arial" panose="020B0604020202020204" pitchFamily="34" charset="0"/>
              <a:buChar char="•"/>
            </a:pPr>
            <a:r>
              <a:rPr lang="en-US" sz="1800" dirty="0">
                <a:cs typeface="Times New Roman" panose="02020603050405020304" pitchFamily="18" charset="0"/>
              </a:rPr>
              <a:t>To use the power established by law by seeking broader structural solutions to social problems together with customers, residents of the area, and the 3rd sector.</a:t>
            </a:r>
          </a:p>
          <a:p>
            <a:pPr marL="285750" indent="-285750">
              <a:buClr>
                <a:srgbClr val="212121"/>
              </a:buClr>
              <a:buFont typeface="Wingdings" panose="05000000000000000000" pitchFamily="2" charset="2"/>
              <a:buChar char="Ø"/>
            </a:pPr>
            <a:r>
              <a:rPr lang="en-US" sz="1800" dirty="0">
                <a:solidFill>
                  <a:srgbClr val="212121"/>
                </a:solidFill>
                <a:ea typeface="+mn-lt"/>
                <a:cs typeface="Times New Roman" panose="02020603050405020304" pitchFamily="18" charset="0"/>
              </a:rPr>
              <a:t>The activity based on the reference framework of community social work offers residents advice, guidance and activities, and develops the cooperation and development of public social services, the municipality, associations and residents of the area, where the needs of the area must always be the starting point. Thus, social work can be broadly knowledge based, multi-functional, and social work can change structures and experiment with new functions.</a:t>
            </a:r>
          </a:p>
          <a:p>
            <a:pPr marL="285750" indent="-285750">
              <a:lnSpc>
                <a:spcPct val="100000"/>
              </a:lnSpc>
              <a:buClr>
                <a:srgbClr val="212121"/>
              </a:buClr>
              <a:buFont typeface="Wingdings" panose="05000000000000000000" pitchFamily="2" charset="2"/>
              <a:buChar char="Ø"/>
            </a:pPr>
            <a:r>
              <a:rPr lang="en-US" sz="1800" dirty="0">
                <a:solidFill>
                  <a:srgbClr val="212121"/>
                </a:solidFill>
                <a:ea typeface="+mn-lt"/>
                <a:cs typeface="Times New Roman" panose="02020603050405020304" pitchFamily="18" charset="0"/>
              </a:rPr>
              <a:t>Community social work was added to the Finnish Social Welfare Act from 1 July 2023.</a:t>
            </a:r>
            <a:endParaRPr lang="fi-FI" sz="1800" dirty="0"/>
          </a:p>
        </p:txBody>
      </p:sp>
    </p:spTree>
    <p:extLst>
      <p:ext uri="{BB962C8B-B14F-4D97-AF65-F5344CB8AC3E}">
        <p14:creationId xmlns:p14="http://schemas.microsoft.com/office/powerpoint/2010/main" val="606287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D0AB0-499F-DAFC-0BE0-F80D9D0D77C0}"/>
              </a:ext>
            </a:extLst>
          </p:cNvPr>
          <p:cNvSpPr>
            <a:spLocks noGrp="1"/>
          </p:cNvSpPr>
          <p:nvPr>
            <p:ph type="title"/>
          </p:nvPr>
        </p:nvSpPr>
        <p:spPr>
          <a:xfrm>
            <a:off x="1024128" y="585216"/>
            <a:ext cx="3295624" cy="1499616"/>
          </a:xfrm>
        </p:spPr>
        <p:txBody>
          <a:bodyPr>
            <a:normAutofit/>
          </a:bodyPr>
          <a:lstStyle/>
          <a:p>
            <a:r>
              <a:rPr lang="fi-FI" sz="3200" dirty="0"/>
              <a:t>Core concepts </a:t>
            </a:r>
          </a:p>
        </p:txBody>
      </p:sp>
      <p:graphicFrame>
        <p:nvGraphicFramePr>
          <p:cNvPr id="4" name="Diagram 3">
            <a:extLst>
              <a:ext uri="{FF2B5EF4-FFF2-40B4-BE49-F238E27FC236}">
                <a16:creationId xmlns:a16="http://schemas.microsoft.com/office/drawing/2014/main" id="{0E915308-D459-1826-A271-0343614BBF82}"/>
              </a:ext>
            </a:extLst>
          </p:cNvPr>
          <p:cNvGraphicFramePr/>
          <p:nvPr>
            <p:extLst>
              <p:ext uri="{D42A27DB-BD31-4B8C-83A1-F6EECF244321}">
                <p14:modId xmlns:p14="http://schemas.microsoft.com/office/powerpoint/2010/main" val="1236873002"/>
              </p:ext>
            </p:extLst>
          </p:nvPr>
        </p:nvGraphicFramePr>
        <p:xfrm>
          <a:off x="3510455" y="425376"/>
          <a:ext cx="8568423" cy="6432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0711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B0FC7CE-7AD1-4241-A40B-2BF9BF73A6D1}"/>
              </a:ext>
            </a:extLst>
          </p:cNvPr>
          <p:cNvSpPr/>
          <p:nvPr/>
        </p:nvSpPr>
        <p:spPr>
          <a:xfrm>
            <a:off x="3371444" y="1630474"/>
            <a:ext cx="3575552" cy="3575552"/>
          </a:xfrm>
          <a:custGeom>
            <a:avLst/>
            <a:gdLst>
              <a:gd name="connsiteX0" fmla="*/ 0 w 3575552"/>
              <a:gd name="connsiteY0" fmla="*/ 1787776 h 3575552"/>
              <a:gd name="connsiteX1" fmla="*/ 1787776 w 3575552"/>
              <a:gd name="connsiteY1" fmla="*/ 0 h 3575552"/>
              <a:gd name="connsiteX2" fmla="*/ 3575552 w 3575552"/>
              <a:gd name="connsiteY2" fmla="*/ 1787776 h 3575552"/>
              <a:gd name="connsiteX3" fmla="*/ 1787776 w 3575552"/>
              <a:gd name="connsiteY3" fmla="*/ 3575552 h 3575552"/>
              <a:gd name="connsiteX4" fmla="*/ 0 w 3575552"/>
              <a:gd name="connsiteY4" fmla="*/ 1787776 h 3575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552" h="3575552">
                <a:moveTo>
                  <a:pt x="0" y="1787776"/>
                </a:moveTo>
                <a:cubicBezTo>
                  <a:pt x="0" y="800415"/>
                  <a:pt x="800415" y="0"/>
                  <a:pt x="1787776" y="0"/>
                </a:cubicBezTo>
                <a:cubicBezTo>
                  <a:pt x="2775137" y="0"/>
                  <a:pt x="3575552" y="800415"/>
                  <a:pt x="3575552" y="1787776"/>
                </a:cubicBezTo>
                <a:cubicBezTo>
                  <a:pt x="3575552" y="2775137"/>
                  <a:pt x="2775137" y="3575552"/>
                  <a:pt x="1787776" y="3575552"/>
                </a:cubicBezTo>
                <a:cubicBezTo>
                  <a:pt x="800415" y="3575552"/>
                  <a:pt x="0" y="2775137"/>
                  <a:pt x="0" y="1787776"/>
                </a:cubicBezTo>
                <a:close/>
              </a:path>
            </a:pathLst>
          </a:custGeom>
          <a:solidFill>
            <a:schemeClr val="accent3">
              <a:lumMod val="75000"/>
              <a:alpha val="50000"/>
            </a:schemeClr>
          </a:solidFill>
        </p:spPr>
        <p:style>
          <a:lnRef idx="2">
            <a:schemeClr val="lt1">
              <a:hueOff val="0"/>
              <a:satOff val="0"/>
              <a:lumOff val="0"/>
              <a:alphaOff val="0"/>
            </a:schemeClr>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576967" tIns="576967" rIns="576967" bIns="576967"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Times New Roman" panose="02020603050405020304" pitchFamily="18" charset="0"/>
                <a:cs typeface="Times New Roman" panose="02020603050405020304" pitchFamily="18" charset="0"/>
              </a:rPr>
              <a:t>Pedagogy</a:t>
            </a:r>
          </a:p>
        </p:txBody>
      </p:sp>
      <p:sp>
        <p:nvSpPr>
          <p:cNvPr id="8" name="Freeform: Shape 7">
            <a:extLst>
              <a:ext uri="{FF2B5EF4-FFF2-40B4-BE49-F238E27FC236}">
                <a16:creationId xmlns:a16="http://schemas.microsoft.com/office/drawing/2014/main" id="{C1A95BA4-C8F3-4539-982E-4B141695D1B1}"/>
              </a:ext>
            </a:extLst>
          </p:cNvPr>
          <p:cNvSpPr/>
          <p:nvPr/>
        </p:nvSpPr>
        <p:spPr>
          <a:xfrm>
            <a:off x="4087659" y="95273"/>
            <a:ext cx="2161242" cy="2007047"/>
          </a:xfrm>
          <a:custGeom>
            <a:avLst/>
            <a:gdLst>
              <a:gd name="connsiteX0" fmla="*/ 0 w 2161242"/>
              <a:gd name="connsiteY0" fmla="*/ 1003524 h 2007047"/>
              <a:gd name="connsiteX1" fmla="*/ 1080621 w 2161242"/>
              <a:gd name="connsiteY1" fmla="*/ 0 h 2007047"/>
              <a:gd name="connsiteX2" fmla="*/ 2161242 w 2161242"/>
              <a:gd name="connsiteY2" fmla="*/ 1003524 h 2007047"/>
              <a:gd name="connsiteX3" fmla="*/ 1080621 w 2161242"/>
              <a:gd name="connsiteY3" fmla="*/ 2007048 h 2007047"/>
              <a:gd name="connsiteX4" fmla="*/ 0 w 2161242"/>
              <a:gd name="connsiteY4" fmla="*/ 1003524 h 2007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242" h="2007047">
                <a:moveTo>
                  <a:pt x="0" y="1003524"/>
                </a:moveTo>
                <a:cubicBezTo>
                  <a:pt x="0" y="449293"/>
                  <a:pt x="483811" y="0"/>
                  <a:pt x="1080621" y="0"/>
                </a:cubicBezTo>
                <a:cubicBezTo>
                  <a:pt x="1677431" y="0"/>
                  <a:pt x="2161242" y="449293"/>
                  <a:pt x="2161242" y="1003524"/>
                </a:cubicBezTo>
                <a:cubicBezTo>
                  <a:pt x="2161242" y="1557755"/>
                  <a:pt x="1677431" y="2007048"/>
                  <a:pt x="1080621" y="2007048"/>
                </a:cubicBezTo>
                <a:cubicBezTo>
                  <a:pt x="483811" y="2007048"/>
                  <a:pt x="0" y="1557755"/>
                  <a:pt x="0" y="1003524"/>
                </a:cubicBezTo>
                <a:close/>
              </a:path>
            </a:pathLst>
          </a:custGeom>
          <a:solidFill>
            <a:schemeClr val="accent3">
              <a:lumMod val="50000"/>
              <a:alpha val="50000"/>
            </a:schemeClr>
          </a:solidFill>
        </p:spPr>
        <p:style>
          <a:lnRef idx="2">
            <a:schemeClr val="lt1">
              <a:hueOff val="0"/>
              <a:satOff val="0"/>
              <a:lumOff val="0"/>
              <a:alphaOff val="0"/>
            </a:schemeClr>
          </a:lnRef>
          <a:fillRef idx="1">
            <a:scrgbClr r="0" g="0" b="0"/>
          </a:fillRef>
          <a:effectRef idx="0">
            <a:schemeClr val="accent4">
              <a:alpha val="50000"/>
              <a:hueOff val="3504000"/>
              <a:satOff val="13441"/>
              <a:lumOff val="-1470"/>
              <a:alphaOff val="0"/>
            </a:schemeClr>
          </a:effectRef>
          <a:fontRef idx="minor">
            <a:schemeClr val="tx1"/>
          </a:fontRef>
        </p:style>
        <p:txBody>
          <a:bodyPr spcFirstLastPara="0" vert="horz" wrap="square" lIns="339367" tIns="316785" rIns="339367" bIns="316785" numCol="1" spcCol="1270" anchor="ctr" anchorCtr="0">
            <a:noAutofit/>
          </a:bodyPr>
          <a:lstStyle/>
          <a:p>
            <a:pPr marL="0" lvl="0" indent="0" algn="ctr" defTabSz="800100">
              <a:lnSpc>
                <a:spcPct val="90000"/>
              </a:lnSpc>
              <a:spcBef>
                <a:spcPct val="0"/>
              </a:spcBef>
              <a:spcAft>
                <a:spcPct val="35000"/>
              </a:spcAft>
              <a:buNone/>
            </a:pPr>
            <a:r>
              <a:rPr lang="fi-FI" sz="1800" kern="1200" dirty="0">
                <a:latin typeface="Times New Roman" panose="02020603050405020304" pitchFamily="18" charset="0"/>
                <a:ea typeface="Gulim" panose="020B0600000101010101" pitchFamily="34" charset="-127"/>
                <a:cs typeface="Times New Roman" panose="02020603050405020304" pitchFamily="18" charset="0"/>
              </a:rPr>
              <a:t>Community</a:t>
            </a:r>
            <a:endParaRPr lang="en-US" sz="1800" kern="1200" dirty="0">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D3778F7B-FDD0-4AE2-A8C0-B66DD0A9C969}"/>
              </a:ext>
            </a:extLst>
          </p:cNvPr>
          <p:cNvSpPr/>
          <p:nvPr/>
        </p:nvSpPr>
        <p:spPr>
          <a:xfrm>
            <a:off x="6072593" y="1213091"/>
            <a:ext cx="2206348" cy="2081811"/>
          </a:xfrm>
          <a:custGeom>
            <a:avLst/>
            <a:gdLst>
              <a:gd name="connsiteX0" fmla="*/ 0 w 2206348"/>
              <a:gd name="connsiteY0" fmla="*/ 1040906 h 2081811"/>
              <a:gd name="connsiteX1" fmla="*/ 1103174 w 2206348"/>
              <a:gd name="connsiteY1" fmla="*/ 0 h 2081811"/>
              <a:gd name="connsiteX2" fmla="*/ 2206348 w 2206348"/>
              <a:gd name="connsiteY2" fmla="*/ 1040906 h 2081811"/>
              <a:gd name="connsiteX3" fmla="*/ 1103174 w 2206348"/>
              <a:gd name="connsiteY3" fmla="*/ 2081812 h 2081811"/>
              <a:gd name="connsiteX4" fmla="*/ 0 w 2206348"/>
              <a:gd name="connsiteY4" fmla="*/ 1040906 h 208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348" h="2081811">
                <a:moveTo>
                  <a:pt x="0" y="1040906"/>
                </a:moveTo>
                <a:cubicBezTo>
                  <a:pt x="0" y="466029"/>
                  <a:pt x="493908" y="0"/>
                  <a:pt x="1103174" y="0"/>
                </a:cubicBezTo>
                <a:cubicBezTo>
                  <a:pt x="1712440" y="0"/>
                  <a:pt x="2206348" y="466029"/>
                  <a:pt x="2206348" y="1040906"/>
                </a:cubicBezTo>
                <a:cubicBezTo>
                  <a:pt x="2206348" y="1615783"/>
                  <a:pt x="1712440" y="2081812"/>
                  <a:pt x="1103174" y="2081812"/>
                </a:cubicBezTo>
                <a:cubicBezTo>
                  <a:pt x="493908" y="2081812"/>
                  <a:pt x="0" y="1615783"/>
                  <a:pt x="0" y="1040906"/>
                </a:cubicBezTo>
                <a:close/>
              </a:path>
            </a:pathLst>
          </a:custGeom>
          <a:solidFill>
            <a:schemeClr val="accent3">
              <a:lumMod val="20000"/>
              <a:lumOff val="80000"/>
              <a:alpha val="50000"/>
            </a:schemeClr>
          </a:solidFill>
        </p:spPr>
        <p:style>
          <a:lnRef idx="2">
            <a:schemeClr val="lt1">
              <a:hueOff val="0"/>
              <a:satOff val="0"/>
              <a:lumOff val="0"/>
              <a:alphaOff val="0"/>
            </a:schemeClr>
          </a:lnRef>
          <a:fillRef idx="1">
            <a:scrgbClr r="0" g="0" b="0"/>
          </a:fillRef>
          <a:effectRef idx="0">
            <a:schemeClr val="accent4">
              <a:alpha val="50000"/>
              <a:hueOff val="7008001"/>
              <a:satOff val="26882"/>
              <a:lumOff val="-2941"/>
              <a:alphaOff val="0"/>
            </a:schemeClr>
          </a:effectRef>
          <a:fontRef idx="minor">
            <a:schemeClr val="tx1"/>
          </a:fontRef>
        </p:style>
        <p:txBody>
          <a:bodyPr spcFirstLastPara="0" vert="horz" wrap="square" lIns="345972" tIns="327734" rIns="345972" bIns="327734" numCol="1" spcCol="1270" anchor="ctr" anchorCtr="0">
            <a:noAutofit/>
          </a:bodyPr>
          <a:lstStyle/>
          <a:p>
            <a:pPr marL="0" lvl="0" indent="0" algn="ctr" defTabSz="800100">
              <a:lnSpc>
                <a:spcPct val="90000"/>
              </a:lnSpc>
              <a:spcBef>
                <a:spcPct val="0"/>
              </a:spcBef>
              <a:spcAft>
                <a:spcPct val="35000"/>
              </a:spcAft>
              <a:buNone/>
            </a:pPr>
            <a:r>
              <a:rPr lang="fi-FI" sz="1800" kern="1200" dirty="0">
                <a:latin typeface="Times New Roman" panose="02020603050405020304" pitchFamily="18" charset="0"/>
                <a:ea typeface="Gulim" panose="020B0600000101010101" pitchFamily="34" charset="-127"/>
                <a:cs typeface="Times New Roman" panose="02020603050405020304" pitchFamily="18" charset="0"/>
              </a:rPr>
              <a:t> Active and creative methods</a:t>
            </a:r>
            <a:endParaRPr lang="en-US" sz="1800" kern="1200" dirty="0">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BC2BE832-D495-49B7-BDA8-CB5C61A1CA9F}"/>
              </a:ext>
            </a:extLst>
          </p:cNvPr>
          <p:cNvSpPr/>
          <p:nvPr/>
        </p:nvSpPr>
        <p:spPr>
          <a:xfrm>
            <a:off x="6086421" y="3493122"/>
            <a:ext cx="2178691" cy="2178763"/>
          </a:xfrm>
          <a:custGeom>
            <a:avLst/>
            <a:gdLst>
              <a:gd name="connsiteX0" fmla="*/ 0 w 2178691"/>
              <a:gd name="connsiteY0" fmla="*/ 1089382 h 2178763"/>
              <a:gd name="connsiteX1" fmla="*/ 1089346 w 2178691"/>
              <a:gd name="connsiteY1" fmla="*/ 0 h 2178763"/>
              <a:gd name="connsiteX2" fmla="*/ 2178692 w 2178691"/>
              <a:gd name="connsiteY2" fmla="*/ 1089382 h 2178763"/>
              <a:gd name="connsiteX3" fmla="*/ 1089346 w 2178691"/>
              <a:gd name="connsiteY3" fmla="*/ 2178764 h 2178763"/>
              <a:gd name="connsiteX4" fmla="*/ 0 w 2178691"/>
              <a:gd name="connsiteY4" fmla="*/ 1089382 h 217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691" h="2178763">
                <a:moveTo>
                  <a:pt x="0" y="1089382"/>
                </a:moveTo>
                <a:cubicBezTo>
                  <a:pt x="0" y="487733"/>
                  <a:pt x="487717" y="0"/>
                  <a:pt x="1089346" y="0"/>
                </a:cubicBezTo>
                <a:cubicBezTo>
                  <a:pt x="1690975" y="0"/>
                  <a:pt x="2178692" y="487733"/>
                  <a:pt x="2178692" y="1089382"/>
                </a:cubicBezTo>
                <a:cubicBezTo>
                  <a:pt x="2178692" y="1691031"/>
                  <a:pt x="1690975" y="2178764"/>
                  <a:pt x="1089346" y="2178764"/>
                </a:cubicBezTo>
                <a:cubicBezTo>
                  <a:pt x="487717" y="2178764"/>
                  <a:pt x="0" y="1691031"/>
                  <a:pt x="0" y="1089382"/>
                </a:cubicBezTo>
                <a:close/>
              </a:path>
            </a:pathLst>
          </a:custGeom>
          <a:solidFill>
            <a:schemeClr val="accent6">
              <a:lumMod val="60000"/>
              <a:lumOff val="40000"/>
              <a:alpha val="50000"/>
            </a:schemeClr>
          </a:solidFill>
        </p:spPr>
        <p:style>
          <a:lnRef idx="2">
            <a:schemeClr val="lt1">
              <a:hueOff val="0"/>
              <a:satOff val="0"/>
              <a:lumOff val="0"/>
              <a:alphaOff val="0"/>
            </a:schemeClr>
          </a:lnRef>
          <a:fillRef idx="1">
            <a:scrgbClr r="0" g="0" b="0"/>
          </a:fillRef>
          <a:effectRef idx="0">
            <a:schemeClr val="accent4">
              <a:alpha val="50000"/>
              <a:hueOff val="10512001"/>
              <a:satOff val="40323"/>
              <a:lumOff val="-4411"/>
              <a:alphaOff val="0"/>
            </a:schemeClr>
          </a:effectRef>
          <a:fontRef idx="minor">
            <a:schemeClr val="tx1"/>
          </a:fontRef>
        </p:style>
        <p:txBody>
          <a:bodyPr spcFirstLastPara="0" vert="horz" wrap="square" lIns="341922" tIns="341932" rIns="341922" bIns="341932" numCol="1" spcCol="1270" anchor="ctr" anchorCtr="0">
            <a:noAutofit/>
          </a:bodyPr>
          <a:lstStyle/>
          <a:p>
            <a:pPr marL="0" lvl="0" indent="0" algn="ctr" defTabSz="800100">
              <a:lnSpc>
                <a:spcPct val="90000"/>
              </a:lnSpc>
              <a:spcBef>
                <a:spcPct val="0"/>
              </a:spcBef>
              <a:spcAft>
                <a:spcPct val="35000"/>
              </a:spcAft>
              <a:buNone/>
            </a:pPr>
            <a:r>
              <a:rPr lang="fi-FI" sz="1800" kern="1200" dirty="0">
                <a:latin typeface="Times New Roman" panose="02020603050405020304" pitchFamily="18" charset="0"/>
                <a:ea typeface="Gulim" panose="020B0600000101010101" pitchFamily="34" charset="-127"/>
                <a:cs typeface="Times New Roman" panose="02020603050405020304" pitchFamily="18" charset="0"/>
              </a:rPr>
              <a:t>Support for agency and participation</a:t>
            </a:r>
            <a:endParaRPr lang="en-US" sz="1800" kern="1200" dirty="0">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6D2E937D-ACBE-4E1A-9457-31CBF3D4E7C0}"/>
              </a:ext>
            </a:extLst>
          </p:cNvPr>
          <p:cNvSpPr/>
          <p:nvPr/>
        </p:nvSpPr>
        <p:spPr>
          <a:xfrm>
            <a:off x="4051649" y="4680992"/>
            <a:ext cx="2215144" cy="2131530"/>
          </a:xfrm>
          <a:custGeom>
            <a:avLst/>
            <a:gdLst>
              <a:gd name="connsiteX0" fmla="*/ 0 w 2215144"/>
              <a:gd name="connsiteY0" fmla="*/ 1065765 h 2131530"/>
              <a:gd name="connsiteX1" fmla="*/ 1107572 w 2215144"/>
              <a:gd name="connsiteY1" fmla="*/ 0 h 2131530"/>
              <a:gd name="connsiteX2" fmla="*/ 2215144 w 2215144"/>
              <a:gd name="connsiteY2" fmla="*/ 1065765 h 2131530"/>
              <a:gd name="connsiteX3" fmla="*/ 1107572 w 2215144"/>
              <a:gd name="connsiteY3" fmla="*/ 2131530 h 2131530"/>
              <a:gd name="connsiteX4" fmla="*/ 0 w 2215144"/>
              <a:gd name="connsiteY4" fmla="*/ 1065765 h 213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144" h="2131530">
                <a:moveTo>
                  <a:pt x="0" y="1065765"/>
                </a:moveTo>
                <a:cubicBezTo>
                  <a:pt x="0" y="477159"/>
                  <a:pt x="495877" y="0"/>
                  <a:pt x="1107572" y="0"/>
                </a:cubicBezTo>
                <a:cubicBezTo>
                  <a:pt x="1719267" y="0"/>
                  <a:pt x="2215144" y="477159"/>
                  <a:pt x="2215144" y="1065765"/>
                </a:cubicBezTo>
                <a:cubicBezTo>
                  <a:pt x="2215144" y="1654371"/>
                  <a:pt x="1719267" y="2131530"/>
                  <a:pt x="1107572" y="2131530"/>
                </a:cubicBezTo>
                <a:cubicBezTo>
                  <a:pt x="495877" y="2131530"/>
                  <a:pt x="0" y="1654371"/>
                  <a:pt x="0" y="1065765"/>
                </a:cubicBezTo>
                <a:close/>
              </a:path>
            </a:pathLst>
          </a:custGeom>
          <a:solidFill>
            <a:schemeClr val="accent3">
              <a:lumMod val="40000"/>
              <a:lumOff val="60000"/>
              <a:alpha val="50000"/>
            </a:schemeClr>
          </a:solidFill>
        </p:spPr>
        <p:style>
          <a:lnRef idx="2">
            <a:schemeClr val="lt1">
              <a:hueOff val="0"/>
              <a:satOff val="0"/>
              <a:lumOff val="0"/>
              <a:alphaOff val="0"/>
            </a:schemeClr>
          </a:lnRef>
          <a:fillRef idx="1">
            <a:scrgbClr r="0" g="0" b="0"/>
          </a:fillRef>
          <a:effectRef idx="0">
            <a:schemeClr val="accent4">
              <a:alpha val="50000"/>
              <a:hueOff val="14016001"/>
              <a:satOff val="53764"/>
              <a:lumOff val="-5882"/>
              <a:alphaOff val="0"/>
            </a:schemeClr>
          </a:effectRef>
          <a:fontRef idx="minor">
            <a:schemeClr val="tx1"/>
          </a:fontRef>
        </p:style>
        <p:txBody>
          <a:bodyPr spcFirstLastPara="0" vert="horz" wrap="square" lIns="347260" tIns="335015" rIns="347260" bIns="335015" numCol="1" spcCol="1270" anchor="ctr" anchorCtr="0">
            <a:noAutofit/>
          </a:bodyPr>
          <a:lstStyle/>
          <a:p>
            <a:pPr marL="0" lvl="0" indent="0" algn="ctr" defTabSz="800100">
              <a:lnSpc>
                <a:spcPct val="90000"/>
              </a:lnSpc>
              <a:spcBef>
                <a:spcPct val="0"/>
              </a:spcBef>
              <a:spcAft>
                <a:spcPct val="35000"/>
              </a:spcAft>
              <a:buNone/>
            </a:pPr>
            <a:r>
              <a:rPr lang="fi-FI" sz="1800" kern="1200" dirty="0">
                <a:latin typeface="Times New Roman" panose="02020603050405020304" pitchFamily="18" charset="0"/>
                <a:ea typeface="Gulim" panose="020B0600000101010101" pitchFamily="34" charset="-127"/>
                <a:cs typeface="Times New Roman" panose="02020603050405020304" pitchFamily="18" charset="0"/>
              </a:rPr>
              <a:t>Dialogue in  encounters</a:t>
            </a:r>
            <a:endParaRPr lang="en-US" sz="1800" kern="1200" dirty="0">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FA9A10E6-F8A4-4406-A4C0-094719FA328A}"/>
              </a:ext>
            </a:extLst>
          </p:cNvPr>
          <p:cNvSpPr/>
          <p:nvPr/>
        </p:nvSpPr>
        <p:spPr>
          <a:xfrm>
            <a:off x="2066156" y="3507943"/>
            <a:ext cx="2153036" cy="2149121"/>
          </a:xfrm>
          <a:custGeom>
            <a:avLst/>
            <a:gdLst>
              <a:gd name="connsiteX0" fmla="*/ 0 w 2153036"/>
              <a:gd name="connsiteY0" fmla="*/ 1074561 h 2149121"/>
              <a:gd name="connsiteX1" fmla="*/ 1076518 w 2153036"/>
              <a:gd name="connsiteY1" fmla="*/ 0 h 2149121"/>
              <a:gd name="connsiteX2" fmla="*/ 2153036 w 2153036"/>
              <a:gd name="connsiteY2" fmla="*/ 1074561 h 2149121"/>
              <a:gd name="connsiteX3" fmla="*/ 1076518 w 2153036"/>
              <a:gd name="connsiteY3" fmla="*/ 2149122 h 2149121"/>
              <a:gd name="connsiteX4" fmla="*/ 0 w 2153036"/>
              <a:gd name="connsiteY4" fmla="*/ 1074561 h 2149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036" h="2149121">
                <a:moveTo>
                  <a:pt x="0" y="1074561"/>
                </a:moveTo>
                <a:cubicBezTo>
                  <a:pt x="0" y="481097"/>
                  <a:pt x="481974" y="0"/>
                  <a:pt x="1076518" y="0"/>
                </a:cubicBezTo>
                <a:cubicBezTo>
                  <a:pt x="1671062" y="0"/>
                  <a:pt x="2153036" y="481097"/>
                  <a:pt x="2153036" y="1074561"/>
                </a:cubicBezTo>
                <a:cubicBezTo>
                  <a:pt x="2153036" y="1668025"/>
                  <a:pt x="1671062" y="2149122"/>
                  <a:pt x="1076518" y="2149122"/>
                </a:cubicBezTo>
                <a:cubicBezTo>
                  <a:pt x="481974" y="2149122"/>
                  <a:pt x="0" y="1668025"/>
                  <a:pt x="0" y="1074561"/>
                </a:cubicBezTo>
                <a:close/>
              </a:path>
            </a:pathLst>
          </a:custGeom>
          <a:solidFill>
            <a:schemeClr val="accent3">
              <a:lumMod val="60000"/>
              <a:lumOff val="40000"/>
              <a:alpha val="50000"/>
            </a:schemeClr>
          </a:solidFill>
        </p:spPr>
        <p:style>
          <a:lnRef idx="2">
            <a:schemeClr val="lt1">
              <a:hueOff val="0"/>
              <a:satOff val="0"/>
              <a:lumOff val="0"/>
              <a:alphaOff val="0"/>
            </a:schemeClr>
          </a:lnRef>
          <a:fillRef idx="1">
            <a:scrgbClr r="0" g="0" b="0"/>
          </a:fillRef>
          <a:effectRef idx="0">
            <a:schemeClr val="accent4">
              <a:alpha val="50000"/>
              <a:hueOff val="17520000"/>
              <a:satOff val="67205"/>
              <a:lumOff val="-7352"/>
              <a:alphaOff val="0"/>
            </a:schemeClr>
          </a:effectRef>
          <a:fontRef idx="minor">
            <a:schemeClr val="tx1"/>
          </a:fontRef>
        </p:style>
        <p:txBody>
          <a:bodyPr spcFirstLastPara="0" vert="horz" wrap="square" lIns="338165" tIns="337591" rIns="338165" bIns="337591" numCol="1" spcCol="1270" anchor="ctr" anchorCtr="0">
            <a:noAutofit/>
          </a:bodyPr>
          <a:lstStyle/>
          <a:p>
            <a:pPr marL="0" lvl="0" indent="0" algn="ctr" defTabSz="800100">
              <a:lnSpc>
                <a:spcPct val="90000"/>
              </a:lnSpc>
              <a:spcBef>
                <a:spcPct val="0"/>
              </a:spcBef>
              <a:spcAft>
                <a:spcPct val="35000"/>
              </a:spcAft>
              <a:buNone/>
            </a:pPr>
            <a:r>
              <a:rPr lang="fi-FI" sz="1800" kern="1200" dirty="0">
                <a:latin typeface="Times New Roman" panose="02020603050405020304" pitchFamily="18" charset="0"/>
                <a:ea typeface="Gulim" panose="020B0600000101010101" pitchFamily="34" charset="-127"/>
                <a:cs typeface="Times New Roman" panose="02020603050405020304" pitchFamily="18" charset="0"/>
              </a:rPr>
              <a:t>Theory and practise</a:t>
            </a:r>
            <a:endParaRPr lang="en-US" sz="1800" kern="1200" dirty="0">
              <a:latin typeface="Times New Roman" panose="02020603050405020304" pitchFamily="18" charset="0"/>
              <a:cs typeface="Times New Roman" panose="02020603050405020304" pitchFamily="18" charset="0"/>
            </a:endParaRPr>
          </a:p>
        </p:txBody>
      </p:sp>
      <p:sp>
        <p:nvSpPr>
          <p:cNvPr id="13" name="Freeform: Shape 12">
            <a:extLst>
              <a:ext uri="{FF2B5EF4-FFF2-40B4-BE49-F238E27FC236}">
                <a16:creationId xmlns:a16="http://schemas.microsoft.com/office/drawing/2014/main" id="{E2E9305F-83FE-4B75-96EA-40BF473B10C2}"/>
              </a:ext>
            </a:extLst>
          </p:cNvPr>
          <p:cNvSpPr/>
          <p:nvPr/>
        </p:nvSpPr>
        <p:spPr>
          <a:xfrm>
            <a:off x="2014847" y="1201291"/>
            <a:ext cx="2255655" cy="2105410"/>
          </a:xfrm>
          <a:custGeom>
            <a:avLst/>
            <a:gdLst>
              <a:gd name="connsiteX0" fmla="*/ 0 w 2255655"/>
              <a:gd name="connsiteY0" fmla="*/ 1052705 h 2105410"/>
              <a:gd name="connsiteX1" fmla="*/ 1127828 w 2255655"/>
              <a:gd name="connsiteY1" fmla="*/ 0 h 2105410"/>
              <a:gd name="connsiteX2" fmla="*/ 2255656 w 2255655"/>
              <a:gd name="connsiteY2" fmla="*/ 1052705 h 2105410"/>
              <a:gd name="connsiteX3" fmla="*/ 1127828 w 2255655"/>
              <a:gd name="connsiteY3" fmla="*/ 2105410 h 2105410"/>
              <a:gd name="connsiteX4" fmla="*/ 0 w 2255655"/>
              <a:gd name="connsiteY4" fmla="*/ 1052705 h 210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655" h="2105410">
                <a:moveTo>
                  <a:pt x="0" y="1052705"/>
                </a:moveTo>
                <a:cubicBezTo>
                  <a:pt x="0" y="471312"/>
                  <a:pt x="504946" y="0"/>
                  <a:pt x="1127828" y="0"/>
                </a:cubicBezTo>
                <a:cubicBezTo>
                  <a:pt x="1750710" y="0"/>
                  <a:pt x="2255656" y="471312"/>
                  <a:pt x="2255656" y="1052705"/>
                </a:cubicBezTo>
                <a:cubicBezTo>
                  <a:pt x="2255656" y="1634098"/>
                  <a:pt x="1750710" y="2105410"/>
                  <a:pt x="1127828" y="2105410"/>
                </a:cubicBezTo>
                <a:cubicBezTo>
                  <a:pt x="504946" y="2105410"/>
                  <a:pt x="0" y="1634098"/>
                  <a:pt x="0" y="1052705"/>
                </a:cubicBezTo>
                <a:close/>
              </a:path>
            </a:pathLst>
          </a:custGeom>
          <a:solidFill>
            <a:schemeClr val="accent3">
              <a:lumMod val="75000"/>
              <a:alpha val="50000"/>
            </a:schemeClr>
          </a:solidFill>
        </p:spPr>
        <p:style>
          <a:lnRef idx="2">
            <a:schemeClr val="lt1">
              <a:hueOff val="0"/>
              <a:satOff val="0"/>
              <a:lumOff val="0"/>
              <a:alphaOff val="0"/>
            </a:schemeClr>
          </a:lnRef>
          <a:fillRef idx="1">
            <a:scrgbClr r="0" g="0" b="0"/>
          </a:fillRef>
          <a:effectRef idx="0">
            <a:schemeClr val="accent4">
              <a:alpha val="50000"/>
              <a:hueOff val="21024001"/>
              <a:satOff val="80646"/>
              <a:lumOff val="-8823"/>
              <a:alphaOff val="0"/>
            </a:schemeClr>
          </a:effectRef>
          <a:fontRef idx="minor">
            <a:schemeClr val="tx1"/>
          </a:fontRef>
        </p:style>
        <p:txBody>
          <a:bodyPr spcFirstLastPara="0" vert="horz" wrap="square" lIns="353193" tIns="331190" rIns="353193" bIns="331190" numCol="1" spcCol="1270" anchor="ctr" anchorCtr="0">
            <a:noAutofit/>
          </a:bodyPr>
          <a:lstStyle/>
          <a:p>
            <a:pPr marL="0" lvl="0" indent="0" algn="ctr" defTabSz="800100">
              <a:lnSpc>
                <a:spcPct val="90000"/>
              </a:lnSpc>
              <a:spcBef>
                <a:spcPct val="0"/>
              </a:spcBef>
              <a:spcAft>
                <a:spcPct val="35000"/>
              </a:spcAft>
              <a:buNone/>
            </a:pPr>
            <a:r>
              <a:rPr lang="fi-FI" sz="1800" kern="1200" dirty="0">
                <a:latin typeface="Times New Roman" panose="02020603050405020304" pitchFamily="18" charset="0"/>
                <a:ea typeface="Gulim" panose="020B0600000101010101" pitchFamily="34" charset="-127"/>
                <a:cs typeface="Times New Roman" panose="02020603050405020304" pitchFamily="18" charset="0"/>
              </a:rPr>
              <a:t>Individual-Community-Society</a:t>
            </a:r>
            <a:endParaRPr lang="en-US" sz="1800" kern="1200" dirty="0">
              <a:latin typeface="Times New Roman" panose="02020603050405020304" pitchFamily="18" charset="0"/>
              <a:cs typeface="Times New Roman" panose="02020603050405020304" pitchFamily="18" charset="0"/>
            </a:endParaRPr>
          </a:p>
        </p:txBody>
      </p:sp>
      <p:sp>
        <p:nvSpPr>
          <p:cNvPr id="3" name="Rounded Rectangular Callout 2"/>
          <p:cNvSpPr/>
          <p:nvPr/>
        </p:nvSpPr>
        <p:spPr>
          <a:xfrm>
            <a:off x="8510257" y="3902041"/>
            <a:ext cx="3367890" cy="2381063"/>
          </a:xfrm>
          <a:prstGeom prst="wedgeRoundRectCallou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8782706" y="4211415"/>
            <a:ext cx="3034356" cy="19892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a:solidFill>
                  <a:schemeClr val="bg1"/>
                </a:solidFill>
                <a:latin typeface="Times New Roman" panose="02020603050405020304" pitchFamily="18" charset="0"/>
                <a:cs typeface="Times New Roman" panose="02020603050405020304" pitchFamily="18" charset="0"/>
              </a:rPr>
              <a:t>Social pedagogical approach</a:t>
            </a:r>
          </a:p>
        </p:txBody>
      </p:sp>
      <p:sp>
        <p:nvSpPr>
          <p:cNvPr id="5" name="TextBox 4">
            <a:extLst>
              <a:ext uri="{FF2B5EF4-FFF2-40B4-BE49-F238E27FC236}">
                <a16:creationId xmlns:a16="http://schemas.microsoft.com/office/drawing/2014/main" id="{7E76A4C7-9F26-499B-8171-806D28065502}"/>
              </a:ext>
            </a:extLst>
          </p:cNvPr>
          <p:cNvSpPr txBox="1"/>
          <p:nvPr/>
        </p:nvSpPr>
        <p:spPr>
          <a:xfrm>
            <a:off x="73573" y="6446996"/>
            <a:ext cx="4488902" cy="369332"/>
          </a:xfrm>
          <a:prstGeom prst="rect">
            <a:avLst/>
          </a:prstGeom>
          <a:noFill/>
        </p:spPr>
        <p:txBody>
          <a:bodyPr wrap="square" rtlCol="0">
            <a:spAutoFit/>
          </a:bodyPr>
          <a:lstStyle/>
          <a:p>
            <a:r>
              <a:rPr lang="fi-FI" dirty="0">
                <a:latin typeface="Times New Roman" panose="02020603050405020304" pitchFamily="18" charset="0"/>
                <a:cs typeface="Times New Roman" panose="02020603050405020304" pitchFamily="18" charset="0"/>
              </a:rPr>
              <a:t>(Nivala &amp; Ryynänen 2019, 230)</a:t>
            </a:r>
          </a:p>
        </p:txBody>
      </p:sp>
    </p:spTree>
    <p:extLst>
      <p:ext uri="{BB962C8B-B14F-4D97-AF65-F5344CB8AC3E}">
        <p14:creationId xmlns:p14="http://schemas.microsoft.com/office/powerpoint/2010/main" val="242365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E1A9-A863-EB0E-C43B-7461C22C17DB}"/>
              </a:ext>
            </a:extLst>
          </p:cNvPr>
          <p:cNvSpPr>
            <a:spLocks noGrp="1"/>
          </p:cNvSpPr>
          <p:nvPr>
            <p:ph type="title"/>
          </p:nvPr>
        </p:nvSpPr>
        <p:spPr>
          <a:xfrm>
            <a:off x="838200" y="0"/>
            <a:ext cx="10555014" cy="1325563"/>
          </a:xfrm>
        </p:spPr>
        <p:txBody>
          <a:bodyPr/>
          <a:lstStyle/>
          <a:p>
            <a:r>
              <a:rPr lang="fi-FI" sz="3200" dirty="0"/>
              <a:t>Haltung</a:t>
            </a:r>
            <a:r>
              <a:rPr lang="fi-FI" dirty="0"/>
              <a:t> </a:t>
            </a:r>
            <a:r>
              <a:rPr lang="fi-FI" sz="2000" dirty="0"/>
              <a:t>(Mührel, Eichsteller)</a:t>
            </a:r>
            <a:endParaRPr lang="fi-FI" dirty="0"/>
          </a:p>
        </p:txBody>
      </p:sp>
      <p:sp>
        <p:nvSpPr>
          <p:cNvPr id="3" name="Content Placeholder 2">
            <a:extLst>
              <a:ext uri="{FF2B5EF4-FFF2-40B4-BE49-F238E27FC236}">
                <a16:creationId xmlns:a16="http://schemas.microsoft.com/office/drawing/2014/main" id="{88601CE0-4FF3-26A9-7129-930D2252E89F}"/>
              </a:ext>
            </a:extLst>
          </p:cNvPr>
          <p:cNvSpPr>
            <a:spLocks noGrp="1"/>
          </p:cNvSpPr>
          <p:nvPr>
            <p:ph idx="1"/>
          </p:nvPr>
        </p:nvSpPr>
        <p:spPr>
          <a:xfrm>
            <a:off x="838200" y="1523415"/>
            <a:ext cx="10515600" cy="5171017"/>
          </a:xfrm>
        </p:spPr>
        <p:txBody>
          <a:bodyPr>
            <a:normAutofit fontScale="62500" lnSpcReduction="20000"/>
          </a:bodyPr>
          <a:lstStyle/>
          <a:p>
            <a:r>
              <a:rPr lang="fi-FI" sz="3800" dirty="0"/>
              <a:t>Ethos, mindset, attitude</a:t>
            </a:r>
          </a:p>
          <a:p>
            <a:r>
              <a:rPr lang="en-US" sz="3800" dirty="0"/>
              <a:t>A</a:t>
            </a:r>
            <a:r>
              <a:rPr lang="en-US" sz="3800" b="0" i="0" dirty="0">
                <a:effectLst/>
              </a:rPr>
              <a:t> philosophical framework to support the reflection of core values and ethics held on a personal level</a:t>
            </a:r>
          </a:p>
          <a:p>
            <a:r>
              <a:rPr lang="fi-FI" sz="3800" dirty="0"/>
              <a:t>Ethical principles – skills and competencies</a:t>
            </a:r>
          </a:p>
          <a:p>
            <a:r>
              <a:rPr lang="fi-FI" sz="3800" dirty="0"/>
              <a:t>Being and living with our own values – which affects our actions</a:t>
            </a:r>
          </a:p>
          <a:p>
            <a:r>
              <a:rPr lang="fi-FI" sz="3800" dirty="0"/>
              <a:t>Caring – pretending to care</a:t>
            </a:r>
          </a:p>
          <a:p>
            <a:r>
              <a:rPr lang="fi-FI" sz="3800" dirty="0"/>
              <a:t>Professional - personal</a:t>
            </a:r>
          </a:p>
          <a:p>
            <a:r>
              <a:rPr lang="fi-FI" sz="3800" dirty="0"/>
              <a:t>Authencity</a:t>
            </a:r>
          </a:p>
          <a:p>
            <a:r>
              <a:rPr lang="fi-FI" sz="3800" dirty="0"/>
              <a:t>Comprehending (empathy, dialogue, understanding someone else´s life) </a:t>
            </a:r>
          </a:p>
          <a:p>
            <a:r>
              <a:rPr lang="fi-FI" sz="3800" dirty="0"/>
              <a:t>Regarding (accepting others as they are and not reducing people to what we are familiar with)</a:t>
            </a:r>
          </a:p>
          <a:p>
            <a:r>
              <a:rPr lang="fi-FI" sz="3800" dirty="0"/>
              <a:t>Talking with people instead of at them</a:t>
            </a:r>
          </a:p>
          <a:p>
            <a:r>
              <a:rPr lang="en-US" sz="3800" dirty="0"/>
              <a:t>H</a:t>
            </a:r>
            <a:r>
              <a:rPr lang="en-US" sz="3800" b="0" i="0" dirty="0">
                <a:effectLst/>
              </a:rPr>
              <a:t>ow we guide our actions by what we believe in</a:t>
            </a:r>
            <a:endParaRPr lang="fi-FI" sz="3800" b="0" i="0" dirty="0">
              <a:effectLst/>
            </a:endParaRPr>
          </a:p>
          <a:p>
            <a:r>
              <a:rPr lang="fi-FI" sz="3800" dirty="0"/>
              <a:t>How we see other people affects the way in which we engage with them</a:t>
            </a:r>
          </a:p>
          <a:p>
            <a:endParaRPr lang="fi-FI" dirty="0">
              <a:solidFill>
                <a:srgbClr val="1E5A62"/>
              </a:solidFill>
            </a:endParaRPr>
          </a:p>
          <a:p>
            <a:endParaRPr lang="fi-FI" dirty="0"/>
          </a:p>
        </p:txBody>
      </p:sp>
    </p:spTree>
    <p:extLst>
      <p:ext uri="{BB962C8B-B14F-4D97-AF65-F5344CB8AC3E}">
        <p14:creationId xmlns:p14="http://schemas.microsoft.com/office/powerpoint/2010/main" val="3776650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77AFB0-8CCA-4595-99AE-D81A02F356D6}"/>
              </a:ext>
            </a:extLst>
          </p:cNvPr>
          <p:cNvPicPr/>
          <p:nvPr/>
        </p:nvPicPr>
        <p:blipFill rotWithShape="1">
          <a:blip r:embed="rId2"/>
          <a:srcRect l="51246" t="17897" r="18492" b="23165"/>
          <a:stretch/>
        </p:blipFill>
        <p:spPr bwMode="auto">
          <a:xfrm>
            <a:off x="161925" y="971550"/>
            <a:ext cx="9277350" cy="5886450"/>
          </a:xfrm>
          <a:prstGeom prst="rect">
            <a:avLst/>
          </a:prstGeom>
          <a:ln>
            <a:noFill/>
          </a:ln>
          <a:extLst>
            <a:ext uri="{53640926-AAD7-44D8-BBD7-CCE9431645EC}">
              <a14:shadowObscured xmlns:a14="http://schemas.microsoft.com/office/drawing/2010/main"/>
            </a:ext>
          </a:extLst>
        </p:spPr>
      </p:pic>
      <p:graphicFrame>
        <p:nvGraphicFramePr>
          <p:cNvPr id="5" name="Table 5">
            <a:extLst>
              <a:ext uri="{FF2B5EF4-FFF2-40B4-BE49-F238E27FC236}">
                <a16:creationId xmlns:a16="http://schemas.microsoft.com/office/drawing/2014/main" id="{5B60EB24-5CA8-4A9F-AA2E-AEA670645B2F}"/>
              </a:ext>
            </a:extLst>
          </p:cNvPr>
          <p:cNvGraphicFramePr>
            <a:graphicFrameLocks noGrp="1"/>
          </p:cNvGraphicFramePr>
          <p:nvPr/>
        </p:nvGraphicFramePr>
        <p:xfrm>
          <a:off x="9054968" y="2435344"/>
          <a:ext cx="1946111" cy="524672"/>
        </p:xfrm>
        <a:graphic>
          <a:graphicData uri="http://schemas.openxmlformats.org/drawingml/2006/table">
            <a:tbl>
              <a:tblPr firstRow="1" bandRow="1">
                <a:tableStyleId>{5C22544A-7EE6-4342-B048-85BDC9FD1C3A}</a:tableStyleId>
              </a:tblPr>
              <a:tblGrid>
                <a:gridCol w="1946111">
                  <a:extLst>
                    <a:ext uri="{9D8B030D-6E8A-4147-A177-3AD203B41FA5}">
                      <a16:colId xmlns:a16="http://schemas.microsoft.com/office/drawing/2014/main" val="2715986605"/>
                    </a:ext>
                  </a:extLst>
                </a:gridCol>
              </a:tblGrid>
              <a:tr h="524672">
                <a:tc>
                  <a:txBody>
                    <a:bodyPr/>
                    <a:lstStyle/>
                    <a:p>
                      <a:pPr algn="ctr"/>
                      <a:r>
                        <a:rPr lang="fi-FI" b="0" i="0" dirty="0">
                          <a:latin typeface="Times New Roman" panose="02020603050405020304" pitchFamily="18" charset="0"/>
                        </a:rPr>
                        <a:t>Public P</a:t>
                      </a:r>
                    </a:p>
                  </a:txBody>
                  <a:tcPr>
                    <a:solidFill>
                      <a:schemeClr val="accent6">
                        <a:lumMod val="60000"/>
                        <a:lumOff val="40000"/>
                      </a:schemeClr>
                    </a:solidFill>
                  </a:tcPr>
                </a:tc>
                <a:extLst>
                  <a:ext uri="{0D108BD9-81ED-4DB2-BD59-A6C34878D82A}">
                    <a16:rowId xmlns:a16="http://schemas.microsoft.com/office/drawing/2014/main" val="201323515"/>
                  </a:ext>
                </a:extLst>
              </a:tr>
            </a:tbl>
          </a:graphicData>
        </a:graphic>
      </p:graphicFrame>
    </p:spTree>
    <p:extLst>
      <p:ext uri="{BB962C8B-B14F-4D97-AF65-F5344CB8AC3E}">
        <p14:creationId xmlns:p14="http://schemas.microsoft.com/office/powerpoint/2010/main" val="2254187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D49F8-0E86-0225-4297-961F2C55A0E8}"/>
              </a:ext>
            </a:extLst>
          </p:cNvPr>
          <p:cNvSpPr>
            <a:spLocks noGrp="1"/>
          </p:cNvSpPr>
          <p:nvPr>
            <p:ph type="title"/>
          </p:nvPr>
        </p:nvSpPr>
        <p:spPr/>
        <p:txBody>
          <a:bodyPr>
            <a:normAutofit/>
          </a:bodyPr>
          <a:lstStyle/>
          <a:p>
            <a:r>
              <a:rPr lang="fi-FI" sz="3200" dirty="0"/>
              <a:t>References</a:t>
            </a:r>
          </a:p>
        </p:txBody>
      </p:sp>
      <p:sp>
        <p:nvSpPr>
          <p:cNvPr id="3" name="Content Placeholder 2">
            <a:extLst>
              <a:ext uri="{FF2B5EF4-FFF2-40B4-BE49-F238E27FC236}">
                <a16:creationId xmlns:a16="http://schemas.microsoft.com/office/drawing/2014/main" id="{31B62E41-0C29-4B8B-14C1-051D22DA670E}"/>
              </a:ext>
            </a:extLst>
          </p:cNvPr>
          <p:cNvSpPr>
            <a:spLocks noGrp="1"/>
          </p:cNvSpPr>
          <p:nvPr>
            <p:ph idx="1"/>
          </p:nvPr>
        </p:nvSpPr>
        <p:spPr/>
        <p:txBody>
          <a:bodyPr>
            <a:normAutofit/>
          </a:bodyPr>
          <a:lstStyle/>
          <a:p>
            <a:r>
              <a:rPr lang="en-US" sz="2400" dirty="0" err="1">
                <a:effectLst/>
                <a:latin typeface="Times New Roman" panose="02020603050405020304" pitchFamily="18" charset="0"/>
              </a:rPr>
              <a:t>Charfe</a:t>
            </a:r>
            <a:r>
              <a:rPr lang="en-US" sz="2400" dirty="0">
                <a:effectLst/>
                <a:latin typeface="Times New Roman" panose="02020603050405020304" pitchFamily="18" charset="0"/>
              </a:rPr>
              <a:t> L., Gardner A.. Social pedagogy and social work. SAGE. London: 2019</a:t>
            </a:r>
          </a:p>
          <a:p>
            <a:r>
              <a:rPr lang="en-US" sz="2400" dirty="0" err="1">
                <a:effectLst/>
              </a:rPr>
              <a:t>Eichsteller</a:t>
            </a:r>
            <a:r>
              <a:rPr lang="en-US" sz="2400" dirty="0">
                <a:effectLst/>
              </a:rPr>
              <a:t>, G. (2010). The Notion of ‘</a:t>
            </a:r>
            <a:r>
              <a:rPr lang="en-US" sz="2400" dirty="0" err="1">
                <a:effectLst/>
              </a:rPr>
              <a:t>Haltung</a:t>
            </a:r>
            <a:r>
              <a:rPr lang="en-US" sz="2400" dirty="0">
                <a:effectLst/>
              </a:rPr>
              <a:t>’ in Social Pedagogy. Children Webmag. Available online: </a:t>
            </a:r>
            <a:r>
              <a:rPr lang="en-US" sz="2400" dirty="0">
                <a:effectLst/>
                <a:hlinkClick r:id="rId2">
                  <a:extLst>
                    <a:ext uri="{A12FA001-AC4F-418D-AE19-62706E023703}">
                      <ahyp:hlinkClr xmlns:ahyp="http://schemas.microsoft.com/office/drawing/2018/hyperlinkcolor" val="tx"/>
                    </a:ext>
                  </a:extLst>
                </a:hlinkClick>
              </a:rPr>
              <a:t>https://thetcj.org/in-residence/the-notion-of-haltung-in-social-pedagogy</a:t>
            </a:r>
            <a:endParaRPr lang="en-US" sz="2400" dirty="0">
              <a:effectLst/>
            </a:endParaRPr>
          </a:p>
          <a:p>
            <a:r>
              <a:rPr lang="de-DE" sz="2400" dirty="0">
                <a:effectLst/>
              </a:rPr>
              <a:t>Mührel, E. (2008). Verstehen und Achten. Philosophische Reflexionen zur professionellen Haltung in der Sozialen Arbeit. Essen: Die Blaue Eule.</a:t>
            </a:r>
            <a:endParaRPr lang="fi-FI" sz="2400" dirty="0"/>
          </a:p>
        </p:txBody>
      </p:sp>
    </p:spTree>
    <p:extLst>
      <p:ext uri="{BB962C8B-B14F-4D97-AF65-F5344CB8AC3E}">
        <p14:creationId xmlns:p14="http://schemas.microsoft.com/office/powerpoint/2010/main" val="1263951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28" name="Right Triangle 2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30" name="Rectangle 2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2" name="Otsikko 1">
            <a:extLst>
              <a:ext uri="{FF2B5EF4-FFF2-40B4-BE49-F238E27FC236}">
                <a16:creationId xmlns:a16="http://schemas.microsoft.com/office/drawing/2014/main" id="{DF60EF77-DA7C-CF94-0AFA-55AD32C25A4F}"/>
              </a:ext>
            </a:extLst>
          </p:cNvPr>
          <p:cNvSpPr>
            <a:spLocks noGrp="1"/>
          </p:cNvSpPr>
          <p:nvPr>
            <p:ph type="ctrTitle"/>
          </p:nvPr>
        </p:nvSpPr>
        <p:spPr>
          <a:xfrm>
            <a:off x="1285241" y="1008993"/>
            <a:ext cx="9231410" cy="3542045"/>
          </a:xfrm>
        </p:spPr>
        <p:txBody>
          <a:bodyPr anchor="b">
            <a:normAutofit/>
          </a:bodyPr>
          <a:lstStyle/>
          <a:p>
            <a:pPr algn="l"/>
            <a:r>
              <a:rPr lang="fi-FI" sz="11500"/>
              <a:t>Session I</a:t>
            </a:r>
          </a:p>
        </p:txBody>
      </p:sp>
      <p:sp>
        <p:nvSpPr>
          <p:cNvPr id="3" name="Alaotsikko 2">
            <a:extLst>
              <a:ext uri="{FF2B5EF4-FFF2-40B4-BE49-F238E27FC236}">
                <a16:creationId xmlns:a16="http://schemas.microsoft.com/office/drawing/2014/main" id="{1DC3533E-B23D-858C-C2FB-D6B8C613590D}"/>
              </a:ext>
            </a:extLst>
          </p:cNvPr>
          <p:cNvSpPr>
            <a:spLocks noGrp="1"/>
          </p:cNvSpPr>
          <p:nvPr>
            <p:ph type="subTitle" idx="1"/>
          </p:nvPr>
        </p:nvSpPr>
        <p:spPr>
          <a:xfrm>
            <a:off x="1285241" y="4582814"/>
            <a:ext cx="7132335" cy="1312657"/>
          </a:xfrm>
        </p:spPr>
        <p:txBody>
          <a:bodyPr anchor="t">
            <a:normAutofit/>
          </a:bodyPr>
          <a:lstStyle/>
          <a:p>
            <a:pPr algn="l"/>
            <a:r>
              <a:rPr lang="fi-FI" sz="6600" b="1" dirty="0">
                <a:latin typeface="Times New Roman" panose="02020603050405020304" pitchFamily="18" charset="0"/>
                <a:cs typeface="AngsanaUPC" panose="020B0502040204020203" pitchFamily="18" charset="-34"/>
              </a:rPr>
              <a:t>Introduction</a:t>
            </a:r>
          </a:p>
        </p:txBody>
      </p:sp>
    </p:spTree>
    <p:extLst>
      <p:ext uri="{BB962C8B-B14F-4D97-AF65-F5344CB8AC3E}">
        <p14:creationId xmlns:p14="http://schemas.microsoft.com/office/powerpoint/2010/main" val="158788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9441890-DC5A-3206-CFA9-A4A4A59CEB98}"/>
              </a:ext>
            </a:extLst>
          </p:cNvPr>
          <p:cNvSpPr>
            <a:spLocks noGrp="1"/>
          </p:cNvSpPr>
          <p:nvPr>
            <p:ph type="ctrTitle"/>
          </p:nvPr>
        </p:nvSpPr>
        <p:spPr>
          <a:xfrm>
            <a:off x="1169276" y="1975443"/>
            <a:ext cx="10184524" cy="879475"/>
          </a:xfrm>
        </p:spPr>
        <p:txBody>
          <a:bodyPr>
            <a:noAutofit/>
          </a:bodyPr>
          <a:lstStyle/>
          <a:p>
            <a:r>
              <a:rPr lang="lv-LV" sz="3200" dirty="0">
                <a:latin typeface="Times New Roman" panose="02020603050405020304" pitchFamily="18" charset="0"/>
                <a:cs typeface="Times New Roman" panose="02020603050405020304" pitchFamily="18" charset="0"/>
              </a:rPr>
              <a:t>Project </a:t>
            </a:r>
            <a:br>
              <a:rPr lang="en-US" sz="3200" b="1" dirty="0">
                <a:latin typeface="Times New Roman" panose="02020603050405020304" pitchFamily="18" charset="0"/>
                <a:cs typeface="Times New Roman" panose="02020603050405020304" pitchFamily="18" charset="0"/>
              </a:rPr>
            </a:br>
            <a:r>
              <a:rPr lang="lv-LV" sz="3200" b="1" dirty="0">
                <a:latin typeface="Times New Roman" panose="02020603050405020304" pitchFamily="18" charset="0"/>
                <a:cs typeface="Times New Roman" panose="02020603050405020304" pitchFamily="18" charset="0"/>
              </a:rPr>
              <a:t>“</a:t>
            </a:r>
            <a:r>
              <a:rPr lang="lv-LV" sz="3200" b="1" dirty="0" err="1">
                <a:latin typeface="Times New Roman" panose="02020603050405020304" pitchFamily="18" charset="0"/>
                <a:cs typeface="Times New Roman" panose="02020603050405020304" pitchFamily="18" charset="0"/>
              </a:rPr>
              <a:t>Development</a:t>
            </a:r>
            <a:r>
              <a:rPr lang="lv-LV" sz="3200" b="1" dirty="0">
                <a:latin typeface="Times New Roman" panose="02020603050405020304" pitchFamily="18" charset="0"/>
                <a:cs typeface="Times New Roman" panose="02020603050405020304" pitchFamily="18" charset="0"/>
              </a:rPr>
              <a:t> </a:t>
            </a:r>
            <a:r>
              <a:rPr lang="lv-LV" sz="3200" b="1" dirty="0" err="1">
                <a:latin typeface="Times New Roman" panose="02020603050405020304" pitchFamily="18" charset="0"/>
                <a:cs typeface="Times New Roman" panose="02020603050405020304" pitchFamily="18" charset="0"/>
              </a:rPr>
              <a:t>of</a:t>
            </a:r>
            <a:r>
              <a:rPr lang="lv-LV" sz="3200" b="1" dirty="0">
                <a:latin typeface="Times New Roman" panose="02020603050405020304" pitchFamily="18" charset="0"/>
                <a:cs typeface="Times New Roman" panose="02020603050405020304" pitchFamily="18" charset="0"/>
              </a:rPr>
              <a:t> </a:t>
            </a:r>
            <a:r>
              <a:rPr lang="lv-LV" sz="3200" b="1" dirty="0" err="1">
                <a:latin typeface="Times New Roman" panose="02020603050405020304" pitchFamily="18" charset="0"/>
                <a:cs typeface="Times New Roman" panose="02020603050405020304" pitchFamily="18" charset="0"/>
              </a:rPr>
              <a:t>professional</a:t>
            </a:r>
            <a:r>
              <a:rPr lang="lv-LV" sz="3200" b="1" dirty="0">
                <a:latin typeface="Times New Roman" panose="02020603050405020304" pitchFamily="18" charset="0"/>
                <a:cs typeface="Times New Roman" panose="02020603050405020304" pitchFamily="18" charset="0"/>
              </a:rPr>
              <a:t> </a:t>
            </a:r>
            <a:r>
              <a:rPr lang="lv-LV" sz="3200" b="1" dirty="0" err="1">
                <a:latin typeface="Times New Roman" panose="02020603050405020304" pitchFamily="18" charset="0"/>
                <a:cs typeface="Times New Roman" panose="02020603050405020304" pitchFamily="18" charset="0"/>
              </a:rPr>
              <a:t>and</a:t>
            </a:r>
            <a:r>
              <a:rPr lang="lv-LV" sz="3200" b="1" dirty="0">
                <a:latin typeface="Times New Roman" panose="02020603050405020304" pitchFamily="18" charset="0"/>
                <a:cs typeface="Times New Roman" panose="02020603050405020304" pitchFamily="18" charset="0"/>
              </a:rPr>
              <a:t> </a:t>
            </a:r>
            <a:r>
              <a:rPr lang="lv-LV" sz="3200" b="1" dirty="0" err="1">
                <a:latin typeface="Times New Roman" panose="02020603050405020304" pitchFamily="18" charset="0"/>
                <a:cs typeface="Times New Roman" panose="02020603050405020304" pitchFamily="18" charset="0"/>
              </a:rPr>
              <a:t>modern</a:t>
            </a:r>
            <a:r>
              <a:rPr lang="lv-LV" sz="3200" b="1" dirty="0">
                <a:latin typeface="Times New Roman" panose="02020603050405020304" pitchFamily="18" charset="0"/>
                <a:cs typeface="Times New Roman" panose="02020603050405020304" pitchFamily="18" charset="0"/>
              </a:rPr>
              <a:t> </a:t>
            </a:r>
            <a:r>
              <a:rPr lang="lv-LV" sz="3200" b="1" dirty="0" err="1">
                <a:latin typeface="Times New Roman" panose="02020603050405020304" pitchFamily="18" charset="0"/>
                <a:cs typeface="Times New Roman" panose="02020603050405020304" pitchFamily="18" charset="0"/>
              </a:rPr>
              <a:t>social</a:t>
            </a:r>
            <a:r>
              <a:rPr lang="lv-LV" sz="3200" b="1" dirty="0">
                <a:latin typeface="Times New Roman" panose="02020603050405020304" pitchFamily="18" charset="0"/>
                <a:cs typeface="Times New Roman" panose="02020603050405020304" pitchFamily="18" charset="0"/>
              </a:rPr>
              <a:t> </a:t>
            </a:r>
            <a:r>
              <a:rPr lang="lv-LV" sz="3200" b="1" dirty="0" err="1">
                <a:latin typeface="Times New Roman" panose="02020603050405020304" pitchFamily="18" charset="0"/>
                <a:cs typeface="Times New Roman" panose="02020603050405020304" pitchFamily="18" charset="0"/>
              </a:rPr>
              <a:t>work</a:t>
            </a:r>
            <a:r>
              <a:rPr lang="en-US" sz="3200" b="1" dirty="0">
                <a:latin typeface="Times New Roman" panose="02020603050405020304" pitchFamily="18" charset="0"/>
                <a:cs typeface="Times New Roman" panose="02020603050405020304" pitchFamily="18" charset="0"/>
              </a:rPr>
              <a:t>”</a:t>
            </a:r>
            <a:endParaRPr lang="lv-LV" sz="3200" b="1" dirty="0">
              <a:latin typeface="Times New Roman" panose="02020603050405020304" pitchFamily="18" charset="0"/>
              <a:cs typeface="Times New Roman" panose="02020603050405020304" pitchFamily="18" charset="0"/>
            </a:endParaRPr>
          </a:p>
        </p:txBody>
      </p:sp>
      <p:sp>
        <p:nvSpPr>
          <p:cNvPr id="10" name="Subtitle 2">
            <a:extLst>
              <a:ext uri="{FF2B5EF4-FFF2-40B4-BE49-F238E27FC236}">
                <a16:creationId xmlns:a16="http://schemas.microsoft.com/office/drawing/2014/main" id="{25ED8B28-2224-2BE6-C465-EB4552CBAAF5}"/>
              </a:ext>
            </a:extLst>
          </p:cNvPr>
          <p:cNvSpPr>
            <a:spLocks noGrp="1"/>
          </p:cNvSpPr>
          <p:nvPr>
            <p:ph type="subTitle" idx="1"/>
          </p:nvPr>
        </p:nvSpPr>
        <p:spPr>
          <a:xfrm>
            <a:off x="1689538" y="2670946"/>
            <a:ext cx="9144000" cy="1820230"/>
          </a:xfrm>
        </p:spPr>
        <p:txBody>
          <a:bodyPr>
            <a:noAutofit/>
          </a:bodyPr>
          <a:lstStyle/>
          <a:p>
            <a:endParaRPr lang="lv-LV" sz="3200" dirty="0"/>
          </a:p>
          <a:p>
            <a:r>
              <a:rPr lang="lv-LV" dirty="0" err="1">
                <a:latin typeface="Times New Roman" panose="02020603050405020304" pitchFamily="18" charset="0"/>
                <a:cs typeface="Times New Roman" panose="02020603050405020304" pitchFamily="18" charset="0"/>
              </a:rPr>
              <a:t>E-mail</a:t>
            </a:r>
            <a:r>
              <a:rPr lang="lv-LV" dirty="0">
                <a:latin typeface="Times New Roman" panose="02020603050405020304" pitchFamily="18" charset="0"/>
                <a:cs typeface="Times New Roman" panose="02020603050405020304" pitchFamily="18" charset="0"/>
              </a:rPr>
              <a:t>: </a:t>
            </a:r>
            <a:r>
              <a:rPr lang="lv-LV" u="sng"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socdarbs2028@lm.gov.lv</a:t>
            </a:r>
            <a:endParaRPr lang="lv-LV" dirty="0">
              <a:latin typeface="Times New Roman" panose="02020603050405020304" pitchFamily="18" charset="0"/>
              <a:cs typeface="Times New Roman" panose="02020603050405020304" pitchFamily="18" charset="0"/>
            </a:endParaRPr>
          </a:p>
          <a:p>
            <a:r>
              <a:rPr lang="lv-LV" dirty="0" err="1">
                <a:latin typeface="Times New Roman" panose="02020603050405020304" pitchFamily="18" charset="0"/>
                <a:cs typeface="Times New Roman" panose="02020603050405020304" pitchFamily="18" charset="0"/>
              </a:rPr>
              <a:t>Phone</a:t>
            </a:r>
            <a:r>
              <a:rPr lang="lv-LV" b="0" i="0" dirty="0">
                <a:effectLst/>
                <a:latin typeface="Times New Roman" panose="02020603050405020304" pitchFamily="18" charset="0"/>
                <a:cs typeface="Times New Roman" panose="02020603050405020304" pitchFamily="18" charset="0"/>
              </a:rPr>
              <a:t>: 67021517</a:t>
            </a:r>
            <a:endParaRPr lang="lv-LV" dirty="0">
              <a:latin typeface="Times New Roman" panose="02020603050405020304" pitchFamily="18" charset="0"/>
              <a:cs typeface="Times New Roman" panose="02020603050405020304" pitchFamily="18" charset="0"/>
            </a:endParaRPr>
          </a:p>
        </p:txBody>
      </p:sp>
      <p:pic>
        <p:nvPicPr>
          <p:cNvPr id="11" name="Attēls 2">
            <a:extLst>
              <a:ext uri="{FF2B5EF4-FFF2-40B4-BE49-F238E27FC236}">
                <a16:creationId xmlns:a16="http://schemas.microsoft.com/office/drawing/2014/main" id="{F91BAF0B-FFA0-EAC3-DC35-05A896BCA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5645" y="5472630"/>
            <a:ext cx="765137" cy="739912"/>
          </a:xfrm>
          <a:prstGeom prst="rect">
            <a:avLst/>
          </a:prstGeom>
          <a:noFill/>
          <a:extLst>
            <a:ext uri="{909E8E84-426E-40DD-AFC4-6F175D3DCCD1}">
              <a14:hiddenFill xmlns:a14="http://schemas.microsoft.com/office/drawing/2010/main">
                <a:solidFill>
                  <a:srgbClr val="FFFFFF"/>
                </a:solidFill>
              </a14:hiddenFill>
            </a:ext>
          </a:extLst>
        </p:spPr>
      </p:pic>
      <p:pic>
        <p:nvPicPr>
          <p:cNvPr id="12" name="Attēls 6">
            <a:extLst>
              <a:ext uri="{FF2B5EF4-FFF2-40B4-BE49-F238E27FC236}">
                <a16:creationId xmlns:a16="http://schemas.microsoft.com/office/drawing/2014/main" id="{46777051-3066-C6B1-E676-9310FC8C6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1598" y="5267843"/>
            <a:ext cx="2209800" cy="119221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a:extLst>
              <a:ext uri="{FF2B5EF4-FFF2-40B4-BE49-F238E27FC236}">
                <a16:creationId xmlns:a16="http://schemas.microsoft.com/office/drawing/2014/main" id="{87535851-967F-6AAC-8A13-96DBBAC19E0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dirty="0">
              <a:latin typeface="Times New Roman" panose="02020603050405020304" pitchFamily="18" charset="0"/>
            </a:endParaRPr>
          </a:p>
        </p:txBody>
      </p:sp>
      <p:sp>
        <p:nvSpPr>
          <p:cNvPr id="14" name="Rectangle 5">
            <a:extLst>
              <a:ext uri="{FF2B5EF4-FFF2-40B4-BE49-F238E27FC236}">
                <a16:creationId xmlns:a16="http://schemas.microsoft.com/office/drawing/2014/main" id="{7D1C9C7A-8907-5A9D-B739-4FA2496F997F}"/>
              </a:ext>
            </a:extLst>
          </p:cNvPr>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dirty="0">
              <a:latin typeface="Times New Roman" panose="02020603050405020304" pitchFamily="18" charset="0"/>
            </a:endParaRPr>
          </a:p>
        </p:txBody>
      </p:sp>
      <p:sp>
        <p:nvSpPr>
          <p:cNvPr id="15" name="Slaida numura vietturis 4">
            <a:extLst>
              <a:ext uri="{FF2B5EF4-FFF2-40B4-BE49-F238E27FC236}">
                <a16:creationId xmlns:a16="http://schemas.microsoft.com/office/drawing/2014/main" id="{503AD3D3-9D06-BAA7-8424-728860D1B8DF}"/>
              </a:ext>
            </a:extLst>
          </p:cNvPr>
          <p:cNvSpPr>
            <a:spLocks noGrp="1"/>
          </p:cNvSpPr>
          <p:nvPr>
            <p:ph type="sldNum" sz="quarter" idx="12"/>
          </p:nvPr>
        </p:nvSpPr>
        <p:spPr>
          <a:xfrm>
            <a:off x="8610600" y="6356350"/>
            <a:ext cx="2743200" cy="365125"/>
          </a:xfrm>
        </p:spPr>
        <p:txBody>
          <a:bodyPr/>
          <a:lstStyle/>
          <a:p>
            <a:endParaRPr lang="en-US" dirty="0"/>
          </a:p>
          <a:p>
            <a:endParaRPr lang="lv-LV" dirty="0"/>
          </a:p>
        </p:txBody>
      </p:sp>
    </p:spTree>
    <p:extLst>
      <p:ext uri="{BB962C8B-B14F-4D97-AF65-F5344CB8AC3E}">
        <p14:creationId xmlns:p14="http://schemas.microsoft.com/office/powerpoint/2010/main" val="66331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F64C1E-F088-0207-9B0C-C7E5C956FBA5}"/>
              </a:ext>
            </a:extLst>
          </p:cNvPr>
          <p:cNvSpPr>
            <a:spLocks noGrp="1"/>
          </p:cNvSpPr>
          <p:nvPr>
            <p:ph type="title"/>
          </p:nvPr>
        </p:nvSpPr>
        <p:spPr>
          <a:xfrm>
            <a:off x="5951728" y="585216"/>
            <a:ext cx="5740739" cy="1499616"/>
          </a:xfrm>
        </p:spPr>
        <p:txBody>
          <a:bodyPr>
            <a:normAutofit/>
          </a:bodyPr>
          <a:lstStyle/>
          <a:p>
            <a:r>
              <a:rPr lang="fi-FI" sz="3200" dirty="0"/>
              <a:t>Good morning Latvia!</a:t>
            </a:r>
          </a:p>
        </p:txBody>
      </p:sp>
      <p:pic>
        <p:nvPicPr>
          <p:cNvPr id="5" name="Kuva 4" descr="Kuva, joka sisältää kohteen vaate, jalkineet, henkilö, farkut&#10;&#10;Kuvaus luotu automaattisesti">
            <a:extLst>
              <a:ext uri="{FF2B5EF4-FFF2-40B4-BE49-F238E27FC236}">
                <a16:creationId xmlns:a16="http://schemas.microsoft.com/office/drawing/2014/main" id="{0E7B431C-C94B-9A62-7172-F62E8B7B49F1}"/>
              </a:ext>
            </a:extLst>
          </p:cNvPr>
          <p:cNvPicPr>
            <a:picLocks noChangeAspect="1"/>
          </p:cNvPicPr>
          <p:nvPr/>
        </p:nvPicPr>
        <p:blipFill rotWithShape="1">
          <a:blip r:embed="rId2">
            <a:extLst>
              <a:ext uri="{28A0092B-C50C-407E-A947-70E740481C1C}">
                <a14:useLocalDpi xmlns:a14="http://schemas.microsoft.com/office/drawing/2010/main" val="0"/>
              </a:ext>
            </a:extLst>
          </a:blip>
          <a:srcRect t="13320" b="28093"/>
          <a:stretch/>
        </p:blipFill>
        <p:spPr>
          <a:xfrm>
            <a:off x="484632" y="484632"/>
            <a:ext cx="4495806" cy="3511948"/>
          </a:xfrm>
          <a:prstGeom prst="rect">
            <a:avLst/>
          </a:prstGeom>
        </p:spPr>
      </p:pic>
      <p:cxnSp>
        <p:nvCxnSpPr>
          <p:cNvPr id="11" name="Straight Connector 10">
            <a:extLst>
              <a:ext uri="{FF2B5EF4-FFF2-40B4-BE49-F238E27FC236}">
                <a16:creationId xmlns:a16="http://schemas.microsoft.com/office/drawing/2014/main" id="{9F37CA5D-275A-4B8C-8438-F1773C736E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896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BAAC1D1-BFDB-4AEB-9243-D64133AE0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775" y="4150596"/>
            <a:ext cx="1038557" cy="223180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pic>
        <p:nvPicPr>
          <p:cNvPr id="6" name="Picture 5" descr="A group of people posing for a photo&#10;&#10;Description automatically generated">
            <a:extLst>
              <a:ext uri="{FF2B5EF4-FFF2-40B4-BE49-F238E27FC236}">
                <a16:creationId xmlns:a16="http://schemas.microsoft.com/office/drawing/2014/main" id="{CE69E2D9-A2C9-4F9E-DF2D-8A29A87BDB1D}"/>
              </a:ext>
            </a:extLst>
          </p:cNvPr>
          <p:cNvPicPr>
            <a:picLocks noChangeAspect="1"/>
          </p:cNvPicPr>
          <p:nvPr/>
        </p:nvPicPr>
        <p:blipFill rotWithShape="1">
          <a:blip r:embed="rId3">
            <a:extLst>
              <a:ext uri="{28A0092B-C50C-407E-A947-70E740481C1C}">
                <a14:useLocalDpi xmlns:a14="http://schemas.microsoft.com/office/drawing/2010/main" val="0"/>
              </a:ext>
            </a:extLst>
          </a:blip>
          <a:srcRect l="10785" t="23120" r="13145" b="11421"/>
          <a:stretch/>
        </p:blipFill>
        <p:spPr>
          <a:xfrm>
            <a:off x="1094848" y="4150596"/>
            <a:ext cx="3885590" cy="2231807"/>
          </a:xfrm>
          <a:prstGeom prst="rect">
            <a:avLst/>
          </a:prstGeom>
        </p:spPr>
      </p:pic>
      <p:sp>
        <p:nvSpPr>
          <p:cNvPr id="3" name="Sisällön paikkamerkki 2">
            <a:extLst>
              <a:ext uri="{FF2B5EF4-FFF2-40B4-BE49-F238E27FC236}">
                <a16:creationId xmlns:a16="http://schemas.microsoft.com/office/drawing/2014/main" id="{88AF05A7-082A-82F7-0BFB-3D439C0EA294}"/>
              </a:ext>
            </a:extLst>
          </p:cNvPr>
          <p:cNvSpPr>
            <a:spLocks noGrp="1"/>
          </p:cNvSpPr>
          <p:nvPr>
            <p:ph idx="1"/>
          </p:nvPr>
        </p:nvSpPr>
        <p:spPr>
          <a:xfrm>
            <a:off x="5951728" y="2286000"/>
            <a:ext cx="5740739" cy="4023360"/>
          </a:xfrm>
        </p:spPr>
        <p:txBody>
          <a:bodyPr>
            <a:normAutofit/>
          </a:bodyPr>
          <a:lstStyle/>
          <a:p>
            <a:r>
              <a:rPr lang="en-US" sz="2400" dirty="0">
                <a:effectLst/>
                <a:latin typeface="Times New Roman" panose="02020603050405020304" pitchFamily="18" charset="0"/>
              </a:rPr>
              <a:t>Who we are?</a:t>
            </a:r>
          </a:p>
          <a:p>
            <a:r>
              <a:rPr lang="en-US" sz="2400" dirty="0">
                <a:latin typeface="Times New Roman" panose="02020603050405020304" pitchFamily="18" charset="0"/>
              </a:rPr>
              <a:t>W</a:t>
            </a:r>
            <a:r>
              <a:rPr lang="en-US" sz="2400" dirty="0">
                <a:effectLst/>
                <a:latin typeface="Times New Roman" panose="02020603050405020304" pitchFamily="18" charset="0"/>
              </a:rPr>
              <a:t>here do we come from? (As individuals, members of the community and as members of social work’s tradition) </a:t>
            </a:r>
          </a:p>
          <a:p>
            <a:r>
              <a:rPr lang="en-US" sz="2400" dirty="0">
                <a:latin typeface="Times New Roman" panose="02020603050405020304" pitchFamily="18" charset="0"/>
              </a:rPr>
              <a:t>Where do we want to go?</a:t>
            </a:r>
          </a:p>
          <a:p>
            <a:pPr marL="0" indent="0">
              <a:buNone/>
            </a:pPr>
            <a:endParaRPr lang="fi-FI" dirty="0"/>
          </a:p>
        </p:txBody>
      </p:sp>
    </p:spTree>
    <p:extLst>
      <p:ext uri="{BB962C8B-B14F-4D97-AF65-F5344CB8AC3E}">
        <p14:creationId xmlns:p14="http://schemas.microsoft.com/office/powerpoint/2010/main" val="254679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FF87-2CFE-4C83-AD53-951CC0881225}"/>
              </a:ext>
            </a:extLst>
          </p:cNvPr>
          <p:cNvSpPr>
            <a:spLocks noGrp="1"/>
          </p:cNvSpPr>
          <p:nvPr>
            <p:ph type="title"/>
          </p:nvPr>
        </p:nvSpPr>
        <p:spPr>
          <a:xfrm>
            <a:off x="980378" y="863599"/>
            <a:ext cx="10655486" cy="649288"/>
          </a:xfrm>
        </p:spPr>
        <p:txBody>
          <a:bodyPr anchor="t">
            <a:noAutofit/>
          </a:bodyPr>
          <a:lstStyle/>
          <a:p>
            <a:r>
              <a:rPr lang="fi-FI" sz="3200" dirty="0"/>
              <a:t>Who am I?</a:t>
            </a:r>
            <a:br>
              <a:rPr lang="fi-FI" sz="3200" dirty="0"/>
            </a:br>
            <a:r>
              <a:rPr lang="fi-FI" sz="3200" dirty="0"/>
              <a:t>Teflon test</a:t>
            </a:r>
          </a:p>
        </p:txBody>
      </p:sp>
      <p:sp>
        <p:nvSpPr>
          <p:cNvPr id="3" name="Content Placeholder 2">
            <a:extLst>
              <a:ext uri="{FF2B5EF4-FFF2-40B4-BE49-F238E27FC236}">
                <a16:creationId xmlns:a16="http://schemas.microsoft.com/office/drawing/2014/main" id="{2C15CAE6-7A0F-44B3-B6AA-EB36565F2BD9}"/>
              </a:ext>
            </a:extLst>
          </p:cNvPr>
          <p:cNvSpPr>
            <a:spLocks noGrp="1"/>
          </p:cNvSpPr>
          <p:nvPr>
            <p:ph sz="half" idx="1"/>
          </p:nvPr>
        </p:nvSpPr>
        <p:spPr>
          <a:xfrm>
            <a:off x="336828" y="3678096"/>
            <a:ext cx="5181600" cy="2115754"/>
          </a:xfrm>
        </p:spPr>
        <p:txBody>
          <a:bodyPr>
            <a:normAutofit/>
          </a:bodyPr>
          <a:lstStyle/>
          <a:p>
            <a:r>
              <a:rPr lang="fi-FI" sz="2400" dirty="0">
                <a:latin typeface="Times New Roman" panose="02020603050405020304" pitchFamily="18" charset="0"/>
                <a:cs typeface="Times New Roman" panose="02020603050405020304" pitchFamily="18" charset="0"/>
              </a:rPr>
              <a:t>Take a piece of paper and a pen</a:t>
            </a:r>
          </a:p>
          <a:p>
            <a:r>
              <a:rPr lang="fi-FI" sz="2400" dirty="0">
                <a:latin typeface="Times New Roman" panose="02020603050405020304" pitchFamily="18" charset="0"/>
                <a:cs typeface="Times New Roman" panose="02020603050405020304" pitchFamily="18" charset="0"/>
              </a:rPr>
              <a:t>Read the questions and give yourself points according to each statement. </a:t>
            </a:r>
          </a:p>
        </p:txBody>
      </p:sp>
      <p:pic>
        <p:nvPicPr>
          <p:cNvPr id="7" name="Picture 6">
            <a:extLst>
              <a:ext uri="{FF2B5EF4-FFF2-40B4-BE49-F238E27FC236}">
                <a16:creationId xmlns:a16="http://schemas.microsoft.com/office/drawing/2014/main" id="{7D3C9B49-3423-4523-A9B1-69484C44D3A6}"/>
              </a:ext>
            </a:extLst>
          </p:cNvPr>
          <p:cNvPicPr>
            <a:picLocks noChangeAspect="1"/>
          </p:cNvPicPr>
          <p:nvPr/>
        </p:nvPicPr>
        <p:blipFill>
          <a:blip r:embed="rId2"/>
          <a:stretch>
            <a:fillRect/>
          </a:stretch>
        </p:blipFill>
        <p:spPr>
          <a:xfrm>
            <a:off x="6248399" y="2208737"/>
            <a:ext cx="5387465" cy="3585113"/>
          </a:xfrm>
          <a:prstGeom prst="rect">
            <a:avLst/>
          </a:prstGeom>
          <a:noFill/>
        </p:spPr>
      </p:pic>
      <p:sp>
        <p:nvSpPr>
          <p:cNvPr id="5" name="Date Placeholder 4">
            <a:extLst>
              <a:ext uri="{FF2B5EF4-FFF2-40B4-BE49-F238E27FC236}">
                <a16:creationId xmlns:a16="http://schemas.microsoft.com/office/drawing/2014/main" id="{DEC3F73E-1CA2-4512-9550-B535B864F91E}"/>
              </a:ext>
            </a:extLst>
          </p:cNvPr>
          <p:cNvSpPr>
            <a:spLocks noGrp="1"/>
          </p:cNvSpPr>
          <p:nvPr>
            <p:ph type="dt" sz="half" idx="10"/>
          </p:nvPr>
        </p:nvSpPr>
        <p:spPr>
          <a:xfrm>
            <a:off x="10855589" y="6489700"/>
            <a:ext cx="766827" cy="254172"/>
          </a:xfrm>
        </p:spPr>
        <p:txBody>
          <a:bodyPr anchor="b">
            <a:normAutofit/>
          </a:bodyPr>
          <a:lstStyle/>
          <a:p>
            <a:pPr>
              <a:spcAft>
                <a:spcPts val="600"/>
              </a:spcAft>
            </a:pPr>
            <a:fld id="{A90DC808-9B4F-47F6-816E-B4DD926C39FF}" type="datetime1">
              <a:rPr lang="en-GB" noProof="0" smtClean="0"/>
              <a:pPr>
                <a:spcAft>
                  <a:spcPts val="600"/>
                </a:spcAft>
              </a:pPr>
              <a:t>15/11/2023</a:t>
            </a:fld>
            <a:endParaRPr lang="en-GB" noProof="0" dirty="0"/>
          </a:p>
        </p:txBody>
      </p:sp>
      <p:sp>
        <p:nvSpPr>
          <p:cNvPr id="6" name="Slide Number Placeholder 5">
            <a:extLst>
              <a:ext uri="{FF2B5EF4-FFF2-40B4-BE49-F238E27FC236}">
                <a16:creationId xmlns:a16="http://schemas.microsoft.com/office/drawing/2014/main" id="{A7B1DCE7-A46E-458A-92E4-22C7A75CF13B}"/>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normAutofit/>
          </a:bodyPr>
          <a:lstStyle>
            <a:defPPr>
              <a:defRPr lang="fi-FI"/>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dirty="0">
                <a:latin typeface="Times New Roman" panose="02020603050405020304" pitchFamily="18" charset="0"/>
              </a:rPr>
              <a:t>|  </a:t>
            </a:r>
            <a:fld id="{CDC8994D-33BE-6F4B-918B-78B2D731EB1C}" type="slidenum">
              <a:rPr lang="en-GB" smtClean="0">
                <a:latin typeface="Times New Roman" panose="02020603050405020304" pitchFamily="18" charset="0"/>
              </a:rPr>
              <a:pPr>
                <a:spcAft>
                  <a:spcPts val="600"/>
                </a:spcAft>
              </a:pPr>
              <a:t>4</a:t>
            </a:fld>
            <a:endParaRPr lang="en-GB" noProof="0" dirty="0">
              <a:latin typeface="Times New Roman" panose="02020603050405020304" pitchFamily="18" charset="0"/>
            </a:endParaRPr>
          </a:p>
        </p:txBody>
      </p:sp>
      <p:pic>
        <p:nvPicPr>
          <p:cNvPr id="1026" name="Picture 2" descr="Potentiaali-hanke - Home | Facebook">
            <a:extLst>
              <a:ext uri="{FF2B5EF4-FFF2-40B4-BE49-F238E27FC236}">
                <a16:creationId xmlns:a16="http://schemas.microsoft.com/office/drawing/2014/main" id="{01C32856-F71C-45C8-9509-5DDF66B2F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3133" y="292894"/>
            <a:ext cx="1532731" cy="153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7D13-9E25-411A-8CDD-96F0575C0A1B}"/>
              </a:ext>
            </a:extLst>
          </p:cNvPr>
          <p:cNvSpPr>
            <a:spLocks noGrp="1"/>
          </p:cNvSpPr>
          <p:nvPr>
            <p:ph type="title"/>
          </p:nvPr>
        </p:nvSpPr>
        <p:spPr>
          <a:xfrm>
            <a:off x="993655" y="1033566"/>
            <a:ext cx="11282427" cy="645616"/>
          </a:xfrm>
        </p:spPr>
        <p:txBody>
          <a:bodyPr>
            <a:normAutofit fontScale="90000"/>
          </a:bodyPr>
          <a:lstStyle/>
          <a:p>
            <a:r>
              <a:rPr lang="fi-FI" sz="3600" dirty="0"/>
              <a:t>1</a:t>
            </a:r>
            <a:r>
              <a:rPr lang="fi-FI" sz="2700" dirty="0"/>
              <a:t>. </a:t>
            </a:r>
            <a:r>
              <a:rPr lang="en-US" sz="2700" dirty="0"/>
              <a:t>How often do you get into uncomfortable situations or subject to uncomfortable special attention because of the following characteristics?</a:t>
            </a:r>
            <a:endParaRPr lang="fi-FI" sz="2700" dirty="0"/>
          </a:p>
        </p:txBody>
      </p:sp>
      <p:sp>
        <p:nvSpPr>
          <p:cNvPr id="3" name="Content Placeholder 2">
            <a:extLst>
              <a:ext uri="{FF2B5EF4-FFF2-40B4-BE49-F238E27FC236}">
                <a16:creationId xmlns:a16="http://schemas.microsoft.com/office/drawing/2014/main" id="{8D804205-B077-4EAA-B0CD-FF8409F62ACC}"/>
              </a:ext>
            </a:extLst>
          </p:cNvPr>
          <p:cNvSpPr>
            <a:spLocks noGrp="1"/>
          </p:cNvSpPr>
          <p:nvPr>
            <p:ph idx="1"/>
          </p:nvPr>
        </p:nvSpPr>
        <p:spPr>
          <a:xfrm>
            <a:off x="704438" y="1552001"/>
            <a:ext cx="10218271" cy="4351338"/>
          </a:xfrm>
        </p:spPr>
        <p:txBody>
          <a:bodyPr>
            <a:normAutofit/>
          </a:bodyPr>
          <a:lstStyle/>
          <a:p>
            <a:pPr>
              <a:lnSpc>
                <a:spcPct val="100000"/>
              </a:lnSpc>
            </a:pPr>
            <a:endParaRPr lang="fi-FI" sz="2400" dirty="0"/>
          </a:p>
          <a:p>
            <a:pPr marL="0" indent="0">
              <a:lnSpc>
                <a:spcPct val="100000"/>
              </a:lnSpc>
              <a:buNone/>
            </a:pPr>
            <a:r>
              <a:rPr lang="en-US" sz="2400" dirty="0"/>
              <a:t>•</a:t>
            </a:r>
            <a:r>
              <a:rPr lang="fi-FI" sz="2400" dirty="0"/>
              <a:t>Age</a:t>
            </a:r>
          </a:p>
          <a:p>
            <a:pPr marL="0" indent="0">
              <a:lnSpc>
                <a:spcPct val="100000"/>
              </a:lnSpc>
              <a:buNone/>
            </a:pPr>
            <a:r>
              <a:rPr lang="en-US" sz="2400" dirty="0"/>
              <a:t>• Ethnic background</a:t>
            </a:r>
          </a:p>
          <a:p>
            <a:pPr marL="0" indent="0">
              <a:lnSpc>
                <a:spcPct val="100000"/>
              </a:lnSpc>
              <a:buNone/>
            </a:pPr>
            <a:r>
              <a:rPr lang="en-US" sz="2400" dirty="0"/>
              <a:t>• Citizenship</a:t>
            </a:r>
          </a:p>
          <a:p>
            <a:pPr marL="0" indent="0">
              <a:lnSpc>
                <a:spcPct val="100000"/>
              </a:lnSpc>
              <a:buNone/>
            </a:pPr>
            <a:r>
              <a:rPr lang="en-US" sz="2400" dirty="0"/>
              <a:t>• Mother tongue or languages</a:t>
            </a:r>
          </a:p>
          <a:p>
            <a:pPr marL="0" indent="0">
              <a:lnSpc>
                <a:spcPct val="100000"/>
              </a:lnSpc>
              <a:buNone/>
            </a:pPr>
            <a:r>
              <a:rPr lang="en-US" sz="2400" dirty="0"/>
              <a:t>• Religion or worldview</a:t>
            </a:r>
          </a:p>
          <a:p>
            <a:pPr marL="0" indent="0">
              <a:lnSpc>
                <a:spcPct val="100000"/>
              </a:lnSpc>
              <a:buNone/>
            </a:pPr>
            <a:r>
              <a:rPr lang="en-US" sz="2400" dirty="0"/>
              <a:t>• Gender</a:t>
            </a:r>
          </a:p>
          <a:p>
            <a:pPr marL="0" indent="0">
              <a:lnSpc>
                <a:spcPct val="100000"/>
              </a:lnSpc>
              <a:buNone/>
            </a:pPr>
            <a:r>
              <a:rPr lang="en-US" sz="2400" dirty="0"/>
              <a:t>• Gender identity and way of expressing gender</a:t>
            </a:r>
          </a:p>
          <a:p>
            <a:pPr marL="0" indent="0">
              <a:lnSpc>
                <a:spcPct val="100000"/>
              </a:lnSpc>
              <a:buNone/>
            </a:pPr>
            <a:endParaRPr lang="fi-FI" sz="2800" dirty="0"/>
          </a:p>
        </p:txBody>
      </p:sp>
      <p:sp>
        <p:nvSpPr>
          <p:cNvPr id="5" name="Date Placeholder 4">
            <a:extLst>
              <a:ext uri="{FF2B5EF4-FFF2-40B4-BE49-F238E27FC236}">
                <a16:creationId xmlns:a16="http://schemas.microsoft.com/office/drawing/2014/main" id="{09FF53FE-D0BE-4965-A737-B5881EA862C8}"/>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defPPr>
              <a:defRPr lang="fi-FI"/>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DC808-9B4F-47F6-816E-B4DD926C39FF}" type="datetime1">
              <a:rPr lang="en-GB" smtClean="0">
                <a:latin typeface="Times New Roman" panose="02020603050405020304" pitchFamily="18" charset="0"/>
              </a:rPr>
              <a:pPr/>
              <a:t>15/11/2023</a:t>
            </a:fld>
            <a:endParaRPr lang="en-GB" noProof="0" dirty="0">
              <a:latin typeface="Times New Roman" panose="02020603050405020304" pitchFamily="18" charset="0"/>
            </a:endParaRPr>
          </a:p>
        </p:txBody>
      </p:sp>
      <p:sp>
        <p:nvSpPr>
          <p:cNvPr id="6" name="Slide Number Placeholder 5">
            <a:extLst>
              <a:ext uri="{FF2B5EF4-FFF2-40B4-BE49-F238E27FC236}">
                <a16:creationId xmlns:a16="http://schemas.microsoft.com/office/drawing/2014/main" id="{2DBA74B7-3623-45CB-A075-BB3E937C2B19}"/>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defPPr>
              <a:defRPr lang="fi-FI"/>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Times New Roman" panose="02020603050405020304" pitchFamily="18" charset="0"/>
              </a:rPr>
              <a:t>|  </a:t>
            </a:r>
            <a:fld id="{CDC8994D-33BE-6F4B-918B-78B2D731EB1C}" type="slidenum">
              <a:rPr lang="en-GB" smtClean="0">
                <a:latin typeface="Times New Roman" panose="02020603050405020304" pitchFamily="18" charset="0"/>
              </a:rPr>
              <a:pPr/>
              <a:t>5</a:t>
            </a:fld>
            <a:endParaRPr lang="en-GB" noProof="0" dirty="0">
              <a:latin typeface="Times New Roman" panose="02020603050405020304" pitchFamily="18" charset="0"/>
            </a:endParaRPr>
          </a:p>
        </p:txBody>
      </p:sp>
      <p:sp>
        <p:nvSpPr>
          <p:cNvPr id="8" name="TextBox 7">
            <a:extLst>
              <a:ext uri="{FF2B5EF4-FFF2-40B4-BE49-F238E27FC236}">
                <a16:creationId xmlns:a16="http://schemas.microsoft.com/office/drawing/2014/main" id="{F837C20B-8021-48BA-896E-7BF2EB1F0D00}"/>
              </a:ext>
            </a:extLst>
          </p:cNvPr>
          <p:cNvSpPr txBox="1"/>
          <p:nvPr/>
        </p:nvSpPr>
        <p:spPr>
          <a:xfrm>
            <a:off x="5171668" y="2352414"/>
            <a:ext cx="4419326" cy="2231380"/>
          </a:xfrm>
          <a:prstGeom prst="rect">
            <a:avLst/>
          </a:prstGeom>
          <a:noFill/>
        </p:spPr>
        <p:txBody>
          <a:bodyPr wrap="square" rtlCol="0">
            <a:spAutoFit/>
          </a:bodyPr>
          <a:lstStyle/>
          <a:p>
            <a:pPr marL="457200" indent="-457200">
              <a:spcBef>
                <a:spcPts val="1000"/>
              </a:spcBef>
              <a:buFont typeface="Arial" panose="020B0604020202020204" pitchFamily="34" charset="0"/>
              <a:buChar char="•"/>
            </a:pPr>
            <a:r>
              <a:rPr lang="en-US" sz="2400" dirty="0">
                <a:latin typeface="Times New Roman" panose="02020603050405020304" pitchFamily="18" charset="0"/>
              </a:rPr>
              <a:t>Sexual orientation</a:t>
            </a:r>
          </a:p>
          <a:p>
            <a:pPr marL="457200" indent="-457200">
              <a:spcBef>
                <a:spcPts val="1000"/>
              </a:spcBef>
              <a:buFont typeface="Arial" panose="020B0604020202020204" pitchFamily="34" charset="0"/>
              <a:buChar char="•"/>
            </a:pPr>
            <a:r>
              <a:rPr lang="en-US" sz="2400" dirty="0">
                <a:latin typeface="Times New Roman" panose="02020603050405020304" pitchFamily="18" charset="0"/>
              </a:rPr>
              <a:t>Disability</a:t>
            </a:r>
          </a:p>
          <a:p>
            <a:pPr marL="457200" indent="-457200">
              <a:spcBef>
                <a:spcPts val="1000"/>
              </a:spcBef>
              <a:buFont typeface="Arial" panose="020B0604020202020204" pitchFamily="34" charset="0"/>
              <a:buChar char="•"/>
            </a:pPr>
            <a:r>
              <a:rPr lang="en-US" sz="2400" dirty="0">
                <a:latin typeface="Times New Roman" panose="02020603050405020304" pitchFamily="18" charset="0"/>
              </a:rPr>
              <a:t>Health status</a:t>
            </a:r>
          </a:p>
          <a:p>
            <a:pPr marL="457200" indent="-457200">
              <a:spcBef>
                <a:spcPts val="1000"/>
              </a:spcBef>
              <a:buFont typeface="Arial" panose="020B0604020202020204" pitchFamily="34" charset="0"/>
              <a:buChar char="•"/>
            </a:pPr>
            <a:r>
              <a:rPr lang="en-US" sz="2400" dirty="0">
                <a:latin typeface="Times New Roman" panose="02020603050405020304" pitchFamily="18" charset="0"/>
              </a:rPr>
              <a:t>Political opinion/belief</a:t>
            </a:r>
            <a:endParaRPr lang="fi-FI" sz="2400" dirty="0">
              <a:latin typeface="Times New Roman" panose="02020603050405020304" pitchFamily="18" charset="0"/>
            </a:endParaRPr>
          </a:p>
          <a:p>
            <a:endParaRPr lang="fi-FI" dirty="0">
              <a:latin typeface="Times New Roman" panose="02020603050405020304" pitchFamily="18" charset="0"/>
            </a:endParaRPr>
          </a:p>
        </p:txBody>
      </p:sp>
      <p:sp>
        <p:nvSpPr>
          <p:cNvPr id="9" name="TextBox 8">
            <a:extLst>
              <a:ext uri="{FF2B5EF4-FFF2-40B4-BE49-F238E27FC236}">
                <a16:creationId xmlns:a16="http://schemas.microsoft.com/office/drawing/2014/main" id="{3C9830AD-ECB2-428E-8D5D-115CCD93C512}"/>
              </a:ext>
            </a:extLst>
          </p:cNvPr>
          <p:cNvSpPr txBox="1"/>
          <p:nvPr/>
        </p:nvSpPr>
        <p:spPr>
          <a:xfrm>
            <a:off x="7109051" y="4786670"/>
            <a:ext cx="4963886" cy="1754326"/>
          </a:xfrm>
          <a:prstGeom prst="rect">
            <a:avLst/>
          </a:prstGeom>
          <a:solidFill>
            <a:schemeClr val="accent3">
              <a:lumMod val="60000"/>
              <a:lumOff val="40000"/>
            </a:schemeClr>
          </a:solidFill>
        </p:spPr>
        <p:txBody>
          <a:bodyPr wrap="square" rtlCol="0">
            <a:spAutoFit/>
          </a:bodyPr>
          <a:lstStyle/>
          <a:p>
            <a:r>
              <a:rPr lang="en-US" dirty="0">
                <a:solidFill>
                  <a:schemeClr val="tx2"/>
                </a:solidFill>
                <a:latin typeface="Times New Roman" panose="02020603050405020304" pitchFamily="18" charset="0"/>
              </a:rPr>
              <a:t>Calculate each characteristic score as follows:</a:t>
            </a:r>
            <a:br>
              <a:rPr lang="en-US" dirty="0">
                <a:solidFill>
                  <a:schemeClr val="tx2"/>
                </a:solidFill>
                <a:latin typeface="Times New Roman" panose="02020603050405020304" pitchFamily="18" charset="0"/>
              </a:rPr>
            </a:br>
            <a:r>
              <a:rPr lang="en-US" dirty="0">
                <a:solidFill>
                  <a:schemeClr val="tx2"/>
                </a:solidFill>
                <a:latin typeface="Times New Roman" panose="02020603050405020304" pitchFamily="18" charset="0"/>
              </a:rPr>
              <a:t>Often: 3 points</a:t>
            </a:r>
            <a:br>
              <a:rPr lang="en-US" dirty="0">
                <a:solidFill>
                  <a:schemeClr val="tx2"/>
                </a:solidFill>
                <a:latin typeface="Times New Roman" panose="02020603050405020304" pitchFamily="18" charset="0"/>
              </a:rPr>
            </a:br>
            <a:r>
              <a:rPr lang="en-US" dirty="0">
                <a:solidFill>
                  <a:schemeClr val="tx2"/>
                </a:solidFill>
                <a:latin typeface="Times New Roman" panose="02020603050405020304" pitchFamily="18" charset="0"/>
              </a:rPr>
              <a:t>Sometimes: 2 points</a:t>
            </a:r>
            <a:br>
              <a:rPr lang="en-US" dirty="0">
                <a:solidFill>
                  <a:schemeClr val="tx2"/>
                </a:solidFill>
                <a:latin typeface="Times New Roman" panose="02020603050405020304" pitchFamily="18" charset="0"/>
              </a:rPr>
            </a:br>
            <a:r>
              <a:rPr lang="en-US" dirty="0">
                <a:solidFill>
                  <a:schemeClr val="tx2"/>
                </a:solidFill>
                <a:latin typeface="Times New Roman" panose="02020603050405020304" pitchFamily="18" charset="0"/>
              </a:rPr>
              <a:t>Rarely: 1 point</a:t>
            </a:r>
            <a:br>
              <a:rPr lang="en-US" dirty="0">
                <a:solidFill>
                  <a:schemeClr val="tx2"/>
                </a:solidFill>
                <a:latin typeface="Times New Roman" panose="02020603050405020304" pitchFamily="18" charset="0"/>
              </a:rPr>
            </a:br>
            <a:r>
              <a:rPr lang="en-US" dirty="0">
                <a:solidFill>
                  <a:schemeClr val="tx2"/>
                </a:solidFill>
                <a:latin typeface="Times New Roman" panose="02020603050405020304" pitchFamily="18" charset="0"/>
              </a:rPr>
              <a:t>Never: 0 points</a:t>
            </a:r>
            <a:br>
              <a:rPr lang="en-US" dirty="0">
                <a:solidFill>
                  <a:schemeClr val="tx2"/>
                </a:solidFill>
                <a:latin typeface="Times New Roman" panose="02020603050405020304" pitchFamily="18" charset="0"/>
              </a:rPr>
            </a:br>
            <a:r>
              <a:rPr lang="en-US" dirty="0">
                <a:solidFill>
                  <a:schemeClr val="tx2"/>
                </a:solidFill>
                <a:latin typeface="Times New Roman" panose="02020603050405020304" pitchFamily="18" charset="0"/>
              </a:rPr>
              <a:t>Finally, add it all up to calculate your score.</a:t>
            </a:r>
            <a:endParaRPr lang="fi-FI"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1190950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7D13-9E25-411A-8CDD-96F0575C0A1B}"/>
              </a:ext>
            </a:extLst>
          </p:cNvPr>
          <p:cNvSpPr>
            <a:spLocks noGrp="1"/>
          </p:cNvSpPr>
          <p:nvPr>
            <p:ph type="title"/>
          </p:nvPr>
        </p:nvSpPr>
        <p:spPr>
          <a:xfrm>
            <a:off x="1132291" y="766352"/>
            <a:ext cx="11512378" cy="1250267"/>
          </a:xfrm>
        </p:spPr>
        <p:txBody>
          <a:bodyPr>
            <a:noAutofit/>
          </a:bodyPr>
          <a:lstStyle/>
          <a:p>
            <a:r>
              <a:rPr lang="en-US" sz="3200" dirty="0"/>
              <a:t>2. Question: How often do you intentionally omit the following characteristics because you suspect it will lead to uncomfortable situations or uncomfortable attention?</a:t>
            </a:r>
            <a:endParaRPr lang="fi-FI" sz="3200" dirty="0"/>
          </a:p>
        </p:txBody>
      </p:sp>
      <p:sp>
        <p:nvSpPr>
          <p:cNvPr id="3" name="Content Placeholder 2">
            <a:extLst>
              <a:ext uri="{FF2B5EF4-FFF2-40B4-BE49-F238E27FC236}">
                <a16:creationId xmlns:a16="http://schemas.microsoft.com/office/drawing/2014/main" id="{8D804205-B077-4EAA-B0CD-FF8409F62ACC}"/>
              </a:ext>
            </a:extLst>
          </p:cNvPr>
          <p:cNvSpPr>
            <a:spLocks noGrp="1"/>
          </p:cNvSpPr>
          <p:nvPr>
            <p:ph idx="1"/>
          </p:nvPr>
        </p:nvSpPr>
        <p:spPr>
          <a:xfrm>
            <a:off x="410400" y="2203243"/>
            <a:ext cx="6478080" cy="4351338"/>
          </a:xfrm>
        </p:spPr>
        <p:txBody>
          <a:bodyPr/>
          <a:lstStyle/>
          <a:p>
            <a:pPr marL="0" indent="0">
              <a:lnSpc>
                <a:spcPct val="100000"/>
              </a:lnSpc>
              <a:buNone/>
            </a:pPr>
            <a:r>
              <a:rPr lang="en-US" sz="2400" dirty="0"/>
              <a:t>• </a:t>
            </a:r>
            <a:r>
              <a:rPr lang="fi-FI" sz="2400" dirty="0"/>
              <a:t>Age</a:t>
            </a:r>
          </a:p>
          <a:p>
            <a:pPr marL="0" indent="0">
              <a:lnSpc>
                <a:spcPct val="100000"/>
              </a:lnSpc>
              <a:buNone/>
            </a:pPr>
            <a:r>
              <a:rPr lang="en-US" sz="2400" dirty="0"/>
              <a:t>• Ethnic background</a:t>
            </a:r>
          </a:p>
          <a:p>
            <a:pPr marL="0" indent="0">
              <a:lnSpc>
                <a:spcPct val="100000"/>
              </a:lnSpc>
              <a:buNone/>
            </a:pPr>
            <a:r>
              <a:rPr lang="en-US" sz="2400" dirty="0"/>
              <a:t>• Citizenship</a:t>
            </a:r>
          </a:p>
          <a:p>
            <a:pPr marL="0" indent="0">
              <a:lnSpc>
                <a:spcPct val="100000"/>
              </a:lnSpc>
              <a:buNone/>
            </a:pPr>
            <a:r>
              <a:rPr lang="en-US" sz="2400" dirty="0"/>
              <a:t>• Mother tongue or languages</a:t>
            </a:r>
          </a:p>
          <a:p>
            <a:pPr marL="0" indent="0">
              <a:lnSpc>
                <a:spcPct val="100000"/>
              </a:lnSpc>
              <a:buNone/>
            </a:pPr>
            <a:r>
              <a:rPr lang="en-US" sz="2400" dirty="0"/>
              <a:t>• Religion or worldview</a:t>
            </a:r>
          </a:p>
          <a:p>
            <a:pPr marL="0" indent="0">
              <a:lnSpc>
                <a:spcPct val="100000"/>
              </a:lnSpc>
              <a:buNone/>
            </a:pPr>
            <a:r>
              <a:rPr lang="en-US" sz="2400" dirty="0"/>
              <a:t>• Gender</a:t>
            </a:r>
          </a:p>
          <a:p>
            <a:pPr marL="0" indent="0">
              <a:lnSpc>
                <a:spcPct val="100000"/>
              </a:lnSpc>
              <a:buNone/>
            </a:pPr>
            <a:r>
              <a:rPr lang="en-US" sz="2400" dirty="0"/>
              <a:t>• Gender identity and way of expressing gender</a:t>
            </a:r>
          </a:p>
          <a:p>
            <a:pPr marL="0" indent="0">
              <a:lnSpc>
                <a:spcPct val="100000"/>
              </a:lnSpc>
              <a:buNone/>
            </a:pPr>
            <a:endParaRPr lang="fi-FI" sz="2800" dirty="0"/>
          </a:p>
        </p:txBody>
      </p:sp>
      <p:sp>
        <p:nvSpPr>
          <p:cNvPr id="5" name="Date Placeholder 4">
            <a:extLst>
              <a:ext uri="{FF2B5EF4-FFF2-40B4-BE49-F238E27FC236}">
                <a16:creationId xmlns:a16="http://schemas.microsoft.com/office/drawing/2014/main" id="{09FF53FE-D0BE-4965-A737-B5881EA862C8}"/>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defPPr>
              <a:defRPr lang="fi-FI"/>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DC808-9B4F-47F6-816E-B4DD926C39FF}" type="datetime1">
              <a:rPr lang="en-GB" smtClean="0">
                <a:latin typeface="Times New Roman" panose="02020603050405020304" pitchFamily="18" charset="0"/>
              </a:rPr>
              <a:pPr/>
              <a:t>15/11/2023</a:t>
            </a:fld>
            <a:endParaRPr lang="en-GB" noProof="0" dirty="0">
              <a:latin typeface="Times New Roman" panose="02020603050405020304" pitchFamily="18" charset="0"/>
            </a:endParaRPr>
          </a:p>
        </p:txBody>
      </p:sp>
      <p:sp>
        <p:nvSpPr>
          <p:cNvPr id="6" name="Slide Number Placeholder 5">
            <a:extLst>
              <a:ext uri="{FF2B5EF4-FFF2-40B4-BE49-F238E27FC236}">
                <a16:creationId xmlns:a16="http://schemas.microsoft.com/office/drawing/2014/main" id="{2DBA74B7-3623-45CB-A075-BB3E937C2B19}"/>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defPPr>
              <a:defRPr lang="fi-FI"/>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Times New Roman" panose="02020603050405020304" pitchFamily="18" charset="0"/>
              </a:rPr>
              <a:t>|  </a:t>
            </a:r>
            <a:fld id="{CDC8994D-33BE-6F4B-918B-78B2D731EB1C}" type="slidenum">
              <a:rPr lang="en-GB" smtClean="0">
                <a:latin typeface="Times New Roman" panose="02020603050405020304" pitchFamily="18" charset="0"/>
              </a:rPr>
              <a:pPr/>
              <a:t>6</a:t>
            </a:fld>
            <a:endParaRPr lang="en-GB" noProof="0" dirty="0">
              <a:latin typeface="Times New Roman" panose="02020603050405020304" pitchFamily="18" charset="0"/>
            </a:endParaRPr>
          </a:p>
        </p:txBody>
      </p:sp>
      <p:sp>
        <p:nvSpPr>
          <p:cNvPr id="8" name="TextBox 7">
            <a:extLst>
              <a:ext uri="{FF2B5EF4-FFF2-40B4-BE49-F238E27FC236}">
                <a16:creationId xmlns:a16="http://schemas.microsoft.com/office/drawing/2014/main" id="{F837C20B-8021-48BA-896E-7BF2EB1F0D00}"/>
              </a:ext>
            </a:extLst>
          </p:cNvPr>
          <p:cNvSpPr txBox="1"/>
          <p:nvPr/>
        </p:nvSpPr>
        <p:spPr>
          <a:xfrm>
            <a:off x="5967801" y="2448794"/>
            <a:ext cx="4419326" cy="2231380"/>
          </a:xfrm>
          <a:prstGeom prst="rect">
            <a:avLst/>
          </a:prstGeom>
          <a:noFill/>
        </p:spPr>
        <p:txBody>
          <a:bodyPr wrap="square" rtlCol="0">
            <a:spAutoFit/>
          </a:bodyPr>
          <a:lstStyle/>
          <a:p>
            <a:pPr marL="457200" indent="-457200">
              <a:spcBef>
                <a:spcPts val="1000"/>
              </a:spcBef>
              <a:buFont typeface="Arial" panose="020B0604020202020204" pitchFamily="34" charset="0"/>
              <a:buChar char="•"/>
            </a:pPr>
            <a:r>
              <a:rPr lang="en-US" sz="2400" dirty="0">
                <a:latin typeface="Times New Roman" panose="02020603050405020304" pitchFamily="18" charset="0"/>
              </a:rPr>
              <a:t>Sexual orientation</a:t>
            </a:r>
          </a:p>
          <a:p>
            <a:pPr marL="457200" indent="-457200">
              <a:spcBef>
                <a:spcPts val="1000"/>
              </a:spcBef>
              <a:buFont typeface="Arial" panose="020B0604020202020204" pitchFamily="34" charset="0"/>
              <a:buChar char="•"/>
            </a:pPr>
            <a:r>
              <a:rPr lang="en-US" sz="2400" dirty="0">
                <a:latin typeface="Times New Roman" panose="02020603050405020304" pitchFamily="18" charset="0"/>
              </a:rPr>
              <a:t>Disability</a:t>
            </a:r>
          </a:p>
          <a:p>
            <a:pPr marL="457200" indent="-457200">
              <a:spcBef>
                <a:spcPts val="1000"/>
              </a:spcBef>
              <a:buFont typeface="Arial" panose="020B0604020202020204" pitchFamily="34" charset="0"/>
              <a:buChar char="•"/>
            </a:pPr>
            <a:r>
              <a:rPr lang="en-US" sz="2400" dirty="0">
                <a:latin typeface="Times New Roman" panose="02020603050405020304" pitchFamily="18" charset="0"/>
              </a:rPr>
              <a:t> Health status</a:t>
            </a:r>
          </a:p>
          <a:p>
            <a:pPr marL="457200" indent="-457200">
              <a:spcBef>
                <a:spcPts val="1000"/>
              </a:spcBef>
              <a:buFont typeface="Arial" panose="020B0604020202020204" pitchFamily="34" charset="0"/>
              <a:buChar char="•"/>
            </a:pPr>
            <a:r>
              <a:rPr lang="en-US" sz="2400" dirty="0">
                <a:latin typeface="Times New Roman" panose="02020603050405020304" pitchFamily="18" charset="0"/>
              </a:rPr>
              <a:t>Political opinion / belief</a:t>
            </a:r>
            <a:endParaRPr lang="fi-FI" sz="2400" dirty="0">
              <a:latin typeface="Times New Roman" panose="02020603050405020304" pitchFamily="18" charset="0"/>
            </a:endParaRPr>
          </a:p>
          <a:p>
            <a:endParaRPr lang="fi-FI" dirty="0">
              <a:latin typeface="Times New Roman" panose="02020603050405020304" pitchFamily="18" charset="0"/>
            </a:endParaRPr>
          </a:p>
        </p:txBody>
      </p:sp>
      <p:sp>
        <p:nvSpPr>
          <p:cNvPr id="9" name="TextBox 8">
            <a:extLst>
              <a:ext uri="{FF2B5EF4-FFF2-40B4-BE49-F238E27FC236}">
                <a16:creationId xmlns:a16="http://schemas.microsoft.com/office/drawing/2014/main" id="{3C9830AD-ECB2-428E-8D5D-115CCD93C512}"/>
              </a:ext>
            </a:extLst>
          </p:cNvPr>
          <p:cNvSpPr txBox="1"/>
          <p:nvPr/>
        </p:nvSpPr>
        <p:spPr>
          <a:xfrm>
            <a:off x="6817714" y="4642062"/>
            <a:ext cx="4963886" cy="1754326"/>
          </a:xfrm>
          <a:prstGeom prst="rect">
            <a:avLst/>
          </a:prstGeom>
          <a:solidFill>
            <a:schemeClr val="accent3">
              <a:lumMod val="60000"/>
              <a:lumOff val="40000"/>
            </a:schemeClr>
          </a:solidFill>
        </p:spPr>
        <p:txBody>
          <a:bodyPr wrap="square" rtlCol="0">
            <a:spAutoFit/>
          </a:bodyPr>
          <a:lstStyle/>
          <a:p>
            <a:r>
              <a:rPr lang="en-US" dirty="0">
                <a:solidFill>
                  <a:schemeClr val="tx2"/>
                </a:solidFill>
                <a:latin typeface="Times New Roman" panose="02020603050405020304" pitchFamily="18" charset="0"/>
              </a:rPr>
              <a:t>Calculate each characteristic score as follows:</a:t>
            </a:r>
            <a:br>
              <a:rPr lang="en-US" dirty="0">
                <a:solidFill>
                  <a:schemeClr val="tx2"/>
                </a:solidFill>
                <a:latin typeface="Times New Roman" panose="02020603050405020304" pitchFamily="18" charset="0"/>
              </a:rPr>
            </a:br>
            <a:r>
              <a:rPr lang="en-US" dirty="0">
                <a:solidFill>
                  <a:schemeClr val="tx2"/>
                </a:solidFill>
                <a:latin typeface="Times New Roman" panose="02020603050405020304" pitchFamily="18" charset="0"/>
              </a:rPr>
              <a:t>Often: 3 points</a:t>
            </a:r>
            <a:br>
              <a:rPr lang="en-US" dirty="0">
                <a:solidFill>
                  <a:schemeClr val="tx2"/>
                </a:solidFill>
                <a:latin typeface="Times New Roman" panose="02020603050405020304" pitchFamily="18" charset="0"/>
              </a:rPr>
            </a:br>
            <a:r>
              <a:rPr lang="en-US" dirty="0">
                <a:solidFill>
                  <a:schemeClr val="tx2"/>
                </a:solidFill>
                <a:latin typeface="Times New Roman" panose="02020603050405020304" pitchFamily="18" charset="0"/>
              </a:rPr>
              <a:t>Sometimes: 2 points</a:t>
            </a:r>
            <a:br>
              <a:rPr lang="en-US" dirty="0">
                <a:solidFill>
                  <a:schemeClr val="tx2"/>
                </a:solidFill>
                <a:latin typeface="Times New Roman" panose="02020603050405020304" pitchFamily="18" charset="0"/>
              </a:rPr>
            </a:br>
            <a:r>
              <a:rPr lang="en-US" dirty="0">
                <a:solidFill>
                  <a:schemeClr val="tx2"/>
                </a:solidFill>
                <a:latin typeface="Times New Roman" panose="02020603050405020304" pitchFamily="18" charset="0"/>
              </a:rPr>
              <a:t>Rarely: 1 point</a:t>
            </a:r>
            <a:br>
              <a:rPr lang="en-US" dirty="0">
                <a:solidFill>
                  <a:schemeClr val="tx2"/>
                </a:solidFill>
                <a:latin typeface="Times New Roman" panose="02020603050405020304" pitchFamily="18" charset="0"/>
              </a:rPr>
            </a:br>
            <a:r>
              <a:rPr lang="en-US" dirty="0">
                <a:solidFill>
                  <a:schemeClr val="tx2"/>
                </a:solidFill>
                <a:latin typeface="Times New Roman" panose="02020603050405020304" pitchFamily="18" charset="0"/>
              </a:rPr>
              <a:t>Never: 0 points</a:t>
            </a:r>
            <a:br>
              <a:rPr lang="en-US" dirty="0">
                <a:solidFill>
                  <a:schemeClr val="tx2"/>
                </a:solidFill>
                <a:latin typeface="Times New Roman" panose="02020603050405020304" pitchFamily="18" charset="0"/>
              </a:rPr>
            </a:br>
            <a:r>
              <a:rPr lang="en-US" dirty="0">
                <a:solidFill>
                  <a:schemeClr val="tx2"/>
                </a:solidFill>
                <a:latin typeface="Times New Roman" panose="02020603050405020304" pitchFamily="18" charset="0"/>
              </a:rPr>
              <a:t>Finally, add it all up to calculate your score.</a:t>
            </a:r>
            <a:endParaRPr lang="fi-FI"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983490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C9C7-CE5B-4203-8DE8-DDBDA330D4D5}"/>
              </a:ext>
            </a:extLst>
          </p:cNvPr>
          <p:cNvSpPr>
            <a:spLocks noGrp="1"/>
          </p:cNvSpPr>
          <p:nvPr>
            <p:ph type="title"/>
          </p:nvPr>
        </p:nvSpPr>
        <p:spPr/>
        <p:txBody>
          <a:bodyPr>
            <a:normAutofit/>
          </a:bodyPr>
          <a:lstStyle/>
          <a:p>
            <a:r>
              <a:rPr lang="fi-FI" sz="3200" dirty="0"/>
              <a:t>Let´s see the results!</a:t>
            </a:r>
          </a:p>
        </p:txBody>
      </p:sp>
      <p:graphicFrame>
        <p:nvGraphicFramePr>
          <p:cNvPr id="8" name="Content Placeholder 2">
            <a:extLst>
              <a:ext uri="{FF2B5EF4-FFF2-40B4-BE49-F238E27FC236}">
                <a16:creationId xmlns:a16="http://schemas.microsoft.com/office/drawing/2014/main" id="{30D763D5-BA94-D8E1-9D56-C006218F3AB3}"/>
              </a:ext>
            </a:extLst>
          </p:cNvPr>
          <p:cNvGraphicFramePr>
            <a:graphicFrameLocks noGrp="1"/>
          </p:cNvGraphicFramePr>
          <p:nvPr>
            <p:ph idx="1"/>
            <p:extLst>
              <p:ext uri="{D42A27DB-BD31-4B8C-83A1-F6EECF244321}">
                <p14:modId xmlns:p14="http://schemas.microsoft.com/office/powerpoint/2010/main" val="2524640050"/>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a:extLst>
              <a:ext uri="{FF2B5EF4-FFF2-40B4-BE49-F238E27FC236}">
                <a16:creationId xmlns:a16="http://schemas.microsoft.com/office/drawing/2014/main" id="{BCECBA1B-5156-4ACE-8FC8-C5229A6F6416}"/>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defPPr>
              <a:defRPr lang="fi-FI"/>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DC808-9B4F-47F6-816E-B4DD926C39FF}" type="datetime1">
              <a:rPr lang="en-GB" smtClean="0">
                <a:latin typeface="Times New Roman" panose="02020603050405020304" pitchFamily="18" charset="0"/>
                <a:cs typeface="Times New Roman" panose="02020603050405020304" pitchFamily="18" charset="0"/>
              </a:rPr>
              <a:pPr/>
              <a:t>15/11/2023</a:t>
            </a:fld>
            <a:endParaRPr lang="en-GB" noProof="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39CB31F1-E140-4711-9F2F-B06EF9389F76}"/>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defPPr>
              <a:defRPr lang="fi-FI"/>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  </a:t>
            </a:r>
            <a:fld id="{CDC8994D-33BE-6F4B-918B-78B2D731EB1C}" type="slidenum">
              <a:rPr lang="en-GB" smtClean="0">
                <a:latin typeface="Times New Roman" panose="02020603050405020304" pitchFamily="18" charset="0"/>
                <a:cs typeface="Times New Roman" panose="02020603050405020304" pitchFamily="18" charset="0"/>
              </a:rPr>
              <a:pPr/>
              <a:t>7</a:t>
            </a:fld>
            <a:endParaRPr lang="en-GB" noProof="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9238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3904-4349-4CF3-AA39-89C716A4A619}"/>
              </a:ext>
            </a:extLst>
          </p:cNvPr>
          <p:cNvSpPr>
            <a:spLocks noGrp="1"/>
          </p:cNvSpPr>
          <p:nvPr>
            <p:ph type="title"/>
          </p:nvPr>
        </p:nvSpPr>
        <p:spPr>
          <a:xfrm>
            <a:off x="1114162" y="1011616"/>
            <a:ext cx="5371275" cy="645616"/>
          </a:xfrm>
        </p:spPr>
        <p:txBody>
          <a:bodyPr/>
          <a:lstStyle/>
          <a:p>
            <a:r>
              <a:rPr lang="fi-FI" sz="3200" dirty="0"/>
              <a:t>Discussion:</a:t>
            </a:r>
          </a:p>
        </p:txBody>
      </p:sp>
      <p:sp>
        <p:nvSpPr>
          <p:cNvPr id="3" name="Content Placeholder 2">
            <a:extLst>
              <a:ext uri="{FF2B5EF4-FFF2-40B4-BE49-F238E27FC236}">
                <a16:creationId xmlns:a16="http://schemas.microsoft.com/office/drawing/2014/main" id="{10AB4A6A-6FC4-45B4-9856-4C03CCB7873D}"/>
              </a:ext>
            </a:extLst>
          </p:cNvPr>
          <p:cNvSpPr>
            <a:spLocks noGrp="1"/>
          </p:cNvSpPr>
          <p:nvPr>
            <p:ph idx="1"/>
          </p:nvPr>
        </p:nvSpPr>
        <p:spPr>
          <a:xfrm>
            <a:off x="723402" y="2032635"/>
            <a:ext cx="10515600" cy="3328194"/>
          </a:xfrm>
        </p:spPr>
        <p:txBody>
          <a:bodyPr/>
          <a:lstStyle/>
          <a:p>
            <a:r>
              <a:rPr lang="en-US" sz="2400" dirty="0"/>
              <a:t>What was your immediate reaction or feeling to the score you got and the distribution of points for everyone between participants? Is the result of your group different than you imagined? Are you a heterogeneous or homogeneous group?</a:t>
            </a:r>
          </a:p>
          <a:p>
            <a:r>
              <a:rPr lang="en-US" sz="2400" dirty="0"/>
              <a:t>How do you think your own position in relation to experiences of discrimination and /or privileges affects your work?</a:t>
            </a:r>
          </a:p>
          <a:p>
            <a:r>
              <a:rPr lang="fi-FI" sz="2400" dirty="0"/>
              <a:t>How should we consider these results when planning and implementing community social work?</a:t>
            </a:r>
          </a:p>
          <a:p>
            <a:r>
              <a:rPr lang="fi-FI" sz="2400" dirty="0"/>
              <a:t>Were new insights born?</a:t>
            </a:r>
          </a:p>
        </p:txBody>
      </p:sp>
      <p:sp>
        <p:nvSpPr>
          <p:cNvPr id="5" name="Date Placeholder 4">
            <a:extLst>
              <a:ext uri="{FF2B5EF4-FFF2-40B4-BE49-F238E27FC236}">
                <a16:creationId xmlns:a16="http://schemas.microsoft.com/office/drawing/2014/main" id="{BBF70B77-AD8D-48E4-9A12-517723F54F26}"/>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defPPr>
              <a:defRPr lang="fi-FI"/>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DC808-9B4F-47F6-816E-B4DD926C39FF}" type="datetime1">
              <a:rPr lang="en-GB" smtClean="0">
                <a:latin typeface="Times New Roman" panose="02020603050405020304" pitchFamily="18" charset="0"/>
              </a:rPr>
              <a:pPr/>
              <a:t>15/11/2023</a:t>
            </a:fld>
            <a:endParaRPr lang="en-GB" noProof="0" dirty="0">
              <a:latin typeface="Times New Roman" panose="02020603050405020304" pitchFamily="18" charset="0"/>
            </a:endParaRPr>
          </a:p>
        </p:txBody>
      </p:sp>
      <p:sp>
        <p:nvSpPr>
          <p:cNvPr id="6" name="Slide Number Placeholder 5">
            <a:extLst>
              <a:ext uri="{FF2B5EF4-FFF2-40B4-BE49-F238E27FC236}">
                <a16:creationId xmlns:a16="http://schemas.microsoft.com/office/drawing/2014/main" id="{5FE18ACF-672F-4407-B313-ACC871308F34}"/>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defPPr>
              <a:defRPr lang="fi-FI"/>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Times New Roman" panose="02020603050405020304" pitchFamily="18" charset="0"/>
              </a:rPr>
              <a:t>|  </a:t>
            </a:r>
            <a:fld id="{CDC8994D-33BE-6F4B-918B-78B2D731EB1C}" type="slidenum">
              <a:rPr lang="en-GB" smtClean="0">
                <a:latin typeface="Times New Roman" panose="02020603050405020304" pitchFamily="18" charset="0"/>
              </a:rPr>
              <a:pPr/>
              <a:t>8</a:t>
            </a:fld>
            <a:endParaRPr lang="en-GB" noProof="0" dirty="0">
              <a:latin typeface="Times New Roman" panose="02020603050405020304" pitchFamily="18" charset="0"/>
            </a:endParaRPr>
          </a:p>
        </p:txBody>
      </p:sp>
    </p:spTree>
    <p:extLst>
      <p:ext uri="{BB962C8B-B14F-4D97-AF65-F5344CB8AC3E}">
        <p14:creationId xmlns:p14="http://schemas.microsoft.com/office/powerpoint/2010/main" val="250446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A653E9-1696-8E82-6658-8BBC50E352F4}"/>
              </a:ext>
            </a:extLst>
          </p:cNvPr>
          <p:cNvSpPr>
            <a:spLocks noGrp="1"/>
          </p:cNvSpPr>
          <p:nvPr>
            <p:ph type="title"/>
          </p:nvPr>
        </p:nvSpPr>
        <p:spPr>
          <a:xfrm>
            <a:off x="938403" y="707399"/>
            <a:ext cx="9720072" cy="1499616"/>
          </a:xfrm>
        </p:spPr>
        <p:txBody>
          <a:bodyPr>
            <a:noAutofit/>
          </a:bodyPr>
          <a:lstStyle/>
          <a:p>
            <a:r>
              <a:rPr lang="fi-FI" sz="3200" dirty="0"/>
              <a:t>Where do I belong?</a:t>
            </a:r>
            <a:br>
              <a:rPr lang="fi-FI" sz="3200" dirty="0"/>
            </a:br>
            <a:r>
              <a:rPr lang="fi-FI" sz="3200" dirty="0"/>
              <a:t>Me and my communities</a:t>
            </a:r>
            <a:br>
              <a:rPr lang="fi-FI" sz="3200" dirty="0"/>
            </a:br>
            <a:endParaRPr lang="fi-FI" sz="3200" dirty="0"/>
          </a:p>
        </p:txBody>
      </p:sp>
      <p:sp>
        <p:nvSpPr>
          <p:cNvPr id="3" name="Sisällön paikkamerkki 2">
            <a:extLst>
              <a:ext uri="{FF2B5EF4-FFF2-40B4-BE49-F238E27FC236}">
                <a16:creationId xmlns:a16="http://schemas.microsoft.com/office/drawing/2014/main" id="{1E811900-8DCE-CA1C-B2A7-BB9F806A3796}"/>
              </a:ext>
            </a:extLst>
          </p:cNvPr>
          <p:cNvSpPr>
            <a:spLocks noGrp="1"/>
          </p:cNvSpPr>
          <p:nvPr>
            <p:ph idx="1"/>
          </p:nvPr>
        </p:nvSpPr>
        <p:spPr>
          <a:xfrm>
            <a:off x="810623" y="2011627"/>
            <a:ext cx="10844022" cy="4023360"/>
          </a:xfrm>
        </p:spPr>
        <p:txBody>
          <a:bodyPr>
            <a:normAutofit/>
          </a:bodyPr>
          <a:lstStyle/>
          <a:p>
            <a:r>
              <a:rPr lang="fi-FI" sz="1800" dirty="0"/>
              <a:t>To which communities do you belong? Reflect on the meaning of the different groups and communities in your life</a:t>
            </a:r>
          </a:p>
          <a:p>
            <a:r>
              <a:rPr lang="fi-FI" sz="1800" dirty="0"/>
              <a:t>1. Solo: Think and name different groups, communities and categories you belong to or you are a member of. These can vary from family, to differnet religious groups, and gender</a:t>
            </a:r>
          </a:p>
          <a:p>
            <a:r>
              <a:rPr lang="fi-FI" sz="1800" dirty="0"/>
              <a:t>Eg. Mother, a member of the Finnish Association of Light Houses, a board member of Global Social Work Finland, Cancer patient, Tampere citizen</a:t>
            </a:r>
          </a:p>
          <a:p>
            <a:r>
              <a:rPr lang="fi-FI" sz="1800" dirty="0"/>
              <a:t>Write one thing on one post-it note</a:t>
            </a:r>
          </a:p>
          <a:p>
            <a:r>
              <a:rPr lang="fi-FI" sz="1800" dirty="0"/>
              <a:t>2. In small groups </a:t>
            </a:r>
          </a:p>
          <a:p>
            <a:pPr lvl="1"/>
            <a:r>
              <a:rPr lang="fi-FI" sz="1600" dirty="0"/>
              <a:t>Place the notes on the following four field</a:t>
            </a:r>
          </a:p>
          <a:p>
            <a:pPr lvl="2"/>
            <a:r>
              <a:rPr lang="fi-FI" sz="1600" dirty="0"/>
              <a:t>Self chosen – Given</a:t>
            </a:r>
          </a:p>
          <a:p>
            <a:pPr lvl="2"/>
            <a:r>
              <a:rPr lang="fi-FI" sz="1600" dirty="0"/>
              <a:t>Societal Status: Low high</a:t>
            </a:r>
          </a:p>
        </p:txBody>
      </p:sp>
    </p:spTree>
    <p:extLst>
      <p:ext uri="{BB962C8B-B14F-4D97-AF65-F5344CB8AC3E}">
        <p14:creationId xmlns:p14="http://schemas.microsoft.com/office/powerpoint/2010/main" val="652949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i">
  <a:themeElements>
    <a:clrScheme name="Integraal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i">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i">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irkanmaan hyvinvointialue_perus">
  <a:themeElements>
    <a:clrScheme name="PHA_2022">
      <a:dk1>
        <a:srgbClr val="000000"/>
      </a:dk1>
      <a:lt1>
        <a:srgbClr val="FFFFFF"/>
      </a:lt1>
      <a:dk2>
        <a:srgbClr val="721465"/>
      </a:dk2>
      <a:lt2>
        <a:srgbClr val="FFDEE6"/>
      </a:lt2>
      <a:accent1>
        <a:srgbClr val="10285E"/>
      </a:accent1>
      <a:accent2>
        <a:srgbClr val="FF8C00"/>
      </a:accent2>
      <a:accent3>
        <a:srgbClr val="F4D11F"/>
      </a:accent3>
      <a:accent4>
        <a:srgbClr val="FF5982"/>
      </a:accent4>
      <a:accent5>
        <a:srgbClr val="9F93D8"/>
      </a:accent5>
      <a:accent6>
        <a:srgbClr val="31A7D7"/>
      </a:accent6>
      <a:hlink>
        <a:srgbClr val="284A96"/>
      </a:hlink>
      <a:folHlink>
        <a:srgbClr val="284A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ienovaraisen yhtenäin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rkanmaan_hyvinvointialue_PP-malli.potx" id="{215781E0-82AC-4177-9990-5928CCCFB862}" vid="{84433AC9-32E8-4852-9E10-5A5822690FC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82</TotalTime>
  <Words>1479</Words>
  <Application>Microsoft Office PowerPoint</Application>
  <PresentationFormat>Widescreen</PresentationFormat>
  <Paragraphs>145</Paragraphs>
  <Slides>20</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Times New Roman</vt:lpstr>
      <vt:lpstr>Tw Cen MT</vt:lpstr>
      <vt:lpstr>Wingdings</vt:lpstr>
      <vt:lpstr>Wingdings 3</vt:lpstr>
      <vt:lpstr>Integraali</vt:lpstr>
      <vt:lpstr>Office-teema</vt:lpstr>
      <vt:lpstr>Pirkanmaan hyvinvointialue_perus</vt:lpstr>
      <vt:lpstr>Summer school “Social work in diverse communities” 09.08.2023. – 11.08.2023.  I. Introduction. Who am I/Where do I belong? Social pedagogy approach and Haltung Eeva – Mari Miettinen – Senior Lecturer, Social Services and Health Care Joonas Kiviranta – Leading community social worker. The wellbeing services county of Pirkanmaa</vt:lpstr>
      <vt:lpstr>Session I</vt:lpstr>
      <vt:lpstr>Good morning Latvia!</vt:lpstr>
      <vt:lpstr>Who am I? Teflon test</vt:lpstr>
      <vt:lpstr>1. How often do you get into uncomfortable situations or subject to uncomfortable special attention because of the following characteristics?</vt:lpstr>
      <vt:lpstr>2. Question: How often do you intentionally omit the following characteristics because you suspect it will lead to uncomfortable situations or uncomfortable attention?</vt:lpstr>
      <vt:lpstr>Let´s see the results!</vt:lpstr>
      <vt:lpstr>Discussion:</vt:lpstr>
      <vt:lpstr>Where do I belong? Me and my communities </vt:lpstr>
      <vt:lpstr>PowerPoint Presentation</vt:lpstr>
      <vt:lpstr>Break</vt:lpstr>
      <vt:lpstr>Looking back</vt:lpstr>
      <vt:lpstr>Social services or social work - why does it matter?</vt:lpstr>
      <vt:lpstr>Community social work as a framework and orientation</vt:lpstr>
      <vt:lpstr>Core concepts </vt:lpstr>
      <vt:lpstr>PowerPoint Presentation</vt:lpstr>
      <vt:lpstr>Haltung (Mührel, Eichsteller)</vt:lpstr>
      <vt:lpstr>PowerPoint Presentation</vt:lpstr>
      <vt:lpstr>References</vt:lpstr>
      <vt:lpstr>Project  “Development of professional and modern social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I</dc:title>
  <dc:creator>Kiviranta Joonas</dc:creator>
  <cp:lastModifiedBy>Agita Riba</cp:lastModifiedBy>
  <cp:revision>71</cp:revision>
  <dcterms:created xsi:type="dcterms:W3CDTF">2023-07-31T08:57:13Z</dcterms:created>
  <dcterms:modified xsi:type="dcterms:W3CDTF">2023-11-15T13:28:56Z</dcterms:modified>
</cp:coreProperties>
</file>