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360" r:id="rId3"/>
    <p:sldId id="259" r:id="rId4"/>
    <p:sldId id="261" r:id="rId5"/>
    <p:sldId id="262" r:id="rId6"/>
    <p:sldId id="268" r:id="rId7"/>
    <p:sldId id="267" r:id="rId8"/>
    <p:sldId id="266" r:id="rId9"/>
    <p:sldId id="265" r:id="rId10"/>
    <p:sldId id="342" r:id="rId11"/>
    <p:sldId id="343" r:id="rId12"/>
    <p:sldId id="344" r:id="rId13"/>
    <p:sldId id="345" r:id="rId14"/>
    <p:sldId id="346" r:id="rId15"/>
    <p:sldId id="347" r:id="rId16"/>
    <p:sldId id="348" r:id="rId17"/>
    <p:sldId id="349" r:id="rId18"/>
    <p:sldId id="350" r:id="rId19"/>
    <p:sldId id="269" r:id="rId20"/>
    <p:sldId id="353" r:id="rId21"/>
    <p:sldId id="361" r:id="rId22"/>
    <p:sldId id="359" r:id="rId23"/>
    <p:sldId id="356" r:id="rId24"/>
    <p:sldId id="358" r:id="rId25"/>
    <p:sldId id="354" r:id="rId26"/>
    <p:sldId id="271" r:id="rId27"/>
    <p:sldId id="264" r:id="rId28"/>
  </p:sldIdLst>
  <p:sldSz cx="9144000" cy="6858000" type="screen4x3"/>
  <p:notesSz cx="6783388" cy="9926638"/>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729" autoAdjust="0"/>
  </p:normalViewPr>
  <p:slideViewPr>
    <p:cSldViewPr snapToGrid="0" snapToObjects="1">
      <p:cViewPr varScale="1">
        <p:scale>
          <a:sx n="48" d="100"/>
          <a:sy n="48" d="100"/>
        </p:scale>
        <p:origin x="180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AAD05-1C1F-452B-B989-D29CD0738F99}" type="doc">
      <dgm:prSet loTypeId="urn:microsoft.com/office/officeart/2005/8/layout/hList7" loCatId="list" qsTypeId="urn:microsoft.com/office/officeart/2005/8/quickstyle/simple1" qsCatId="simple" csTypeId="urn:microsoft.com/office/officeart/2005/8/colors/accent2_1" csCatId="accent2" phldr="1"/>
      <dgm:spPr/>
    </dgm:pt>
    <dgm:pt modelId="{E4658B6E-4824-432C-8B82-4417C0E7D046}">
      <dgm:prSet phldrT="[Teksts]" custT="1"/>
      <dgm:spPr>
        <a:ln>
          <a:solidFill>
            <a:srgbClr val="E96717"/>
          </a:solidFill>
        </a:ln>
      </dgm:spPr>
      <dgm:t>
        <a:bodyPr lIns="72000" rIns="72000"/>
        <a:lstStyle/>
        <a:p>
          <a:pPr algn="ctr">
            <a:spcBef>
              <a:spcPct val="0"/>
            </a:spcBef>
            <a:spcAft>
              <a:spcPts val="0"/>
            </a:spcAft>
          </a:pPr>
          <a:endParaRPr lang="lv-LV" sz="2000" b="1" dirty="0">
            <a:latin typeface="+mn-lt"/>
          </a:endParaRPr>
        </a:p>
        <a:p>
          <a:pPr algn="ctr">
            <a:spcBef>
              <a:spcPct val="0"/>
            </a:spcBef>
            <a:spcAft>
              <a:spcPts val="0"/>
            </a:spcAft>
          </a:pPr>
          <a:endParaRPr lang="lv-LV" sz="2000" b="1" dirty="0">
            <a:latin typeface="+mn-lt"/>
          </a:endParaRPr>
        </a:p>
        <a:p>
          <a:pPr algn="ctr">
            <a:spcBef>
              <a:spcPct val="0"/>
            </a:spcBef>
            <a:spcAft>
              <a:spcPts val="600"/>
            </a:spcAft>
          </a:pPr>
          <a:r>
            <a:rPr lang="lv-LV" sz="2000" b="1" dirty="0">
              <a:latin typeface="+mn-lt"/>
            </a:rPr>
            <a:t>CILVĒKTIESĪBAS</a:t>
          </a:r>
          <a:endParaRPr lang="lv-LV" sz="1800" b="1" dirty="0">
            <a:latin typeface="+mn-lt"/>
          </a:endParaRPr>
        </a:p>
        <a:p>
          <a:pPr algn="just">
            <a:spcBef>
              <a:spcPct val="0"/>
            </a:spcBef>
            <a:spcAft>
              <a:spcPts val="0"/>
            </a:spcAft>
          </a:pPr>
          <a:r>
            <a:rPr lang="lv-LV" sz="1800" dirty="0">
              <a:latin typeface="+mn-lt"/>
            </a:rPr>
            <a:t>dabiski piemīt ikvienam cilvēkam </a:t>
          </a:r>
          <a:r>
            <a:rPr lang="lv-LV" sz="1800" u="sng" dirty="0">
              <a:latin typeface="+mn-lt"/>
            </a:rPr>
            <a:t>kopš dzimšanas </a:t>
          </a:r>
          <a:r>
            <a:rPr lang="lv-LV" sz="1800" dirty="0">
              <a:latin typeface="+mn-lt"/>
            </a:rPr>
            <a:t>brīža, neatkarīgi no valstiskās piederības vai citiem faktoriem </a:t>
          </a:r>
          <a:r>
            <a:rPr lang="lv-LV" sz="1400" dirty="0">
              <a:latin typeface="+mn-lt"/>
            </a:rPr>
            <a:t>(etniskā piederība, tautība, dzimums)</a:t>
          </a:r>
        </a:p>
        <a:p>
          <a:pPr algn="just">
            <a:spcBef>
              <a:spcPct val="0"/>
            </a:spcBef>
            <a:spcAft>
              <a:spcPts val="0"/>
            </a:spcAft>
          </a:pPr>
          <a:endParaRPr lang="lv-LV" sz="800" dirty="0">
            <a:latin typeface="+mn-lt"/>
          </a:endParaRPr>
        </a:p>
        <a:p>
          <a:pPr algn="ctr">
            <a:spcBef>
              <a:spcPts val="600"/>
            </a:spcBef>
            <a:spcAft>
              <a:spcPts val="0"/>
            </a:spcAft>
          </a:pPr>
          <a:r>
            <a:rPr lang="lv-LV" sz="2000" b="1" dirty="0">
              <a:latin typeface="+mn-lt"/>
            </a:rPr>
            <a:t>nevar piešķirt, apmainīt vai pārdot</a:t>
          </a:r>
          <a:endParaRPr lang="en-GB" sz="2000" b="1" dirty="0">
            <a:latin typeface="+mn-lt"/>
          </a:endParaRPr>
        </a:p>
      </dgm:t>
    </dgm:pt>
    <dgm:pt modelId="{C5775783-45DD-41F3-8037-963C5C481ACB}" type="parTrans" cxnId="{422AD5AB-4CC4-4F94-81B6-BB822A0CB1C6}">
      <dgm:prSet/>
      <dgm:spPr/>
      <dgm:t>
        <a:bodyPr/>
        <a:lstStyle/>
        <a:p>
          <a:endParaRPr lang="en-GB" sz="1400">
            <a:latin typeface="+mn-lt"/>
          </a:endParaRPr>
        </a:p>
      </dgm:t>
    </dgm:pt>
    <dgm:pt modelId="{2263BF74-A69A-4EDB-9712-4782FC47EDA7}" type="sibTrans" cxnId="{422AD5AB-4CC4-4F94-81B6-BB822A0CB1C6}">
      <dgm:prSet/>
      <dgm:spPr/>
      <dgm:t>
        <a:bodyPr/>
        <a:lstStyle/>
        <a:p>
          <a:endParaRPr lang="en-GB" sz="1400">
            <a:latin typeface="+mn-lt"/>
          </a:endParaRPr>
        </a:p>
      </dgm:t>
    </dgm:pt>
    <dgm:pt modelId="{335555A2-F545-4336-9602-5272F524E1BB}">
      <dgm:prSet phldrT="[Teksts]" custT="1"/>
      <dgm:spPr>
        <a:ln>
          <a:solidFill>
            <a:srgbClr val="E96717"/>
          </a:solidFill>
        </a:ln>
      </dgm:spPr>
      <dgm:t>
        <a:bodyPr lIns="72000" rIns="72000"/>
        <a:lstStyle/>
        <a:p>
          <a:pPr algn="ctr">
            <a:spcBef>
              <a:spcPct val="0"/>
            </a:spcBef>
            <a:spcAft>
              <a:spcPts val="0"/>
            </a:spcAft>
          </a:pPr>
          <a:endParaRPr lang="lv-LV" sz="1800" dirty="0">
            <a:latin typeface="+mn-lt"/>
          </a:endParaRPr>
        </a:p>
        <a:p>
          <a:pPr algn="ctr">
            <a:spcBef>
              <a:spcPct val="0"/>
            </a:spcBef>
            <a:spcAft>
              <a:spcPts val="0"/>
            </a:spcAft>
          </a:pPr>
          <a:endParaRPr lang="lv-LV" sz="700" b="1" dirty="0">
            <a:latin typeface="+mn-lt"/>
          </a:endParaRPr>
        </a:p>
        <a:p>
          <a:pPr algn="ctr">
            <a:spcBef>
              <a:spcPct val="0"/>
            </a:spcBef>
            <a:spcAft>
              <a:spcPts val="600"/>
            </a:spcAft>
          </a:pPr>
          <a:endParaRPr lang="lv-LV" sz="2000" b="1" dirty="0">
            <a:latin typeface="+mn-lt"/>
          </a:endParaRPr>
        </a:p>
        <a:p>
          <a:pPr algn="ctr">
            <a:spcBef>
              <a:spcPct val="0"/>
            </a:spcBef>
            <a:spcAft>
              <a:spcPts val="600"/>
            </a:spcAft>
          </a:pPr>
          <a:r>
            <a:rPr lang="lv-LV" sz="2000" b="1" dirty="0">
              <a:latin typeface="+mn-lt"/>
            </a:rPr>
            <a:t>PAMATBRĪVĪBAS</a:t>
          </a:r>
          <a:endParaRPr lang="lv-LV" sz="1800" b="1" dirty="0">
            <a:latin typeface="+mn-lt"/>
          </a:endParaRPr>
        </a:p>
        <a:p>
          <a:pPr algn="just">
            <a:spcBef>
              <a:spcPct val="0"/>
            </a:spcBef>
            <a:spcAft>
              <a:spcPts val="0"/>
            </a:spcAft>
          </a:pPr>
          <a:r>
            <a:rPr lang="lv-LV" sz="1800" dirty="0">
              <a:latin typeface="+mn-lt"/>
            </a:rPr>
            <a:t>sabiedriski politisks raksturs, to īstenošana nozīmē </a:t>
          </a:r>
          <a:r>
            <a:rPr lang="lv-LV" sz="1800" u="sng" dirty="0">
              <a:latin typeface="+mn-lt"/>
            </a:rPr>
            <a:t>aktīvu, apzinātu gribas izpausmi</a:t>
          </a:r>
          <a:r>
            <a:rPr lang="lv-LV" sz="1800" u="none" dirty="0">
              <a:latin typeface="+mn-lt"/>
            </a:rPr>
            <a:t> </a:t>
          </a:r>
          <a:r>
            <a:rPr lang="lv-LV" sz="1600" dirty="0">
              <a:latin typeface="+mn-lt"/>
            </a:rPr>
            <a:t>(izteiksmes, pulcēšanās, reliģijas, vēlēšanu, pārvietošanās brīvība) </a:t>
          </a:r>
        </a:p>
        <a:p>
          <a:pPr algn="just">
            <a:spcBef>
              <a:spcPct val="0"/>
            </a:spcBef>
            <a:spcAft>
              <a:spcPts val="0"/>
            </a:spcAft>
          </a:pPr>
          <a:endParaRPr lang="lv-LV" sz="1050" dirty="0">
            <a:latin typeface="+mn-lt"/>
          </a:endParaRPr>
        </a:p>
        <a:p>
          <a:pPr algn="ctr">
            <a:spcBef>
              <a:spcPts val="600"/>
            </a:spcBef>
            <a:spcAft>
              <a:spcPts val="0"/>
            </a:spcAft>
          </a:pPr>
          <a:r>
            <a:rPr lang="lv-LV" sz="2000" b="1" dirty="0">
              <a:latin typeface="+mn-lt"/>
            </a:rPr>
            <a:t>daļa no cilvēktiesībām</a:t>
          </a:r>
          <a:r>
            <a:rPr lang="lv-LV" sz="1800" dirty="0">
              <a:latin typeface="+mn-lt"/>
            </a:rPr>
            <a:t>, </a:t>
          </a:r>
        </a:p>
        <a:p>
          <a:pPr algn="ctr">
            <a:spcBef>
              <a:spcPts val="600"/>
            </a:spcBef>
            <a:spcAft>
              <a:spcPts val="0"/>
            </a:spcAft>
          </a:pPr>
          <a:r>
            <a:rPr lang="lv-LV" sz="1800" dirty="0">
              <a:latin typeface="+mn-lt"/>
            </a:rPr>
            <a:t>šis jēdziens </a:t>
          </a:r>
          <a:r>
            <a:rPr lang="lv-LV" sz="1800" b="0" dirty="0">
              <a:latin typeface="+mn-lt"/>
            </a:rPr>
            <a:t>ir šaurāks par jēdzienu «cilvēktiesības»</a:t>
          </a:r>
          <a:endParaRPr lang="en-GB" sz="1800" b="0" dirty="0">
            <a:latin typeface="+mn-lt"/>
          </a:endParaRPr>
        </a:p>
      </dgm:t>
    </dgm:pt>
    <dgm:pt modelId="{367A2047-F20F-420C-A3B5-E11DCAC231A6}" type="parTrans" cxnId="{41CD2600-4446-42B7-A11F-AEB972C61424}">
      <dgm:prSet/>
      <dgm:spPr/>
      <dgm:t>
        <a:bodyPr/>
        <a:lstStyle/>
        <a:p>
          <a:endParaRPr lang="en-GB" sz="1400">
            <a:latin typeface="+mn-lt"/>
          </a:endParaRPr>
        </a:p>
      </dgm:t>
    </dgm:pt>
    <dgm:pt modelId="{7CA6ACB0-79B0-471C-8738-41B68785A56C}" type="sibTrans" cxnId="{41CD2600-4446-42B7-A11F-AEB972C61424}">
      <dgm:prSet/>
      <dgm:spPr/>
      <dgm:t>
        <a:bodyPr/>
        <a:lstStyle/>
        <a:p>
          <a:endParaRPr lang="en-GB" sz="1400">
            <a:latin typeface="+mn-lt"/>
          </a:endParaRPr>
        </a:p>
      </dgm:t>
    </dgm:pt>
    <dgm:pt modelId="{160C1B88-5A02-4B30-BE1F-178BE7547544}">
      <dgm:prSet phldrT="[Teksts]" custT="1"/>
      <dgm:spPr>
        <a:ln>
          <a:solidFill>
            <a:srgbClr val="E96717"/>
          </a:solidFill>
        </a:ln>
      </dgm:spPr>
      <dgm:t>
        <a:bodyPr lIns="72000" rIns="72000"/>
        <a:lstStyle/>
        <a:p>
          <a:pPr>
            <a:spcAft>
              <a:spcPts val="0"/>
            </a:spcAft>
          </a:pPr>
          <a:endParaRPr lang="lv-LV" sz="2000" b="1" dirty="0">
            <a:latin typeface="+mn-lt"/>
          </a:endParaRPr>
        </a:p>
        <a:p>
          <a:pPr>
            <a:spcAft>
              <a:spcPts val="0"/>
            </a:spcAft>
          </a:pPr>
          <a:endParaRPr lang="lv-LV" sz="1050" b="1" dirty="0">
            <a:latin typeface="+mn-lt"/>
          </a:endParaRPr>
        </a:p>
        <a:p>
          <a:pPr>
            <a:spcAft>
              <a:spcPts val="600"/>
            </a:spcAft>
          </a:pPr>
          <a:endParaRPr lang="lv-LV" sz="2000" b="1" dirty="0">
            <a:latin typeface="+mn-lt"/>
          </a:endParaRPr>
        </a:p>
        <a:p>
          <a:pPr>
            <a:spcAft>
              <a:spcPts val="600"/>
            </a:spcAft>
          </a:pPr>
          <a:r>
            <a:rPr lang="lv-LV" sz="2000" b="1" dirty="0">
              <a:latin typeface="+mn-lt"/>
            </a:rPr>
            <a:t>PAMATTIESĪBAS</a:t>
          </a:r>
          <a:endParaRPr lang="lv-LV" sz="1800" b="1" dirty="0">
            <a:latin typeface="+mn-lt"/>
          </a:endParaRPr>
        </a:p>
        <a:p>
          <a:pPr>
            <a:spcAft>
              <a:spcPts val="0"/>
            </a:spcAft>
          </a:pPr>
          <a:r>
            <a:rPr lang="lv-LV" sz="2000" b="1" dirty="0">
              <a:latin typeface="+mn-lt"/>
            </a:rPr>
            <a:t>papildu cilvēktiesībām </a:t>
          </a:r>
          <a:r>
            <a:rPr lang="lv-LV" sz="1800" dirty="0">
              <a:latin typeface="+mn-lt"/>
            </a:rPr>
            <a:t>ietilpst samērā nesen atzītu sociālekonomisku tiesību </a:t>
          </a:r>
          <a:r>
            <a:rPr lang="lv-LV" sz="1600" dirty="0">
              <a:latin typeface="+mn-lt"/>
            </a:rPr>
            <a:t>(tiesības uz sociālo nodrošinājumu u.c.) </a:t>
          </a:r>
          <a:r>
            <a:rPr lang="lv-LV" sz="1800" dirty="0">
              <a:latin typeface="+mn-lt"/>
            </a:rPr>
            <a:t>un</a:t>
          </a:r>
        </a:p>
        <a:p>
          <a:pPr>
            <a:spcAft>
              <a:spcPts val="0"/>
            </a:spcAft>
          </a:pPr>
          <a:r>
            <a:rPr lang="lv-LV" sz="1800" dirty="0">
              <a:latin typeface="+mn-lt"/>
            </a:rPr>
            <a:t>noteiktu sabiedrības grupu kolektīvas tiesības </a:t>
          </a:r>
          <a:r>
            <a:rPr lang="lv-LV" sz="1600" dirty="0">
              <a:latin typeface="+mn-lt"/>
            </a:rPr>
            <a:t>(mazākumtautību un pie tām piederošo cilvēku tiesības)</a:t>
          </a:r>
          <a:endParaRPr lang="en-GB" sz="1800" dirty="0">
            <a:latin typeface="+mn-lt"/>
          </a:endParaRPr>
        </a:p>
      </dgm:t>
    </dgm:pt>
    <dgm:pt modelId="{D3FC4A8D-9BA6-411A-A461-A55CD9C1B635}" type="parTrans" cxnId="{EC79EBE6-893A-41A9-B794-4EF507019635}">
      <dgm:prSet/>
      <dgm:spPr/>
      <dgm:t>
        <a:bodyPr/>
        <a:lstStyle/>
        <a:p>
          <a:endParaRPr lang="en-GB" sz="1400">
            <a:latin typeface="+mn-lt"/>
          </a:endParaRPr>
        </a:p>
      </dgm:t>
    </dgm:pt>
    <dgm:pt modelId="{C2EFA59E-FFE5-4308-8A16-183F48DA107F}" type="sibTrans" cxnId="{EC79EBE6-893A-41A9-B794-4EF507019635}">
      <dgm:prSet/>
      <dgm:spPr/>
      <dgm:t>
        <a:bodyPr/>
        <a:lstStyle/>
        <a:p>
          <a:endParaRPr lang="en-GB" sz="1400">
            <a:latin typeface="+mn-lt"/>
          </a:endParaRPr>
        </a:p>
      </dgm:t>
    </dgm:pt>
    <dgm:pt modelId="{4965BCE4-A8F9-4EA7-8AC8-C8BEEEAA82D6}" type="pres">
      <dgm:prSet presAssocID="{6C0AAD05-1C1F-452B-B989-D29CD0738F99}" presName="Name0" presStyleCnt="0">
        <dgm:presLayoutVars>
          <dgm:dir/>
          <dgm:resizeHandles val="exact"/>
        </dgm:presLayoutVars>
      </dgm:prSet>
      <dgm:spPr/>
    </dgm:pt>
    <dgm:pt modelId="{45584720-9CB2-45C4-B073-39DB1A07F89D}" type="pres">
      <dgm:prSet presAssocID="{6C0AAD05-1C1F-452B-B989-D29CD0738F99}" presName="fgShape" presStyleLbl="fgShp" presStyleIdx="0" presStyleCnt="1" custScaleY="36987" custLinFactNeighborX="-1" custLinFactNeighborY="54284"/>
      <dgm:spPr>
        <a:solidFill>
          <a:srgbClr val="E96717"/>
        </a:solidFill>
      </dgm:spPr>
    </dgm:pt>
    <dgm:pt modelId="{1DE97970-1B14-40D6-B3F7-9040DBDFA367}" type="pres">
      <dgm:prSet presAssocID="{6C0AAD05-1C1F-452B-B989-D29CD0738F99}" presName="linComp" presStyleCnt="0"/>
      <dgm:spPr/>
    </dgm:pt>
    <dgm:pt modelId="{246140D4-A894-467C-BD77-214769BCBA99}" type="pres">
      <dgm:prSet presAssocID="{E4658B6E-4824-432C-8B82-4417C0E7D046}" presName="compNode" presStyleCnt="0"/>
      <dgm:spPr/>
    </dgm:pt>
    <dgm:pt modelId="{062586B0-E460-4F90-B8EF-FF98678C22AD}" type="pres">
      <dgm:prSet presAssocID="{E4658B6E-4824-432C-8B82-4417C0E7D046}" presName="bkgdShape" presStyleLbl="node1" presStyleIdx="0" presStyleCnt="3"/>
      <dgm:spPr/>
    </dgm:pt>
    <dgm:pt modelId="{39775FED-6C12-4307-9B9E-4B448FECCE03}" type="pres">
      <dgm:prSet presAssocID="{E4658B6E-4824-432C-8B82-4417C0E7D046}" presName="nodeTx" presStyleLbl="node1" presStyleIdx="0" presStyleCnt="3">
        <dgm:presLayoutVars>
          <dgm:bulletEnabled val="1"/>
        </dgm:presLayoutVars>
      </dgm:prSet>
      <dgm:spPr/>
    </dgm:pt>
    <dgm:pt modelId="{C1DC4D91-109F-442F-85A7-049F9109D42D}" type="pres">
      <dgm:prSet presAssocID="{E4658B6E-4824-432C-8B82-4417C0E7D046}" presName="invisiNode" presStyleLbl="node1" presStyleIdx="0" presStyleCnt="3"/>
      <dgm:spPr/>
    </dgm:pt>
    <dgm:pt modelId="{A9C1593B-8D26-4579-894A-4E0FB09F0F7D}" type="pres">
      <dgm:prSet presAssocID="{E4658B6E-4824-432C-8B82-4417C0E7D046}" presName="imagNode" presStyleLbl="fgImgPlace1" presStyleIdx="0" presStyleCnt="3" custLinFactNeighborX="1101" custLinFactNeighborY="-16891"/>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32969BC4-6605-429A-A011-F34916CCA853}" type="pres">
      <dgm:prSet presAssocID="{2263BF74-A69A-4EDB-9712-4782FC47EDA7}" presName="sibTrans" presStyleLbl="sibTrans2D1" presStyleIdx="0" presStyleCnt="0"/>
      <dgm:spPr/>
    </dgm:pt>
    <dgm:pt modelId="{8851A313-A3D6-49EE-A79E-C50550E89F73}" type="pres">
      <dgm:prSet presAssocID="{335555A2-F545-4336-9602-5272F524E1BB}" presName="compNode" presStyleCnt="0"/>
      <dgm:spPr/>
    </dgm:pt>
    <dgm:pt modelId="{F610D221-128D-40C4-8698-D57E0FDF36FA}" type="pres">
      <dgm:prSet presAssocID="{335555A2-F545-4336-9602-5272F524E1BB}" presName="bkgdShape" presStyleLbl="node1" presStyleIdx="1" presStyleCnt="3" custLinFactNeighborX="12" custLinFactNeighborY="180"/>
      <dgm:spPr/>
    </dgm:pt>
    <dgm:pt modelId="{44C41F3C-3B4A-448C-91F2-58272AC623DF}" type="pres">
      <dgm:prSet presAssocID="{335555A2-F545-4336-9602-5272F524E1BB}" presName="nodeTx" presStyleLbl="node1" presStyleIdx="1" presStyleCnt="3">
        <dgm:presLayoutVars>
          <dgm:bulletEnabled val="1"/>
        </dgm:presLayoutVars>
      </dgm:prSet>
      <dgm:spPr/>
    </dgm:pt>
    <dgm:pt modelId="{FE4ED7D2-8304-4989-A741-C493F7D5E331}" type="pres">
      <dgm:prSet presAssocID="{335555A2-F545-4336-9602-5272F524E1BB}" presName="invisiNode" presStyleLbl="node1" presStyleIdx="1" presStyleCnt="3"/>
      <dgm:spPr/>
    </dgm:pt>
    <dgm:pt modelId="{2AA01884-6E43-4C9E-9E04-CDD20F1309AC}" type="pres">
      <dgm:prSet presAssocID="{335555A2-F545-4336-9602-5272F524E1BB}" presName="imagNode" presStyleLbl="fgImgPlace1" presStyleIdx="1" presStyleCnt="3" custLinFactNeighborX="22" custLinFactNeighborY="-16891"/>
      <dgm:spPr>
        <a:blipFill>
          <a:blip xmlns:r="http://schemas.openxmlformats.org/officeDocument/2006/relationships" r:embed="rId2"/>
          <a:srcRect/>
          <a:stretch>
            <a:fillRect t="-3000" b="-3000"/>
          </a:stretch>
        </a:blipFill>
      </dgm:spPr>
    </dgm:pt>
    <dgm:pt modelId="{A9D7FC1B-A9A6-4059-9B9F-EEB5806EB3C8}" type="pres">
      <dgm:prSet presAssocID="{7CA6ACB0-79B0-471C-8738-41B68785A56C}" presName="sibTrans" presStyleLbl="sibTrans2D1" presStyleIdx="0" presStyleCnt="0"/>
      <dgm:spPr/>
    </dgm:pt>
    <dgm:pt modelId="{7D14414B-4083-4DEA-A7F6-7AF23A169781}" type="pres">
      <dgm:prSet presAssocID="{160C1B88-5A02-4B30-BE1F-178BE7547544}" presName="compNode" presStyleCnt="0"/>
      <dgm:spPr/>
    </dgm:pt>
    <dgm:pt modelId="{0E4A9385-7A59-4CF0-A8C3-BE0C8DACA425}" type="pres">
      <dgm:prSet presAssocID="{160C1B88-5A02-4B30-BE1F-178BE7547544}" presName="bkgdShape" presStyleLbl="node1" presStyleIdx="2" presStyleCnt="3"/>
      <dgm:spPr/>
    </dgm:pt>
    <dgm:pt modelId="{10D10B15-777B-4F75-9D49-1A6C12B44EE6}" type="pres">
      <dgm:prSet presAssocID="{160C1B88-5A02-4B30-BE1F-178BE7547544}" presName="nodeTx" presStyleLbl="node1" presStyleIdx="2" presStyleCnt="3">
        <dgm:presLayoutVars>
          <dgm:bulletEnabled val="1"/>
        </dgm:presLayoutVars>
      </dgm:prSet>
      <dgm:spPr/>
    </dgm:pt>
    <dgm:pt modelId="{15ABDE0E-6360-4415-B9D0-F83B7B6B8C5D}" type="pres">
      <dgm:prSet presAssocID="{160C1B88-5A02-4B30-BE1F-178BE7547544}" presName="invisiNode" presStyleLbl="node1" presStyleIdx="2" presStyleCnt="3"/>
      <dgm:spPr/>
    </dgm:pt>
    <dgm:pt modelId="{57EF56E1-022B-4D32-A2E0-CC835B2B00CA}" type="pres">
      <dgm:prSet presAssocID="{160C1B88-5A02-4B30-BE1F-178BE7547544}" presName="imagNode" presStyleLbl="fgImgPlace1" presStyleIdx="2" presStyleCnt="3" custLinFactNeighborX="2729" custLinFactNeighborY="-16891"/>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Lst>
  <dgm:cxnLst>
    <dgm:cxn modelId="{41CD2600-4446-42B7-A11F-AEB972C61424}" srcId="{6C0AAD05-1C1F-452B-B989-D29CD0738F99}" destId="{335555A2-F545-4336-9602-5272F524E1BB}" srcOrd="1" destOrd="0" parTransId="{367A2047-F20F-420C-A3B5-E11DCAC231A6}" sibTransId="{7CA6ACB0-79B0-471C-8738-41B68785A56C}"/>
    <dgm:cxn modelId="{F9D82E02-34DD-4726-8003-0EC7D88BEBCE}" type="presOf" srcId="{160C1B88-5A02-4B30-BE1F-178BE7547544}" destId="{0E4A9385-7A59-4CF0-A8C3-BE0C8DACA425}" srcOrd="0" destOrd="0" presId="urn:microsoft.com/office/officeart/2005/8/layout/hList7"/>
    <dgm:cxn modelId="{3593A022-8C02-4E62-9D90-922B626C7A92}" type="presOf" srcId="{335555A2-F545-4336-9602-5272F524E1BB}" destId="{F610D221-128D-40C4-8698-D57E0FDF36FA}" srcOrd="0" destOrd="0" presId="urn:microsoft.com/office/officeart/2005/8/layout/hList7"/>
    <dgm:cxn modelId="{11B2DF33-5AAA-4E7D-A2D2-D5857DECD97A}" type="presOf" srcId="{E4658B6E-4824-432C-8B82-4417C0E7D046}" destId="{062586B0-E460-4F90-B8EF-FF98678C22AD}" srcOrd="0" destOrd="0" presId="urn:microsoft.com/office/officeart/2005/8/layout/hList7"/>
    <dgm:cxn modelId="{F8270046-C488-42EF-B836-E3DAB6B10358}" type="presOf" srcId="{335555A2-F545-4336-9602-5272F524E1BB}" destId="{44C41F3C-3B4A-448C-91F2-58272AC623DF}" srcOrd="1" destOrd="0" presId="urn:microsoft.com/office/officeart/2005/8/layout/hList7"/>
    <dgm:cxn modelId="{C3B5644C-055D-4DFA-8DDD-8C422437B063}" type="presOf" srcId="{6C0AAD05-1C1F-452B-B989-D29CD0738F99}" destId="{4965BCE4-A8F9-4EA7-8AC8-C8BEEEAA82D6}" srcOrd="0" destOrd="0" presId="urn:microsoft.com/office/officeart/2005/8/layout/hList7"/>
    <dgm:cxn modelId="{C3F43F7D-FAA8-4A4E-93E3-52F75C1F1508}" type="presOf" srcId="{160C1B88-5A02-4B30-BE1F-178BE7547544}" destId="{10D10B15-777B-4F75-9D49-1A6C12B44EE6}" srcOrd="1" destOrd="0" presId="urn:microsoft.com/office/officeart/2005/8/layout/hList7"/>
    <dgm:cxn modelId="{965A61A1-CE35-4DE0-A617-86E09D734A89}" type="presOf" srcId="{7CA6ACB0-79B0-471C-8738-41B68785A56C}" destId="{A9D7FC1B-A9A6-4059-9B9F-EEB5806EB3C8}" srcOrd="0" destOrd="0" presId="urn:microsoft.com/office/officeart/2005/8/layout/hList7"/>
    <dgm:cxn modelId="{DC30ABA2-3B3D-411E-BBDD-A46B59430FD1}" type="presOf" srcId="{2263BF74-A69A-4EDB-9712-4782FC47EDA7}" destId="{32969BC4-6605-429A-A011-F34916CCA853}" srcOrd="0" destOrd="0" presId="urn:microsoft.com/office/officeart/2005/8/layout/hList7"/>
    <dgm:cxn modelId="{422AD5AB-4CC4-4F94-81B6-BB822A0CB1C6}" srcId="{6C0AAD05-1C1F-452B-B989-D29CD0738F99}" destId="{E4658B6E-4824-432C-8B82-4417C0E7D046}" srcOrd="0" destOrd="0" parTransId="{C5775783-45DD-41F3-8037-963C5C481ACB}" sibTransId="{2263BF74-A69A-4EDB-9712-4782FC47EDA7}"/>
    <dgm:cxn modelId="{1C6917B7-1344-443E-9563-80BB86F5EFF8}" type="presOf" srcId="{E4658B6E-4824-432C-8B82-4417C0E7D046}" destId="{39775FED-6C12-4307-9B9E-4B448FECCE03}" srcOrd="1" destOrd="0" presId="urn:microsoft.com/office/officeart/2005/8/layout/hList7"/>
    <dgm:cxn modelId="{EC79EBE6-893A-41A9-B794-4EF507019635}" srcId="{6C0AAD05-1C1F-452B-B989-D29CD0738F99}" destId="{160C1B88-5A02-4B30-BE1F-178BE7547544}" srcOrd="2" destOrd="0" parTransId="{D3FC4A8D-9BA6-411A-A461-A55CD9C1B635}" sibTransId="{C2EFA59E-FFE5-4308-8A16-183F48DA107F}"/>
    <dgm:cxn modelId="{1A252CAF-C42D-4CCE-B8FC-D5E40F8A6188}" type="presParOf" srcId="{4965BCE4-A8F9-4EA7-8AC8-C8BEEEAA82D6}" destId="{45584720-9CB2-45C4-B073-39DB1A07F89D}" srcOrd="0" destOrd="0" presId="urn:microsoft.com/office/officeart/2005/8/layout/hList7"/>
    <dgm:cxn modelId="{75366B5B-19AC-47CA-A07E-94DAD05C6050}" type="presParOf" srcId="{4965BCE4-A8F9-4EA7-8AC8-C8BEEEAA82D6}" destId="{1DE97970-1B14-40D6-B3F7-9040DBDFA367}" srcOrd="1" destOrd="0" presId="urn:microsoft.com/office/officeart/2005/8/layout/hList7"/>
    <dgm:cxn modelId="{602363DF-D815-4AD5-A376-2DBBEE4C861B}" type="presParOf" srcId="{1DE97970-1B14-40D6-B3F7-9040DBDFA367}" destId="{246140D4-A894-467C-BD77-214769BCBA99}" srcOrd="0" destOrd="0" presId="urn:microsoft.com/office/officeart/2005/8/layout/hList7"/>
    <dgm:cxn modelId="{1FB96794-C23E-451E-8001-E690358EA4FA}" type="presParOf" srcId="{246140D4-A894-467C-BD77-214769BCBA99}" destId="{062586B0-E460-4F90-B8EF-FF98678C22AD}" srcOrd="0" destOrd="0" presId="urn:microsoft.com/office/officeart/2005/8/layout/hList7"/>
    <dgm:cxn modelId="{F6718281-397C-4ED6-BC7C-48AADD9FB9B4}" type="presParOf" srcId="{246140D4-A894-467C-BD77-214769BCBA99}" destId="{39775FED-6C12-4307-9B9E-4B448FECCE03}" srcOrd="1" destOrd="0" presId="urn:microsoft.com/office/officeart/2005/8/layout/hList7"/>
    <dgm:cxn modelId="{9895E551-6BAE-47E2-A22E-6F127E515795}" type="presParOf" srcId="{246140D4-A894-467C-BD77-214769BCBA99}" destId="{C1DC4D91-109F-442F-85A7-049F9109D42D}" srcOrd="2" destOrd="0" presId="urn:microsoft.com/office/officeart/2005/8/layout/hList7"/>
    <dgm:cxn modelId="{778DE686-AA5A-4EAD-B6F9-5DD4E4DB5CB1}" type="presParOf" srcId="{246140D4-A894-467C-BD77-214769BCBA99}" destId="{A9C1593B-8D26-4579-894A-4E0FB09F0F7D}" srcOrd="3" destOrd="0" presId="urn:microsoft.com/office/officeart/2005/8/layout/hList7"/>
    <dgm:cxn modelId="{AAA0D62D-7C9C-4BB4-91C7-8F311500DA4F}" type="presParOf" srcId="{1DE97970-1B14-40D6-B3F7-9040DBDFA367}" destId="{32969BC4-6605-429A-A011-F34916CCA853}" srcOrd="1" destOrd="0" presId="urn:microsoft.com/office/officeart/2005/8/layout/hList7"/>
    <dgm:cxn modelId="{3F1D25D5-1DFB-47C3-9F2F-E5889294542B}" type="presParOf" srcId="{1DE97970-1B14-40D6-B3F7-9040DBDFA367}" destId="{8851A313-A3D6-49EE-A79E-C50550E89F73}" srcOrd="2" destOrd="0" presId="urn:microsoft.com/office/officeart/2005/8/layout/hList7"/>
    <dgm:cxn modelId="{9486E072-B6C1-4710-83F8-3396376DC0AC}" type="presParOf" srcId="{8851A313-A3D6-49EE-A79E-C50550E89F73}" destId="{F610D221-128D-40C4-8698-D57E0FDF36FA}" srcOrd="0" destOrd="0" presId="urn:microsoft.com/office/officeart/2005/8/layout/hList7"/>
    <dgm:cxn modelId="{9924158F-8E92-4EC2-860E-5426D2488666}" type="presParOf" srcId="{8851A313-A3D6-49EE-A79E-C50550E89F73}" destId="{44C41F3C-3B4A-448C-91F2-58272AC623DF}" srcOrd="1" destOrd="0" presId="urn:microsoft.com/office/officeart/2005/8/layout/hList7"/>
    <dgm:cxn modelId="{347AD6A7-84E7-46BC-B803-069F0E1E1D6D}" type="presParOf" srcId="{8851A313-A3D6-49EE-A79E-C50550E89F73}" destId="{FE4ED7D2-8304-4989-A741-C493F7D5E331}" srcOrd="2" destOrd="0" presId="urn:microsoft.com/office/officeart/2005/8/layout/hList7"/>
    <dgm:cxn modelId="{28AE0FB5-DA52-4DB3-A53F-431B24AE0AFB}" type="presParOf" srcId="{8851A313-A3D6-49EE-A79E-C50550E89F73}" destId="{2AA01884-6E43-4C9E-9E04-CDD20F1309AC}" srcOrd="3" destOrd="0" presId="urn:microsoft.com/office/officeart/2005/8/layout/hList7"/>
    <dgm:cxn modelId="{B3E49EF4-77A6-45F4-B627-7EB00A8B8344}" type="presParOf" srcId="{1DE97970-1B14-40D6-B3F7-9040DBDFA367}" destId="{A9D7FC1B-A9A6-4059-9B9F-EEB5806EB3C8}" srcOrd="3" destOrd="0" presId="urn:microsoft.com/office/officeart/2005/8/layout/hList7"/>
    <dgm:cxn modelId="{6F0E9190-C915-416C-9C6C-101CEBEC23CF}" type="presParOf" srcId="{1DE97970-1B14-40D6-B3F7-9040DBDFA367}" destId="{7D14414B-4083-4DEA-A7F6-7AF23A169781}" srcOrd="4" destOrd="0" presId="urn:microsoft.com/office/officeart/2005/8/layout/hList7"/>
    <dgm:cxn modelId="{DC087A10-4E64-46B6-BCAE-9935600E99CC}" type="presParOf" srcId="{7D14414B-4083-4DEA-A7F6-7AF23A169781}" destId="{0E4A9385-7A59-4CF0-A8C3-BE0C8DACA425}" srcOrd="0" destOrd="0" presId="urn:microsoft.com/office/officeart/2005/8/layout/hList7"/>
    <dgm:cxn modelId="{78672BD8-6E4D-4F46-AC80-89A842F87215}" type="presParOf" srcId="{7D14414B-4083-4DEA-A7F6-7AF23A169781}" destId="{10D10B15-777B-4F75-9D49-1A6C12B44EE6}" srcOrd="1" destOrd="0" presId="urn:microsoft.com/office/officeart/2005/8/layout/hList7"/>
    <dgm:cxn modelId="{0A801511-9806-4203-B77F-663652C5D144}" type="presParOf" srcId="{7D14414B-4083-4DEA-A7F6-7AF23A169781}" destId="{15ABDE0E-6360-4415-B9D0-F83B7B6B8C5D}" srcOrd="2" destOrd="0" presId="urn:microsoft.com/office/officeart/2005/8/layout/hList7"/>
    <dgm:cxn modelId="{DECC265C-ADB0-473C-A0B7-724919998DDF}" type="presParOf" srcId="{7D14414B-4083-4DEA-A7F6-7AF23A169781}" destId="{57EF56E1-022B-4D32-A2E0-CC835B2B00C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F6BAF9-FE5B-4405-88A7-0E96C90AE6E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CB5F4A3F-91C3-4132-861F-0ADDD43912FA}">
      <dgm:prSet custT="1"/>
      <dgm:spPr/>
      <dgm:t>
        <a:bodyPr/>
        <a:lstStyle/>
        <a:p>
          <a:pPr algn="ctr"/>
          <a:r>
            <a:rPr lang="lv-LV" sz="2400" b="1">
              <a:latin typeface="+mn-lt"/>
            </a:rPr>
            <a:t>III sadaļa. VIENLĪDZĪBA</a:t>
          </a:r>
          <a:endParaRPr lang="en-US" sz="2400" b="1" dirty="0">
            <a:latin typeface="+mn-lt"/>
          </a:endParaRPr>
        </a:p>
      </dgm:t>
    </dgm:pt>
    <dgm:pt modelId="{78C557AB-0C81-4E99-B90F-767D7EEC9C82}" type="parTrans" cxnId="{F66F25FE-A1DE-4065-A665-B99722C14D77}">
      <dgm:prSet/>
      <dgm:spPr/>
      <dgm:t>
        <a:bodyPr/>
        <a:lstStyle/>
        <a:p>
          <a:endParaRPr lang="en-US" sz="2400" b="0">
            <a:solidFill>
              <a:schemeClr val="tx1"/>
            </a:solidFill>
            <a:latin typeface="+mn-lt"/>
          </a:endParaRPr>
        </a:p>
      </dgm:t>
    </dgm:pt>
    <dgm:pt modelId="{FE111E4B-87E2-424E-A6BB-8D9992F65C4B}" type="sibTrans" cxnId="{F66F25FE-A1DE-4065-A665-B99722C14D77}">
      <dgm:prSet/>
      <dgm:spPr/>
      <dgm:t>
        <a:bodyPr/>
        <a:lstStyle/>
        <a:p>
          <a:endParaRPr lang="en-US" sz="2400" b="0">
            <a:solidFill>
              <a:schemeClr val="tx1"/>
            </a:solidFill>
            <a:latin typeface="+mn-lt"/>
          </a:endParaRPr>
        </a:p>
      </dgm:t>
    </dgm:pt>
    <dgm:pt modelId="{9C44AB24-5F82-4BC7-AD00-1EF956755B3A}">
      <dgm:prSet custT="1"/>
      <dgm:spPr/>
      <dgm:t>
        <a:bodyPr/>
        <a:lstStyle/>
        <a:p>
          <a:pPr algn="ctr"/>
          <a:r>
            <a:rPr lang="lv-LV" sz="2400" b="1">
              <a:latin typeface="+mn-lt"/>
            </a:rPr>
            <a:t>I sadaļa. CIEŅA</a:t>
          </a:r>
          <a:endParaRPr lang="en-US" sz="2400" b="1" dirty="0">
            <a:latin typeface="+mn-lt"/>
          </a:endParaRPr>
        </a:p>
      </dgm:t>
    </dgm:pt>
    <dgm:pt modelId="{9E139484-42AA-420B-9861-4FB329AFDD6E}" type="parTrans" cxnId="{25D5CC41-22B7-40EB-92A3-0E2DDC625F6C}">
      <dgm:prSet/>
      <dgm:spPr/>
      <dgm:t>
        <a:bodyPr/>
        <a:lstStyle/>
        <a:p>
          <a:endParaRPr lang="en-US" sz="2400" b="0">
            <a:solidFill>
              <a:schemeClr val="tx1"/>
            </a:solidFill>
            <a:latin typeface="+mn-lt"/>
          </a:endParaRPr>
        </a:p>
      </dgm:t>
    </dgm:pt>
    <dgm:pt modelId="{6CECEF46-53B6-4E32-A8B7-62B70608F6CC}" type="sibTrans" cxnId="{25D5CC41-22B7-40EB-92A3-0E2DDC625F6C}">
      <dgm:prSet/>
      <dgm:spPr/>
      <dgm:t>
        <a:bodyPr/>
        <a:lstStyle/>
        <a:p>
          <a:endParaRPr lang="en-US" sz="2400" b="0">
            <a:solidFill>
              <a:schemeClr val="tx1"/>
            </a:solidFill>
            <a:latin typeface="+mn-lt"/>
          </a:endParaRPr>
        </a:p>
      </dgm:t>
    </dgm:pt>
    <dgm:pt modelId="{89B06DFD-24E0-4A43-9430-94C3317C3708}">
      <dgm:prSet custT="1"/>
      <dgm:spPr/>
      <dgm:t>
        <a:bodyPr/>
        <a:lstStyle/>
        <a:p>
          <a:pPr algn="ctr"/>
          <a:r>
            <a:rPr lang="lv-LV" sz="2400" b="1">
              <a:latin typeface="+mn-lt"/>
            </a:rPr>
            <a:t>IV sadaļa. SOLIDARITĀTE</a:t>
          </a:r>
          <a:endParaRPr lang="en-US" sz="2400" b="1" dirty="0">
            <a:latin typeface="+mn-lt"/>
          </a:endParaRPr>
        </a:p>
      </dgm:t>
    </dgm:pt>
    <dgm:pt modelId="{AEAE3151-301D-4129-88D5-E140E05BFC7A}" type="parTrans" cxnId="{827AA93C-70D7-411B-9B3C-6F516467C154}">
      <dgm:prSet/>
      <dgm:spPr/>
      <dgm:t>
        <a:bodyPr/>
        <a:lstStyle/>
        <a:p>
          <a:endParaRPr lang="en-US" sz="2400" b="0">
            <a:solidFill>
              <a:schemeClr val="tx1"/>
            </a:solidFill>
            <a:latin typeface="+mn-lt"/>
          </a:endParaRPr>
        </a:p>
      </dgm:t>
    </dgm:pt>
    <dgm:pt modelId="{F96B8DE4-91C7-4659-8A55-BF5477978557}" type="sibTrans" cxnId="{827AA93C-70D7-411B-9B3C-6F516467C154}">
      <dgm:prSet/>
      <dgm:spPr/>
      <dgm:t>
        <a:bodyPr/>
        <a:lstStyle/>
        <a:p>
          <a:endParaRPr lang="en-US" sz="2400" b="0">
            <a:solidFill>
              <a:schemeClr val="tx1"/>
            </a:solidFill>
            <a:latin typeface="+mn-lt"/>
          </a:endParaRPr>
        </a:p>
      </dgm:t>
    </dgm:pt>
    <dgm:pt modelId="{031CFD4D-338F-4DF0-B8F0-5844CAE43A49}">
      <dgm:prSet custT="1"/>
      <dgm:spPr/>
      <dgm:t>
        <a:bodyPr/>
        <a:lstStyle/>
        <a:p>
          <a:pPr algn="ctr"/>
          <a:r>
            <a:rPr lang="lv-LV" sz="2400" b="1">
              <a:latin typeface="+mn-lt"/>
            </a:rPr>
            <a:t>V sadaļa. PILSOŅU TIESĪBAS</a:t>
          </a:r>
          <a:endParaRPr lang="en-US" sz="2400" b="1" dirty="0">
            <a:latin typeface="+mn-lt"/>
          </a:endParaRPr>
        </a:p>
      </dgm:t>
    </dgm:pt>
    <dgm:pt modelId="{F3568A2B-F91E-4A27-B094-33CDB1E7B560}" type="parTrans" cxnId="{370BF69C-6920-415B-8525-8EC7BAB5967C}">
      <dgm:prSet/>
      <dgm:spPr/>
      <dgm:t>
        <a:bodyPr/>
        <a:lstStyle/>
        <a:p>
          <a:endParaRPr lang="en-US" sz="2400" b="0">
            <a:solidFill>
              <a:schemeClr val="tx1"/>
            </a:solidFill>
            <a:latin typeface="+mn-lt"/>
          </a:endParaRPr>
        </a:p>
      </dgm:t>
    </dgm:pt>
    <dgm:pt modelId="{4A23F1E9-9903-4148-9554-E44FF46E6F3A}" type="sibTrans" cxnId="{370BF69C-6920-415B-8525-8EC7BAB5967C}">
      <dgm:prSet/>
      <dgm:spPr/>
      <dgm:t>
        <a:bodyPr/>
        <a:lstStyle/>
        <a:p>
          <a:endParaRPr lang="en-US" sz="2400" b="0">
            <a:solidFill>
              <a:schemeClr val="tx1"/>
            </a:solidFill>
            <a:latin typeface="+mn-lt"/>
          </a:endParaRPr>
        </a:p>
      </dgm:t>
    </dgm:pt>
    <dgm:pt modelId="{09BD7BB7-013B-4886-BA4B-F0EA398A0786}">
      <dgm:prSet custT="1"/>
      <dgm:spPr/>
      <dgm:t>
        <a:bodyPr/>
        <a:lstStyle/>
        <a:p>
          <a:pPr algn="ctr"/>
          <a:r>
            <a:rPr lang="lv-LV" sz="2400" b="1">
              <a:latin typeface="+mn-lt"/>
            </a:rPr>
            <a:t>VI sadaļa. TIESISKUMS</a:t>
          </a:r>
          <a:endParaRPr lang="en-US" sz="2400" b="1" dirty="0">
            <a:latin typeface="+mn-lt"/>
          </a:endParaRPr>
        </a:p>
      </dgm:t>
    </dgm:pt>
    <dgm:pt modelId="{258C2E7F-A3F3-403E-B0D5-28E5A17E8984}" type="parTrans" cxnId="{4E3D065A-AE97-4F44-80EF-05DAE6B64DD0}">
      <dgm:prSet/>
      <dgm:spPr/>
      <dgm:t>
        <a:bodyPr/>
        <a:lstStyle/>
        <a:p>
          <a:endParaRPr lang="en-US" sz="2400" b="0">
            <a:solidFill>
              <a:schemeClr val="tx1"/>
            </a:solidFill>
            <a:latin typeface="+mn-lt"/>
          </a:endParaRPr>
        </a:p>
      </dgm:t>
    </dgm:pt>
    <dgm:pt modelId="{279342DE-26AB-4FA6-89F4-2F762F4F31A5}" type="sibTrans" cxnId="{4E3D065A-AE97-4F44-80EF-05DAE6B64DD0}">
      <dgm:prSet/>
      <dgm:spPr/>
      <dgm:t>
        <a:bodyPr/>
        <a:lstStyle/>
        <a:p>
          <a:endParaRPr lang="en-US" sz="2400" b="0">
            <a:solidFill>
              <a:schemeClr val="tx1"/>
            </a:solidFill>
            <a:latin typeface="+mn-lt"/>
          </a:endParaRPr>
        </a:p>
      </dgm:t>
    </dgm:pt>
    <dgm:pt modelId="{378590C0-012D-49DB-A84A-0F09C434E497}">
      <dgm:prSet custT="1"/>
      <dgm:spPr/>
      <dgm:t>
        <a:bodyPr/>
        <a:lstStyle/>
        <a:p>
          <a:pPr algn="ctr"/>
          <a:r>
            <a:rPr lang="lv-LV" sz="2400" b="1">
              <a:latin typeface="+mn-lt"/>
            </a:rPr>
            <a:t>II sadaļa. BRĪVĪBA</a:t>
          </a:r>
          <a:endParaRPr lang="en-US" sz="2400" b="1" dirty="0">
            <a:latin typeface="+mn-lt"/>
          </a:endParaRPr>
        </a:p>
      </dgm:t>
    </dgm:pt>
    <dgm:pt modelId="{5C5ECCC5-1123-44F0-890B-26E1E0C50598}" type="parTrans" cxnId="{A6AED413-F12F-431B-B098-E38B1DF79574}">
      <dgm:prSet/>
      <dgm:spPr/>
      <dgm:t>
        <a:bodyPr/>
        <a:lstStyle/>
        <a:p>
          <a:endParaRPr lang="en-US" sz="2400" b="0">
            <a:solidFill>
              <a:schemeClr val="tx1"/>
            </a:solidFill>
            <a:latin typeface="+mn-lt"/>
          </a:endParaRPr>
        </a:p>
      </dgm:t>
    </dgm:pt>
    <dgm:pt modelId="{D0E833A3-E55E-4051-BC19-7E7394B41FDC}" type="sibTrans" cxnId="{A6AED413-F12F-431B-B098-E38B1DF79574}">
      <dgm:prSet/>
      <dgm:spPr/>
      <dgm:t>
        <a:bodyPr/>
        <a:lstStyle/>
        <a:p>
          <a:endParaRPr lang="en-US" sz="2400" b="0">
            <a:solidFill>
              <a:schemeClr val="tx1"/>
            </a:solidFill>
            <a:latin typeface="+mn-lt"/>
          </a:endParaRPr>
        </a:p>
      </dgm:t>
    </dgm:pt>
    <dgm:pt modelId="{76244C51-1030-4A8C-ADF1-BD8600750831}" type="pres">
      <dgm:prSet presAssocID="{C3F6BAF9-FE5B-4405-88A7-0E96C90AE6E5}" presName="linear" presStyleCnt="0">
        <dgm:presLayoutVars>
          <dgm:animLvl val="lvl"/>
          <dgm:resizeHandles val="exact"/>
        </dgm:presLayoutVars>
      </dgm:prSet>
      <dgm:spPr/>
    </dgm:pt>
    <dgm:pt modelId="{F501C61B-30BC-468B-B5BF-942A867242FC}" type="pres">
      <dgm:prSet presAssocID="{CB5F4A3F-91C3-4132-861F-0ADDD43912FA}" presName="parentText" presStyleLbl="node1" presStyleIdx="0" presStyleCnt="6" custLinFactY="198197" custLinFactNeighborY="200000">
        <dgm:presLayoutVars>
          <dgm:chMax val="0"/>
          <dgm:bulletEnabled val="1"/>
        </dgm:presLayoutVars>
      </dgm:prSet>
      <dgm:spPr/>
    </dgm:pt>
    <dgm:pt modelId="{5BD9E37C-3D70-40B2-9D14-AB878556AF2A}" type="pres">
      <dgm:prSet presAssocID="{FE111E4B-87E2-424E-A6BB-8D9992F65C4B}" presName="spacer" presStyleCnt="0"/>
      <dgm:spPr/>
    </dgm:pt>
    <dgm:pt modelId="{E7AA593C-446D-4025-9825-4CF001A8CCC0}" type="pres">
      <dgm:prSet presAssocID="{9C44AB24-5F82-4BC7-AD00-1EF956755B3A}" presName="parentText" presStyleLbl="node1" presStyleIdx="1" presStyleCnt="6" custLinFactY="-99856" custLinFactNeighborX="-88" custLinFactNeighborY="-100000">
        <dgm:presLayoutVars>
          <dgm:chMax val="0"/>
          <dgm:bulletEnabled val="1"/>
        </dgm:presLayoutVars>
      </dgm:prSet>
      <dgm:spPr/>
    </dgm:pt>
    <dgm:pt modelId="{6096AE2D-CF83-4F5E-B0FD-1F3ED67206EA}" type="pres">
      <dgm:prSet presAssocID="{6CECEF46-53B6-4E32-A8B7-62B70608F6CC}" presName="spacer" presStyleCnt="0"/>
      <dgm:spPr/>
    </dgm:pt>
    <dgm:pt modelId="{A477326A-0739-4202-9B2C-1ED87EFE4697}" type="pres">
      <dgm:prSet presAssocID="{89B06DFD-24E0-4A43-9430-94C3317C3708}" presName="parentText" presStyleLbl="node1" presStyleIdx="2" presStyleCnt="6" custLinFactY="98961" custLinFactNeighborX="-88" custLinFactNeighborY="100000">
        <dgm:presLayoutVars>
          <dgm:chMax val="0"/>
          <dgm:bulletEnabled val="1"/>
        </dgm:presLayoutVars>
      </dgm:prSet>
      <dgm:spPr/>
    </dgm:pt>
    <dgm:pt modelId="{BCD67B97-0206-4B54-AB6E-EA4FB7DCF77F}" type="pres">
      <dgm:prSet presAssocID="{F96B8DE4-91C7-4659-8A55-BF5477978557}" presName="spacer" presStyleCnt="0"/>
      <dgm:spPr/>
    </dgm:pt>
    <dgm:pt modelId="{2B5B8ECB-7BA2-49F8-97B5-9BB5174C3BBD}" type="pres">
      <dgm:prSet presAssocID="{031CFD4D-338F-4DF0-B8F0-5844CAE43A49}" presName="parentText" presStyleLbl="node1" presStyleIdx="3" presStyleCnt="6" custLinFactY="98372" custLinFactNeighborX="136" custLinFactNeighborY="100000">
        <dgm:presLayoutVars>
          <dgm:chMax val="0"/>
          <dgm:bulletEnabled val="1"/>
        </dgm:presLayoutVars>
      </dgm:prSet>
      <dgm:spPr/>
    </dgm:pt>
    <dgm:pt modelId="{2E6531D7-4163-453C-BE96-E271D9DDF57A}" type="pres">
      <dgm:prSet presAssocID="{4A23F1E9-9903-4148-9554-E44FF46E6F3A}" presName="spacer" presStyleCnt="0"/>
      <dgm:spPr/>
    </dgm:pt>
    <dgm:pt modelId="{DA249B52-E93A-4DF0-AA9B-A43C137EDAA8}" type="pres">
      <dgm:prSet presAssocID="{09BD7BB7-013B-4886-BA4B-F0EA398A0786}" presName="parentText" presStyleLbl="node1" presStyleIdx="4" presStyleCnt="6" custLinFactY="96651" custLinFactNeighborX="136" custLinFactNeighborY="100000">
        <dgm:presLayoutVars>
          <dgm:chMax val="0"/>
          <dgm:bulletEnabled val="1"/>
        </dgm:presLayoutVars>
      </dgm:prSet>
      <dgm:spPr/>
    </dgm:pt>
    <dgm:pt modelId="{849D3B96-D2C5-4DEF-9DDD-8C13FB23E90B}" type="pres">
      <dgm:prSet presAssocID="{279342DE-26AB-4FA6-89F4-2F762F4F31A5}" presName="spacer" presStyleCnt="0"/>
      <dgm:spPr/>
    </dgm:pt>
    <dgm:pt modelId="{7549FCE7-DD9C-4B8C-9266-57C146E17DE5}" type="pres">
      <dgm:prSet presAssocID="{378590C0-012D-49DB-A84A-0F09C434E497}" presName="parentText" presStyleLbl="node1" presStyleIdx="5" presStyleCnt="6" custLinFactY="-397848" custLinFactNeighborY="-400000">
        <dgm:presLayoutVars>
          <dgm:chMax val="0"/>
          <dgm:bulletEnabled val="1"/>
        </dgm:presLayoutVars>
      </dgm:prSet>
      <dgm:spPr/>
    </dgm:pt>
  </dgm:ptLst>
  <dgm:cxnLst>
    <dgm:cxn modelId="{A6AED413-F12F-431B-B098-E38B1DF79574}" srcId="{C3F6BAF9-FE5B-4405-88A7-0E96C90AE6E5}" destId="{378590C0-012D-49DB-A84A-0F09C434E497}" srcOrd="5" destOrd="0" parTransId="{5C5ECCC5-1123-44F0-890B-26E1E0C50598}" sibTransId="{D0E833A3-E55E-4051-BC19-7E7394B41FDC}"/>
    <dgm:cxn modelId="{11E41C17-F4CE-40BB-A25F-09FA1C385A81}" type="presOf" srcId="{89B06DFD-24E0-4A43-9430-94C3317C3708}" destId="{A477326A-0739-4202-9B2C-1ED87EFE4697}" srcOrd="0" destOrd="0" presId="urn:microsoft.com/office/officeart/2005/8/layout/vList2"/>
    <dgm:cxn modelId="{827AA93C-70D7-411B-9B3C-6F516467C154}" srcId="{C3F6BAF9-FE5B-4405-88A7-0E96C90AE6E5}" destId="{89B06DFD-24E0-4A43-9430-94C3317C3708}" srcOrd="2" destOrd="0" parTransId="{AEAE3151-301D-4129-88D5-E140E05BFC7A}" sibTransId="{F96B8DE4-91C7-4659-8A55-BF5477978557}"/>
    <dgm:cxn modelId="{B0A2213E-FFCE-4E19-BB6A-4869E6163FD3}" type="presOf" srcId="{031CFD4D-338F-4DF0-B8F0-5844CAE43A49}" destId="{2B5B8ECB-7BA2-49F8-97B5-9BB5174C3BBD}" srcOrd="0" destOrd="0" presId="urn:microsoft.com/office/officeart/2005/8/layout/vList2"/>
    <dgm:cxn modelId="{E643B75F-7A42-441F-97BE-5CBAD9046FB5}" type="presOf" srcId="{CB5F4A3F-91C3-4132-861F-0ADDD43912FA}" destId="{F501C61B-30BC-468B-B5BF-942A867242FC}" srcOrd="0" destOrd="0" presId="urn:microsoft.com/office/officeart/2005/8/layout/vList2"/>
    <dgm:cxn modelId="{25D5CC41-22B7-40EB-92A3-0E2DDC625F6C}" srcId="{C3F6BAF9-FE5B-4405-88A7-0E96C90AE6E5}" destId="{9C44AB24-5F82-4BC7-AD00-1EF956755B3A}" srcOrd="1" destOrd="0" parTransId="{9E139484-42AA-420B-9861-4FB329AFDD6E}" sibTransId="{6CECEF46-53B6-4E32-A8B7-62B70608F6CC}"/>
    <dgm:cxn modelId="{A45BC852-BA1B-4B8D-B191-F1EA6EDE8406}" type="presOf" srcId="{378590C0-012D-49DB-A84A-0F09C434E497}" destId="{7549FCE7-DD9C-4B8C-9266-57C146E17DE5}" srcOrd="0" destOrd="0" presId="urn:microsoft.com/office/officeart/2005/8/layout/vList2"/>
    <dgm:cxn modelId="{4E3D065A-AE97-4F44-80EF-05DAE6B64DD0}" srcId="{C3F6BAF9-FE5B-4405-88A7-0E96C90AE6E5}" destId="{09BD7BB7-013B-4886-BA4B-F0EA398A0786}" srcOrd="4" destOrd="0" parTransId="{258C2E7F-A3F3-403E-B0D5-28E5A17E8984}" sibTransId="{279342DE-26AB-4FA6-89F4-2F762F4F31A5}"/>
    <dgm:cxn modelId="{9C734598-B68B-4D3F-A02B-18B8E3444594}" type="presOf" srcId="{9C44AB24-5F82-4BC7-AD00-1EF956755B3A}" destId="{E7AA593C-446D-4025-9825-4CF001A8CCC0}" srcOrd="0" destOrd="0" presId="urn:microsoft.com/office/officeart/2005/8/layout/vList2"/>
    <dgm:cxn modelId="{370BF69C-6920-415B-8525-8EC7BAB5967C}" srcId="{C3F6BAF9-FE5B-4405-88A7-0E96C90AE6E5}" destId="{031CFD4D-338F-4DF0-B8F0-5844CAE43A49}" srcOrd="3" destOrd="0" parTransId="{F3568A2B-F91E-4A27-B094-33CDB1E7B560}" sibTransId="{4A23F1E9-9903-4148-9554-E44FF46E6F3A}"/>
    <dgm:cxn modelId="{CC58A5C7-F2D2-4CA4-8750-7194BFAF6E95}" type="presOf" srcId="{09BD7BB7-013B-4886-BA4B-F0EA398A0786}" destId="{DA249B52-E93A-4DF0-AA9B-A43C137EDAA8}" srcOrd="0" destOrd="0" presId="urn:microsoft.com/office/officeart/2005/8/layout/vList2"/>
    <dgm:cxn modelId="{F66F25FE-A1DE-4065-A665-B99722C14D77}" srcId="{C3F6BAF9-FE5B-4405-88A7-0E96C90AE6E5}" destId="{CB5F4A3F-91C3-4132-861F-0ADDD43912FA}" srcOrd="0" destOrd="0" parTransId="{78C557AB-0C81-4E99-B90F-767D7EEC9C82}" sibTransId="{FE111E4B-87E2-424E-A6BB-8D9992F65C4B}"/>
    <dgm:cxn modelId="{BD1E44FF-0A90-48CA-B665-F5EB9BDD4418}" type="presOf" srcId="{C3F6BAF9-FE5B-4405-88A7-0E96C90AE6E5}" destId="{76244C51-1030-4A8C-ADF1-BD8600750831}" srcOrd="0" destOrd="0" presId="urn:microsoft.com/office/officeart/2005/8/layout/vList2"/>
    <dgm:cxn modelId="{FE1763F2-1C3D-4DE9-9E09-262BDF15B352}" type="presParOf" srcId="{76244C51-1030-4A8C-ADF1-BD8600750831}" destId="{F501C61B-30BC-468B-B5BF-942A867242FC}" srcOrd="0" destOrd="0" presId="urn:microsoft.com/office/officeart/2005/8/layout/vList2"/>
    <dgm:cxn modelId="{533DD8AE-B17B-4869-B0FD-A27325240FA1}" type="presParOf" srcId="{76244C51-1030-4A8C-ADF1-BD8600750831}" destId="{5BD9E37C-3D70-40B2-9D14-AB878556AF2A}" srcOrd="1" destOrd="0" presId="urn:microsoft.com/office/officeart/2005/8/layout/vList2"/>
    <dgm:cxn modelId="{E32CB191-3BCF-458F-AC98-B891D4EA471F}" type="presParOf" srcId="{76244C51-1030-4A8C-ADF1-BD8600750831}" destId="{E7AA593C-446D-4025-9825-4CF001A8CCC0}" srcOrd="2" destOrd="0" presId="urn:microsoft.com/office/officeart/2005/8/layout/vList2"/>
    <dgm:cxn modelId="{EC9C7546-44D9-4AD2-966B-1D58F0EDDF94}" type="presParOf" srcId="{76244C51-1030-4A8C-ADF1-BD8600750831}" destId="{6096AE2D-CF83-4F5E-B0FD-1F3ED67206EA}" srcOrd="3" destOrd="0" presId="urn:microsoft.com/office/officeart/2005/8/layout/vList2"/>
    <dgm:cxn modelId="{4E22283A-E026-4919-B832-4B7547170B63}" type="presParOf" srcId="{76244C51-1030-4A8C-ADF1-BD8600750831}" destId="{A477326A-0739-4202-9B2C-1ED87EFE4697}" srcOrd="4" destOrd="0" presId="urn:microsoft.com/office/officeart/2005/8/layout/vList2"/>
    <dgm:cxn modelId="{8CADCCC7-0D22-4432-B486-4F47E3E0C8AC}" type="presParOf" srcId="{76244C51-1030-4A8C-ADF1-BD8600750831}" destId="{BCD67B97-0206-4B54-AB6E-EA4FB7DCF77F}" srcOrd="5" destOrd="0" presId="urn:microsoft.com/office/officeart/2005/8/layout/vList2"/>
    <dgm:cxn modelId="{FAFE04BA-767D-4D1C-ACB4-E4A4485B32A3}" type="presParOf" srcId="{76244C51-1030-4A8C-ADF1-BD8600750831}" destId="{2B5B8ECB-7BA2-49F8-97B5-9BB5174C3BBD}" srcOrd="6" destOrd="0" presId="urn:microsoft.com/office/officeart/2005/8/layout/vList2"/>
    <dgm:cxn modelId="{E4FEF352-4C70-47A0-B059-4DA269C954F8}" type="presParOf" srcId="{76244C51-1030-4A8C-ADF1-BD8600750831}" destId="{2E6531D7-4163-453C-BE96-E271D9DDF57A}" srcOrd="7" destOrd="0" presId="urn:microsoft.com/office/officeart/2005/8/layout/vList2"/>
    <dgm:cxn modelId="{8EC6350E-4021-47F3-B603-5698BFB6E243}" type="presParOf" srcId="{76244C51-1030-4A8C-ADF1-BD8600750831}" destId="{DA249B52-E93A-4DF0-AA9B-A43C137EDAA8}" srcOrd="8" destOrd="0" presId="urn:microsoft.com/office/officeart/2005/8/layout/vList2"/>
    <dgm:cxn modelId="{2E0BEE3D-81C0-4AD2-A64E-9430FA104F3A}" type="presParOf" srcId="{76244C51-1030-4A8C-ADF1-BD8600750831}" destId="{849D3B96-D2C5-4DEF-9DDD-8C13FB23E90B}" srcOrd="9" destOrd="0" presId="urn:microsoft.com/office/officeart/2005/8/layout/vList2"/>
    <dgm:cxn modelId="{EA69CAE4-AD71-4160-9900-66D69563D456}" type="presParOf" srcId="{76244C51-1030-4A8C-ADF1-BD8600750831}" destId="{7549FCE7-DD9C-4B8C-9266-57C146E17DE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5C0C1C-01DA-4CAA-9594-E14B567EE5F5}"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lv-LV"/>
        </a:p>
      </dgm:t>
    </dgm:pt>
    <dgm:pt modelId="{D1CBFF6E-E351-4145-988B-9117F2A6B88F}">
      <dgm:prSet phldrT="[Teksts]" custT="1"/>
      <dgm:spPr/>
      <dgm:t>
        <a:bodyPr/>
        <a:lstStyle/>
        <a:p>
          <a:r>
            <a:rPr lang="lv-LV" sz="2000" b="1" dirty="0">
              <a:latin typeface="Verdana" panose="020B0604030504040204" pitchFamily="34" charset="0"/>
              <a:ea typeface="Verdana" panose="020B0604030504040204" pitchFamily="34" charset="0"/>
            </a:rPr>
            <a:t>Kas</a:t>
          </a:r>
          <a:endParaRPr lang="lv-LV" sz="1500" b="1" dirty="0">
            <a:latin typeface="Verdana" panose="020B0604030504040204" pitchFamily="34" charset="0"/>
            <a:ea typeface="Verdana" panose="020B0604030504040204" pitchFamily="34" charset="0"/>
          </a:endParaRPr>
        </a:p>
      </dgm:t>
    </dgm:pt>
    <dgm:pt modelId="{E7999D96-484A-430B-89C3-ED46C8311102}" type="parTrans" cxnId="{15703CFD-AB59-4320-8774-1BE0A6A820EA}">
      <dgm:prSet/>
      <dgm:spPr/>
      <dgm:t>
        <a:bodyPr/>
        <a:lstStyle/>
        <a:p>
          <a:endParaRPr lang="lv-LV">
            <a:latin typeface="Verdana" panose="020B0604030504040204" pitchFamily="34" charset="0"/>
            <a:ea typeface="Verdana" panose="020B0604030504040204" pitchFamily="34" charset="0"/>
          </a:endParaRPr>
        </a:p>
      </dgm:t>
    </dgm:pt>
    <dgm:pt modelId="{B2F5CFBC-F56E-4FFF-A0C9-01124431C769}" type="sibTrans" cxnId="{15703CFD-AB59-4320-8774-1BE0A6A820EA}">
      <dgm:prSet/>
      <dgm:spPr/>
      <dgm:t>
        <a:bodyPr/>
        <a:lstStyle/>
        <a:p>
          <a:endParaRPr lang="lv-LV">
            <a:latin typeface="Verdana" panose="020B0604030504040204" pitchFamily="34" charset="0"/>
            <a:ea typeface="Verdana" panose="020B0604030504040204" pitchFamily="34" charset="0"/>
          </a:endParaRPr>
        </a:p>
      </dgm:t>
    </dgm:pt>
    <dgm:pt modelId="{5AA02F0C-63E6-42C6-A8E0-8123E393001D}">
      <dgm:prSet phldrT="[Teksts]" custT="1"/>
      <dgm:spPr/>
      <dgm:t>
        <a:bodyPr/>
        <a:lstStyle/>
        <a:p>
          <a:pPr>
            <a:buNone/>
          </a:pPr>
          <a:r>
            <a:rPr lang="lv-LV" altLang="lv-LV" sz="2000" b="1" dirty="0">
              <a:solidFill>
                <a:srgbClr val="000000"/>
              </a:solidFill>
              <a:latin typeface="Verdana" panose="020B0604030504040204" pitchFamily="34" charset="0"/>
              <a:ea typeface="Verdana" panose="020B0604030504040204" pitchFamily="34" charset="0"/>
            </a:rPr>
            <a:t>ES fondu vadībā vai īstenošanā </a:t>
          </a:r>
          <a:r>
            <a:rPr lang="lv-LV" altLang="lv-LV" sz="2000" dirty="0">
              <a:solidFill>
                <a:srgbClr val="000000"/>
              </a:solidFill>
              <a:latin typeface="Verdana" panose="020B0604030504040204" pitchFamily="34" charset="0"/>
              <a:ea typeface="Verdana" panose="020B0604030504040204" pitchFamily="34" charset="0"/>
            </a:rPr>
            <a:t>iesaistītās institūcijas</a:t>
          </a:r>
          <a:endParaRPr lang="lv-LV" sz="2000" dirty="0">
            <a:latin typeface="Verdana" panose="020B0604030504040204" pitchFamily="34" charset="0"/>
            <a:ea typeface="Verdana" panose="020B0604030504040204" pitchFamily="34" charset="0"/>
          </a:endParaRPr>
        </a:p>
      </dgm:t>
    </dgm:pt>
    <dgm:pt modelId="{D3ED18F1-BFDF-4671-B45C-37538E6F07AF}" type="parTrans" cxnId="{27BD7B53-AA0D-4B19-8382-C800E18826FF}">
      <dgm:prSet/>
      <dgm:spPr/>
      <dgm:t>
        <a:bodyPr/>
        <a:lstStyle/>
        <a:p>
          <a:endParaRPr lang="lv-LV">
            <a:latin typeface="Verdana" panose="020B0604030504040204" pitchFamily="34" charset="0"/>
            <a:ea typeface="Verdana" panose="020B0604030504040204" pitchFamily="34" charset="0"/>
          </a:endParaRPr>
        </a:p>
      </dgm:t>
    </dgm:pt>
    <dgm:pt modelId="{2730A75F-400E-497D-A218-F9FC33E57757}" type="sibTrans" cxnId="{27BD7B53-AA0D-4B19-8382-C800E18826FF}">
      <dgm:prSet/>
      <dgm:spPr/>
      <dgm:t>
        <a:bodyPr/>
        <a:lstStyle/>
        <a:p>
          <a:endParaRPr lang="lv-LV">
            <a:latin typeface="Verdana" panose="020B0604030504040204" pitchFamily="34" charset="0"/>
            <a:ea typeface="Verdana" panose="020B0604030504040204" pitchFamily="34" charset="0"/>
          </a:endParaRPr>
        </a:p>
      </dgm:t>
    </dgm:pt>
    <dgm:pt modelId="{02D323C6-1F34-4A30-A887-A9B2F6AE4225}">
      <dgm:prSet phldrT="[Teksts]" custT="1"/>
      <dgm:spPr/>
      <dgm:t>
        <a:bodyPr/>
        <a:lstStyle/>
        <a:p>
          <a:r>
            <a:rPr lang="lv-LV" sz="1600" b="1" dirty="0">
              <a:latin typeface="Verdana" panose="020B0604030504040204" pitchFamily="34" charset="0"/>
              <a:ea typeface="Verdana" panose="020B0604030504040204" pitchFamily="34" charset="0"/>
            </a:rPr>
            <a:t>Kādos</a:t>
          </a:r>
        </a:p>
        <a:p>
          <a:r>
            <a:rPr lang="lv-LV" sz="1600" b="1" dirty="0">
              <a:latin typeface="Verdana" panose="020B0604030504040204" pitchFamily="34" charset="0"/>
              <a:ea typeface="Verdana" panose="020B0604030504040204" pitchFamily="34" charset="0"/>
            </a:rPr>
            <a:t>gadījumos</a:t>
          </a:r>
        </a:p>
      </dgm:t>
    </dgm:pt>
    <dgm:pt modelId="{A166617D-318D-4990-A6E7-36E33B6E09EE}" type="parTrans" cxnId="{54D6639F-738E-43F4-BBC3-FF35890F4D00}">
      <dgm:prSet/>
      <dgm:spPr/>
      <dgm:t>
        <a:bodyPr/>
        <a:lstStyle/>
        <a:p>
          <a:endParaRPr lang="lv-LV">
            <a:latin typeface="Verdana" panose="020B0604030504040204" pitchFamily="34" charset="0"/>
            <a:ea typeface="Verdana" panose="020B0604030504040204" pitchFamily="34" charset="0"/>
          </a:endParaRPr>
        </a:p>
      </dgm:t>
    </dgm:pt>
    <dgm:pt modelId="{C8DF4405-3667-44E9-9A71-D6817B84C575}" type="sibTrans" cxnId="{54D6639F-738E-43F4-BBC3-FF35890F4D00}">
      <dgm:prSet/>
      <dgm:spPr/>
      <dgm:t>
        <a:bodyPr/>
        <a:lstStyle/>
        <a:p>
          <a:endParaRPr lang="lv-LV">
            <a:latin typeface="Verdana" panose="020B0604030504040204" pitchFamily="34" charset="0"/>
            <a:ea typeface="Verdana" panose="020B0604030504040204" pitchFamily="34" charset="0"/>
          </a:endParaRPr>
        </a:p>
      </dgm:t>
    </dgm:pt>
    <dgm:pt modelId="{E32D6A2E-767B-4758-9338-AFBE04F6DFF3}">
      <dgm:prSet phldrT="[Teksts]" custT="1"/>
      <dgm:spPr/>
      <dgm:t>
        <a:bodyPr lIns="144000" rIns="144000"/>
        <a:lstStyle/>
        <a:p>
          <a:pPr marL="0" indent="0" algn="just">
            <a:spcBef>
              <a:spcPts val="600"/>
            </a:spcBef>
            <a:spcAft>
              <a:spcPts val="600"/>
            </a:spcAft>
            <a:buNone/>
          </a:pPr>
          <a:r>
            <a:rPr lang="lv-LV" altLang="lv-LV" sz="2000" dirty="0">
              <a:solidFill>
                <a:srgbClr val="000000"/>
              </a:solidFill>
              <a:latin typeface="Verdana" panose="020B0604030504040204" pitchFamily="34" charset="0"/>
              <a:ea typeface="Verdana" panose="020B0604030504040204" pitchFamily="34" charset="0"/>
            </a:rPr>
            <a:t>Konstatējot pārkāpumu vai saņemot sūdzību par pārkāpumiem, kas saistīti ar ES fondu atbalstīto darbību </a:t>
          </a:r>
          <a:r>
            <a:rPr lang="lv-LV" altLang="lv-LV" sz="2000" b="1" dirty="0">
              <a:solidFill>
                <a:srgbClr val="000000"/>
              </a:solidFill>
              <a:latin typeface="Verdana" panose="020B0604030504040204" pitchFamily="34" charset="0"/>
              <a:ea typeface="Verdana" panose="020B0604030504040204" pitchFamily="34" charset="0"/>
            </a:rPr>
            <a:t>neatbilstību ES Pamattiesību hartai (</a:t>
          </a:r>
          <a:r>
            <a:rPr lang="lv-LV" altLang="lv-LV" sz="2000" b="1" dirty="0">
              <a:solidFill>
                <a:schemeClr val="tx1"/>
              </a:solidFill>
              <a:latin typeface="Verdana" panose="020B0604030504040204" pitchFamily="34" charset="0"/>
              <a:ea typeface="Verdana" panose="020B0604030504040204" pitchFamily="34" charset="0"/>
            </a:rPr>
            <a:t>vienlīdzība, nediskriminācija, iekļaušana,</a:t>
          </a:r>
          <a:r>
            <a:rPr lang="lv-LV" altLang="lv-LV" sz="2000" b="1" dirty="0">
              <a:solidFill>
                <a:srgbClr val="000000"/>
              </a:solidFill>
              <a:latin typeface="Verdana" panose="020B0604030504040204" pitchFamily="34" charset="0"/>
              <a:ea typeface="Verdana" panose="020B0604030504040204" pitchFamily="34" charset="0"/>
            </a:rPr>
            <a:t> pamattiesības)</a:t>
          </a:r>
          <a:endParaRPr lang="lv-LV" sz="2000" dirty="0">
            <a:latin typeface="Verdana" panose="020B0604030504040204" pitchFamily="34" charset="0"/>
            <a:ea typeface="Verdana" panose="020B0604030504040204" pitchFamily="34" charset="0"/>
          </a:endParaRPr>
        </a:p>
      </dgm:t>
    </dgm:pt>
    <dgm:pt modelId="{3AD40A2F-2C4B-4BA1-A4F2-A9AD226EE773}" type="parTrans" cxnId="{8FE05EFD-1E8B-4B53-83D3-1A202BB0CD68}">
      <dgm:prSet/>
      <dgm:spPr/>
      <dgm:t>
        <a:bodyPr/>
        <a:lstStyle/>
        <a:p>
          <a:endParaRPr lang="lv-LV">
            <a:latin typeface="Verdana" panose="020B0604030504040204" pitchFamily="34" charset="0"/>
            <a:ea typeface="Verdana" panose="020B0604030504040204" pitchFamily="34" charset="0"/>
          </a:endParaRPr>
        </a:p>
      </dgm:t>
    </dgm:pt>
    <dgm:pt modelId="{C008E074-3FDD-4621-8452-B2E4CC727753}" type="sibTrans" cxnId="{8FE05EFD-1E8B-4B53-83D3-1A202BB0CD68}">
      <dgm:prSet/>
      <dgm:spPr/>
      <dgm:t>
        <a:bodyPr/>
        <a:lstStyle/>
        <a:p>
          <a:endParaRPr lang="lv-LV">
            <a:latin typeface="Verdana" panose="020B0604030504040204" pitchFamily="34" charset="0"/>
            <a:ea typeface="Verdana" panose="020B0604030504040204" pitchFamily="34" charset="0"/>
          </a:endParaRPr>
        </a:p>
      </dgm:t>
    </dgm:pt>
    <dgm:pt modelId="{9105C22D-1FE7-4C7D-8D36-8DAB07123D45}">
      <dgm:prSet phldrT="[Teksts]" custT="1"/>
      <dgm:spPr/>
      <dgm:t>
        <a:bodyPr/>
        <a:lstStyle/>
        <a:p>
          <a:pPr>
            <a:spcAft>
              <a:spcPts val="0"/>
            </a:spcAft>
          </a:pPr>
          <a:r>
            <a:rPr lang="lv-LV" sz="2000" b="1" dirty="0">
              <a:latin typeface="Verdana" panose="020B0604030504040204" pitchFamily="34" charset="0"/>
              <a:ea typeface="Verdana" panose="020B0604030504040204" pitchFamily="34" charset="0"/>
            </a:rPr>
            <a:t>Ko </a:t>
          </a:r>
        </a:p>
        <a:p>
          <a:pPr>
            <a:spcAft>
              <a:spcPts val="0"/>
            </a:spcAft>
          </a:pPr>
          <a:r>
            <a:rPr lang="lv-LV" sz="2000" b="1" dirty="0">
              <a:latin typeface="Verdana" panose="020B0604030504040204" pitchFamily="34" charset="0"/>
              <a:ea typeface="Verdana" panose="020B0604030504040204" pitchFamily="34" charset="0"/>
            </a:rPr>
            <a:t>dara</a:t>
          </a:r>
        </a:p>
      </dgm:t>
    </dgm:pt>
    <dgm:pt modelId="{7AEDF48F-2E80-4BCC-907B-8D36D349D97B}" type="parTrans" cxnId="{82E3309E-7132-4D99-A90A-08C8C5C9DACE}">
      <dgm:prSet/>
      <dgm:spPr/>
      <dgm:t>
        <a:bodyPr/>
        <a:lstStyle/>
        <a:p>
          <a:endParaRPr lang="lv-LV">
            <a:latin typeface="Verdana" panose="020B0604030504040204" pitchFamily="34" charset="0"/>
            <a:ea typeface="Verdana" panose="020B0604030504040204" pitchFamily="34" charset="0"/>
          </a:endParaRPr>
        </a:p>
      </dgm:t>
    </dgm:pt>
    <dgm:pt modelId="{A4FA61D3-049F-4CE5-BFF6-C66F34B44988}" type="sibTrans" cxnId="{82E3309E-7132-4D99-A90A-08C8C5C9DACE}">
      <dgm:prSet/>
      <dgm:spPr/>
      <dgm:t>
        <a:bodyPr/>
        <a:lstStyle/>
        <a:p>
          <a:endParaRPr lang="lv-LV">
            <a:latin typeface="Verdana" panose="020B0604030504040204" pitchFamily="34" charset="0"/>
            <a:ea typeface="Verdana" panose="020B0604030504040204" pitchFamily="34" charset="0"/>
          </a:endParaRPr>
        </a:p>
      </dgm:t>
    </dgm:pt>
    <dgm:pt modelId="{4CF3EBD9-2884-4B9D-AFD3-85402636326E}">
      <dgm:prSet phldrT="[Teksts]" custT="1"/>
      <dgm:spPr/>
      <dgm:t>
        <a:bodyPr/>
        <a:lstStyle/>
        <a:p>
          <a:pPr marL="0" indent="0" algn="just">
            <a:buNone/>
          </a:pPr>
          <a:r>
            <a:rPr lang="lv-LV" altLang="lv-LV" sz="2000" b="1" dirty="0">
              <a:solidFill>
                <a:srgbClr val="000000"/>
              </a:solidFill>
              <a:latin typeface="Verdana" panose="020B0604030504040204" pitchFamily="34" charset="0"/>
              <a:ea typeface="Verdana" panose="020B0604030504040204" pitchFamily="34" charset="0"/>
            </a:rPr>
            <a:t>ziņo Centrālai finanšu un līgumu aģentūrai (CFLA)</a:t>
          </a:r>
          <a:r>
            <a:rPr lang="lv-LV" altLang="lv-LV" sz="2000" b="0" dirty="0">
              <a:solidFill>
                <a:srgbClr val="000000"/>
              </a:solidFill>
              <a:latin typeface="Verdana" panose="020B0604030504040204" pitchFamily="34" charset="0"/>
              <a:ea typeface="Verdana" panose="020B0604030504040204" pitchFamily="34" charset="0"/>
            </a:rPr>
            <a:t> neatbilstības izvērtēšanai un iespējamai finanšu korekcijas veikšanai</a:t>
          </a:r>
          <a:endParaRPr lang="lv-LV" sz="2000" dirty="0">
            <a:latin typeface="Verdana" panose="020B0604030504040204" pitchFamily="34" charset="0"/>
            <a:ea typeface="Verdana" panose="020B0604030504040204" pitchFamily="34" charset="0"/>
          </a:endParaRPr>
        </a:p>
      </dgm:t>
    </dgm:pt>
    <dgm:pt modelId="{E6021921-A13D-4F64-85E2-F136D7F59134}" type="parTrans" cxnId="{30A79AE2-5EC2-4C1D-92E1-0D5C9682DCE0}">
      <dgm:prSet/>
      <dgm:spPr/>
      <dgm:t>
        <a:bodyPr/>
        <a:lstStyle/>
        <a:p>
          <a:endParaRPr lang="lv-LV">
            <a:latin typeface="Verdana" panose="020B0604030504040204" pitchFamily="34" charset="0"/>
            <a:ea typeface="Verdana" panose="020B0604030504040204" pitchFamily="34" charset="0"/>
          </a:endParaRPr>
        </a:p>
      </dgm:t>
    </dgm:pt>
    <dgm:pt modelId="{193475F9-6A13-417E-8919-5D64267D82AE}" type="sibTrans" cxnId="{30A79AE2-5EC2-4C1D-92E1-0D5C9682DCE0}">
      <dgm:prSet/>
      <dgm:spPr/>
      <dgm:t>
        <a:bodyPr/>
        <a:lstStyle/>
        <a:p>
          <a:endParaRPr lang="lv-LV">
            <a:latin typeface="Verdana" panose="020B0604030504040204" pitchFamily="34" charset="0"/>
            <a:ea typeface="Verdana" panose="020B0604030504040204" pitchFamily="34" charset="0"/>
          </a:endParaRPr>
        </a:p>
      </dgm:t>
    </dgm:pt>
    <dgm:pt modelId="{BC8B144F-5A57-4B8D-9DCD-DDD41482F57B}" type="pres">
      <dgm:prSet presAssocID="{BE5C0C1C-01DA-4CAA-9594-E14B567EE5F5}" presName="linearFlow" presStyleCnt="0">
        <dgm:presLayoutVars>
          <dgm:dir/>
          <dgm:animLvl val="lvl"/>
          <dgm:resizeHandles val="exact"/>
        </dgm:presLayoutVars>
      </dgm:prSet>
      <dgm:spPr/>
    </dgm:pt>
    <dgm:pt modelId="{2F46569C-4FED-4CE1-8F3C-D75BA3E62D31}" type="pres">
      <dgm:prSet presAssocID="{D1CBFF6E-E351-4145-988B-9117F2A6B88F}" presName="composite" presStyleCnt="0"/>
      <dgm:spPr/>
    </dgm:pt>
    <dgm:pt modelId="{5661D378-0ABC-4FD3-98DB-77BF7CD831B9}" type="pres">
      <dgm:prSet presAssocID="{D1CBFF6E-E351-4145-988B-9117F2A6B88F}" presName="parentText" presStyleLbl="alignNode1" presStyleIdx="0" presStyleCnt="3" custLinFactNeighborX="1731" custLinFactNeighborY="6607">
        <dgm:presLayoutVars>
          <dgm:chMax val="1"/>
          <dgm:bulletEnabled val="1"/>
        </dgm:presLayoutVars>
      </dgm:prSet>
      <dgm:spPr/>
    </dgm:pt>
    <dgm:pt modelId="{DE4AEB04-0F88-4EFB-931C-3B6DEB9C7AD0}" type="pres">
      <dgm:prSet presAssocID="{D1CBFF6E-E351-4145-988B-9117F2A6B88F}" presName="descendantText" presStyleLbl="alignAcc1" presStyleIdx="0" presStyleCnt="3" custLinFactNeighborX="275" custLinFactNeighborY="13564">
        <dgm:presLayoutVars>
          <dgm:bulletEnabled val="1"/>
        </dgm:presLayoutVars>
      </dgm:prSet>
      <dgm:spPr/>
    </dgm:pt>
    <dgm:pt modelId="{B32305F6-4B41-4DD8-92D6-B12C0C7C7B76}" type="pres">
      <dgm:prSet presAssocID="{B2F5CFBC-F56E-4FFF-A0C9-01124431C769}" presName="sp" presStyleCnt="0"/>
      <dgm:spPr/>
    </dgm:pt>
    <dgm:pt modelId="{1E4FF1D0-DAFE-4FD3-98A3-ABB5AEBFE75C}" type="pres">
      <dgm:prSet presAssocID="{02D323C6-1F34-4A30-A887-A9B2F6AE4225}" presName="composite" presStyleCnt="0"/>
      <dgm:spPr/>
    </dgm:pt>
    <dgm:pt modelId="{43C3F255-B816-4F2D-ACCF-CBE5B7F23228}" type="pres">
      <dgm:prSet presAssocID="{02D323C6-1F34-4A30-A887-A9B2F6AE4225}" presName="parentText" presStyleLbl="alignNode1" presStyleIdx="1" presStyleCnt="3" custScaleX="106923" custLinFactNeighborX="0" custLinFactNeighborY="-12395">
        <dgm:presLayoutVars>
          <dgm:chMax val="1"/>
          <dgm:bulletEnabled val="1"/>
        </dgm:presLayoutVars>
      </dgm:prSet>
      <dgm:spPr/>
    </dgm:pt>
    <dgm:pt modelId="{D79113C6-12D7-46BF-A42A-7561FF212A12}" type="pres">
      <dgm:prSet presAssocID="{02D323C6-1F34-4A30-A887-A9B2F6AE4225}" presName="descendantText" presStyleLbl="alignAcc1" presStyleIdx="1" presStyleCnt="3" custScaleY="163693" custLinFactNeighborX="0" custLinFactNeighborY="-9574">
        <dgm:presLayoutVars>
          <dgm:bulletEnabled val="1"/>
        </dgm:presLayoutVars>
      </dgm:prSet>
      <dgm:spPr/>
    </dgm:pt>
    <dgm:pt modelId="{C05C1849-1A21-4318-9AEC-AC6B1F7751CD}" type="pres">
      <dgm:prSet presAssocID="{C8DF4405-3667-44E9-9A71-D6817B84C575}" presName="sp" presStyleCnt="0"/>
      <dgm:spPr/>
    </dgm:pt>
    <dgm:pt modelId="{3CDE387E-7ED4-4B1A-A25C-9C10291E0A68}" type="pres">
      <dgm:prSet presAssocID="{9105C22D-1FE7-4C7D-8D36-8DAB07123D45}" presName="composite" presStyleCnt="0"/>
      <dgm:spPr/>
    </dgm:pt>
    <dgm:pt modelId="{81C93C67-D285-4EA7-BAA4-EB29B9D20264}" type="pres">
      <dgm:prSet presAssocID="{9105C22D-1FE7-4C7D-8D36-8DAB07123D45}" presName="parentText" presStyleLbl="alignNode1" presStyleIdx="2" presStyleCnt="3" custLinFactNeighborX="0" custLinFactNeighborY="-8250">
        <dgm:presLayoutVars>
          <dgm:chMax val="1"/>
          <dgm:bulletEnabled val="1"/>
        </dgm:presLayoutVars>
      </dgm:prSet>
      <dgm:spPr/>
    </dgm:pt>
    <dgm:pt modelId="{ECE70F33-F11F-4E1C-8F57-81C0EF1B2565}" type="pres">
      <dgm:prSet presAssocID="{9105C22D-1FE7-4C7D-8D36-8DAB07123D45}" presName="descendantText" presStyleLbl="alignAcc1" presStyleIdx="2" presStyleCnt="3">
        <dgm:presLayoutVars>
          <dgm:bulletEnabled val="1"/>
        </dgm:presLayoutVars>
      </dgm:prSet>
      <dgm:spPr/>
    </dgm:pt>
  </dgm:ptLst>
  <dgm:cxnLst>
    <dgm:cxn modelId="{1B14220C-4108-4D12-AB3D-FD3F63FD77CA}" type="presOf" srcId="{D1CBFF6E-E351-4145-988B-9117F2A6B88F}" destId="{5661D378-0ABC-4FD3-98DB-77BF7CD831B9}" srcOrd="0" destOrd="0" presId="urn:microsoft.com/office/officeart/2005/8/layout/chevron2"/>
    <dgm:cxn modelId="{2EB28D21-AD9C-4BB4-BDFD-C29ED267FB11}" type="presOf" srcId="{02D323C6-1F34-4A30-A887-A9B2F6AE4225}" destId="{43C3F255-B816-4F2D-ACCF-CBE5B7F23228}" srcOrd="0" destOrd="0" presId="urn:microsoft.com/office/officeart/2005/8/layout/chevron2"/>
    <dgm:cxn modelId="{99EEC361-FB06-46F2-A9ED-9017415F9318}" type="presOf" srcId="{9105C22D-1FE7-4C7D-8D36-8DAB07123D45}" destId="{81C93C67-D285-4EA7-BAA4-EB29B9D20264}" srcOrd="0" destOrd="0" presId="urn:microsoft.com/office/officeart/2005/8/layout/chevron2"/>
    <dgm:cxn modelId="{966A7170-E692-424D-8458-A506C75068C6}" type="presOf" srcId="{4CF3EBD9-2884-4B9D-AFD3-85402636326E}" destId="{ECE70F33-F11F-4E1C-8F57-81C0EF1B2565}" srcOrd="0" destOrd="0" presId="urn:microsoft.com/office/officeart/2005/8/layout/chevron2"/>
    <dgm:cxn modelId="{27BD7B53-AA0D-4B19-8382-C800E18826FF}" srcId="{D1CBFF6E-E351-4145-988B-9117F2A6B88F}" destId="{5AA02F0C-63E6-42C6-A8E0-8123E393001D}" srcOrd="0" destOrd="0" parTransId="{D3ED18F1-BFDF-4671-B45C-37538E6F07AF}" sibTransId="{2730A75F-400E-497D-A218-F9FC33E57757}"/>
    <dgm:cxn modelId="{32A2A883-08C5-48C0-9668-2B6877B14BB6}" type="presOf" srcId="{BE5C0C1C-01DA-4CAA-9594-E14B567EE5F5}" destId="{BC8B144F-5A57-4B8D-9DCD-DDD41482F57B}" srcOrd="0" destOrd="0" presId="urn:microsoft.com/office/officeart/2005/8/layout/chevron2"/>
    <dgm:cxn modelId="{82E3309E-7132-4D99-A90A-08C8C5C9DACE}" srcId="{BE5C0C1C-01DA-4CAA-9594-E14B567EE5F5}" destId="{9105C22D-1FE7-4C7D-8D36-8DAB07123D45}" srcOrd="2" destOrd="0" parTransId="{7AEDF48F-2E80-4BCC-907B-8D36D349D97B}" sibTransId="{A4FA61D3-049F-4CE5-BFF6-C66F34B44988}"/>
    <dgm:cxn modelId="{54D6639F-738E-43F4-BBC3-FF35890F4D00}" srcId="{BE5C0C1C-01DA-4CAA-9594-E14B567EE5F5}" destId="{02D323C6-1F34-4A30-A887-A9B2F6AE4225}" srcOrd="1" destOrd="0" parTransId="{A166617D-318D-4990-A6E7-36E33B6E09EE}" sibTransId="{C8DF4405-3667-44E9-9A71-D6817B84C575}"/>
    <dgm:cxn modelId="{54F6B6DE-6708-4E46-92C7-A37CD8E22389}" type="presOf" srcId="{5AA02F0C-63E6-42C6-A8E0-8123E393001D}" destId="{DE4AEB04-0F88-4EFB-931C-3B6DEB9C7AD0}" srcOrd="0" destOrd="0" presId="urn:microsoft.com/office/officeart/2005/8/layout/chevron2"/>
    <dgm:cxn modelId="{30A79AE2-5EC2-4C1D-92E1-0D5C9682DCE0}" srcId="{9105C22D-1FE7-4C7D-8D36-8DAB07123D45}" destId="{4CF3EBD9-2884-4B9D-AFD3-85402636326E}" srcOrd="0" destOrd="0" parTransId="{E6021921-A13D-4F64-85E2-F136D7F59134}" sibTransId="{193475F9-6A13-417E-8919-5D64267D82AE}"/>
    <dgm:cxn modelId="{15703CFD-AB59-4320-8774-1BE0A6A820EA}" srcId="{BE5C0C1C-01DA-4CAA-9594-E14B567EE5F5}" destId="{D1CBFF6E-E351-4145-988B-9117F2A6B88F}" srcOrd="0" destOrd="0" parTransId="{E7999D96-484A-430B-89C3-ED46C8311102}" sibTransId="{B2F5CFBC-F56E-4FFF-A0C9-01124431C769}"/>
    <dgm:cxn modelId="{8FE05EFD-1E8B-4B53-83D3-1A202BB0CD68}" srcId="{02D323C6-1F34-4A30-A887-A9B2F6AE4225}" destId="{E32D6A2E-767B-4758-9338-AFBE04F6DFF3}" srcOrd="0" destOrd="0" parTransId="{3AD40A2F-2C4B-4BA1-A4F2-A9AD226EE773}" sibTransId="{C008E074-3FDD-4621-8452-B2E4CC727753}"/>
    <dgm:cxn modelId="{73B4CDFF-76F5-47C9-B086-D81CE53831F8}" type="presOf" srcId="{E32D6A2E-767B-4758-9338-AFBE04F6DFF3}" destId="{D79113C6-12D7-46BF-A42A-7561FF212A12}" srcOrd="0" destOrd="0" presId="urn:microsoft.com/office/officeart/2005/8/layout/chevron2"/>
    <dgm:cxn modelId="{EB02C3A3-0BD4-4B03-91C4-71C7C81D7C46}" type="presParOf" srcId="{BC8B144F-5A57-4B8D-9DCD-DDD41482F57B}" destId="{2F46569C-4FED-4CE1-8F3C-D75BA3E62D31}" srcOrd="0" destOrd="0" presId="urn:microsoft.com/office/officeart/2005/8/layout/chevron2"/>
    <dgm:cxn modelId="{FBD19E38-F47C-4AC6-80C2-E426F40F403B}" type="presParOf" srcId="{2F46569C-4FED-4CE1-8F3C-D75BA3E62D31}" destId="{5661D378-0ABC-4FD3-98DB-77BF7CD831B9}" srcOrd="0" destOrd="0" presId="urn:microsoft.com/office/officeart/2005/8/layout/chevron2"/>
    <dgm:cxn modelId="{B38026F7-8CD5-418E-8AB2-50611939F78C}" type="presParOf" srcId="{2F46569C-4FED-4CE1-8F3C-D75BA3E62D31}" destId="{DE4AEB04-0F88-4EFB-931C-3B6DEB9C7AD0}" srcOrd="1" destOrd="0" presId="urn:microsoft.com/office/officeart/2005/8/layout/chevron2"/>
    <dgm:cxn modelId="{27571392-DA98-4D9C-ACEA-E65827516387}" type="presParOf" srcId="{BC8B144F-5A57-4B8D-9DCD-DDD41482F57B}" destId="{B32305F6-4B41-4DD8-92D6-B12C0C7C7B76}" srcOrd="1" destOrd="0" presId="urn:microsoft.com/office/officeart/2005/8/layout/chevron2"/>
    <dgm:cxn modelId="{76231FCE-9CC3-47B6-8D05-9C0C84BC062A}" type="presParOf" srcId="{BC8B144F-5A57-4B8D-9DCD-DDD41482F57B}" destId="{1E4FF1D0-DAFE-4FD3-98A3-ABB5AEBFE75C}" srcOrd="2" destOrd="0" presId="urn:microsoft.com/office/officeart/2005/8/layout/chevron2"/>
    <dgm:cxn modelId="{B758CBC8-C01E-4618-993E-24A193966213}" type="presParOf" srcId="{1E4FF1D0-DAFE-4FD3-98A3-ABB5AEBFE75C}" destId="{43C3F255-B816-4F2D-ACCF-CBE5B7F23228}" srcOrd="0" destOrd="0" presId="urn:microsoft.com/office/officeart/2005/8/layout/chevron2"/>
    <dgm:cxn modelId="{A1FF9BB0-6D7C-4F19-AF72-7F474CCDD953}" type="presParOf" srcId="{1E4FF1D0-DAFE-4FD3-98A3-ABB5AEBFE75C}" destId="{D79113C6-12D7-46BF-A42A-7561FF212A12}" srcOrd="1" destOrd="0" presId="urn:microsoft.com/office/officeart/2005/8/layout/chevron2"/>
    <dgm:cxn modelId="{3AD43BE1-41FD-4AE3-B3E9-C76CBA344ECC}" type="presParOf" srcId="{BC8B144F-5A57-4B8D-9DCD-DDD41482F57B}" destId="{C05C1849-1A21-4318-9AEC-AC6B1F7751CD}" srcOrd="3" destOrd="0" presId="urn:microsoft.com/office/officeart/2005/8/layout/chevron2"/>
    <dgm:cxn modelId="{09B2139D-BC01-4DD6-AB88-A27970ED4581}" type="presParOf" srcId="{BC8B144F-5A57-4B8D-9DCD-DDD41482F57B}" destId="{3CDE387E-7ED4-4B1A-A25C-9C10291E0A68}" srcOrd="4" destOrd="0" presId="urn:microsoft.com/office/officeart/2005/8/layout/chevron2"/>
    <dgm:cxn modelId="{696140DB-18FE-43B4-8821-B3E0485A9A5D}" type="presParOf" srcId="{3CDE387E-7ED4-4B1A-A25C-9C10291E0A68}" destId="{81C93C67-D285-4EA7-BAA4-EB29B9D20264}" srcOrd="0" destOrd="0" presId="urn:microsoft.com/office/officeart/2005/8/layout/chevron2"/>
    <dgm:cxn modelId="{61ED8A54-008E-46D4-9154-AE8104F755AC}" type="presParOf" srcId="{3CDE387E-7ED4-4B1A-A25C-9C10291E0A68}" destId="{ECE70F33-F11F-4E1C-8F57-81C0EF1B256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586B0-E460-4F90-B8EF-FF98678C22AD}">
      <dsp:nvSpPr>
        <dsp:cNvPr id="0" name=""/>
        <dsp:cNvSpPr/>
      </dsp:nvSpPr>
      <dsp:spPr>
        <a:xfrm>
          <a:off x="1875" y="0"/>
          <a:ext cx="2918474" cy="5062815"/>
        </a:xfrm>
        <a:prstGeom prst="roundRect">
          <a:avLst>
            <a:gd name="adj" fmla="val 10000"/>
          </a:avLst>
        </a:prstGeom>
        <a:solidFill>
          <a:schemeClr val="lt1">
            <a:hueOff val="0"/>
            <a:satOff val="0"/>
            <a:lumOff val="0"/>
            <a:alphaOff val="0"/>
          </a:schemeClr>
        </a:solidFill>
        <a:ln w="25400" cap="flat" cmpd="sng" algn="ctr">
          <a:solidFill>
            <a:srgbClr val="E9671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42240" rIns="72000" bIns="142240" numCol="1" spcCol="1270" anchor="ctr" anchorCtr="0">
          <a:noAutofit/>
        </a:bodyPr>
        <a:lstStyle/>
        <a:p>
          <a:pPr marL="0" lvl="0" indent="0" algn="ctr" defTabSz="889000">
            <a:lnSpc>
              <a:spcPct val="90000"/>
            </a:lnSpc>
            <a:spcBef>
              <a:spcPct val="0"/>
            </a:spcBef>
            <a:spcAft>
              <a:spcPts val="0"/>
            </a:spcAft>
            <a:buNone/>
          </a:pPr>
          <a:endParaRPr lang="lv-LV" sz="2000" b="1" kern="1200" dirty="0">
            <a:latin typeface="+mn-lt"/>
          </a:endParaRPr>
        </a:p>
        <a:p>
          <a:pPr marL="0" lvl="0" indent="0" algn="ctr" defTabSz="889000">
            <a:lnSpc>
              <a:spcPct val="90000"/>
            </a:lnSpc>
            <a:spcBef>
              <a:spcPct val="0"/>
            </a:spcBef>
            <a:spcAft>
              <a:spcPts val="0"/>
            </a:spcAft>
            <a:buNone/>
          </a:pPr>
          <a:endParaRPr lang="lv-LV" sz="2000" b="1" kern="1200" dirty="0">
            <a:latin typeface="+mn-lt"/>
          </a:endParaRPr>
        </a:p>
        <a:p>
          <a:pPr marL="0" lvl="0" indent="0" algn="ctr" defTabSz="889000">
            <a:lnSpc>
              <a:spcPct val="90000"/>
            </a:lnSpc>
            <a:spcBef>
              <a:spcPct val="0"/>
            </a:spcBef>
            <a:spcAft>
              <a:spcPts val="600"/>
            </a:spcAft>
            <a:buNone/>
          </a:pPr>
          <a:r>
            <a:rPr lang="lv-LV" sz="2000" b="1" kern="1200" dirty="0">
              <a:latin typeface="+mn-lt"/>
            </a:rPr>
            <a:t>CILVĒKTIESĪBAS</a:t>
          </a:r>
          <a:endParaRPr lang="lv-LV" sz="1800" b="1" kern="1200" dirty="0">
            <a:latin typeface="+mn-lt"/>
          </a:endParaRPr>
        </a:p>
        <a:p>
          <a:pPr marL="0" lvl="0" indent="0" algn="just" defTabSz="889000">
            <a:lnSpc>
              <a:spcPct val="90000"/>
            </a:lnSpc>
            <a:spcBef>
              <a:spcPct val="0"/>
            </a:spcBef>
            <a:spcAft>
              <a:spcPts val="0"/>
            </a:spcAft>
            <a:buNone/>
          </a:pPr>
          <a:r>
            <a:rPr lang="lv-LV" sz="1800" kern="1200" dirty="0">
              <a:latin typeface="+mn-lt"/>
            </a:rPr>
            <a:t>dabiski piemīt ikvienam cilvēkam </a:t>
          </a:r>
          <a:r>
            <a:rPr lang="lv-LV" sz="1800" u="sng" kern="1200" dirty="0">
              <a:latin typeface="+mn-lt"/>
            </a:rPr>
            <a:t>kopš dzimšanas </a:t>
          </a:r>
          <a:r>
            <a:rPr lang="lv-LV" sz="1800" kern="1200" dirty="0">
              <a:latin typeface="+mn-lt"/>
            </a:rPr>
            <a:t>brīža, neatkarīgi no valstiskās piederības vai citiem faktoriem </a:t>
          </a:r>
          <a:r>
            <a:rPr lang="lv-LV" sz="1400" kern="1200" dirty="0">
              <a:latin typeface="+mn-lt"/>
            </a:rPr>
            <a:t>(etniskā piederība, tautība, dzimums)</a:t>
          </a:r>
        </a:p>
        <a:p>
          <a:pPr marL="0" lvl="0" indent="0" algn="just" defTabSz="889000">
            <a:lnSpc>
              <a:spcPct val="90000"/>
            </a:lnSpc>
            <a:spcBef>
              <a:spcPct val="0"/>
            </a:spcBef>
            <a:spcAft>
              <a:spcPts val="0"/>
            </a:spcAft>
            <a:buNone/>
          </a:pPr>
          <a:endParaRPr lang="lv-LV" sz="800" kern="1200" dirty="0">
            <a:latin typeface="+mn-lt"/>
          </a:endParaRPr>
        </a:p>
        <a:p>
          <a:pPr marL="0" lvl="0" indent="0" algn="ctr" defTabSz="889000">
            <a:lnSpc>
              <a:spcPct val="90000"/>
            </a:lnSpc>
            <a:spcBef>
              <a:spcPct val="0"/>
            </a:spcBef>
            <a:spcAft>
              <a:spcPts val="0"/>
            </a:spcAft>
            <a:buNone/>
          </a:pPr>
          <a:r>
            <a:rPr lang="lv-LV" sz="2000" b="1" kern="1200" dirty="0">
              <a:latin typeface="+mn-lt"/>
            </a:rPr>
            <a:t>nevar piešķirt, apmainīt vai pārdot</a:t>
          </a:r>
          <a:endParaRPr lang="en-GB" sz="2000" b="1" kern="1200" dirty="0">
            <a:latin typeface="+mn-lt"/>
          </a:endParaRPr>
        </a:p>
      </dsp:txBody>
      <dsp:txXfrm>
        <a:off x="1875" y="2025126"/>
        <a:ext cx="2918474" cy="2025126"/>
      </dsp:txXfrm>
    </dsp:sp>
    <dsp:sp modelId="{A9C1593B-8D26-4579-894A-4E0FB09F0F7D}">
      <dsp:nvSpPr>
        <dsp:cNvPr id="0" name=""/>
        <dsp:cNvSpPr/>
      </dsp:nvSpPr>
      <dsp:spPr>
        <a:xfrm>
          <a:off x="636716" y="19000"/>
          <a:ext cx="1685917" cy="16859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10D221-128D-40C4-8698-D57E0FDF36FA}">
      <dsp:nvSpPr>
        <dsp:cNvPr id="0" name=""/>
        <dsp:cNvSpPr/>
      </dsp:nvSpPr>
      <dsp:spPr>
        <a:xfrm>
          <a:off x="3008254" y="0"/>
          <a:ext cx="2918474" cy="5062815"/>
        </a:xfrm>
        <a:prstGeom prst="roundRect">
          <a:avLst>
            <a:gd name="adj" fmla="val 10000"/>
          </a:avLst>
        </a:prstGeom>
        <a:solidFill>
          <a:schemeClr val="lt1">
            <a:hueOff val="0"/>
            <a:satOff val="0"/>
            <a:lumOff val="0"/>
            <a:alphaOff val="0"/>
          </a:schemeClr>
        </a:solidFill>
        <a:ln w="25400" cap="flat" cmpd="sng" algn="ctr">
          <a:solidFill>
            <a:srgbClr val="E9671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28016" rIns="72000" bIns="128016" numCol="1" spcCol="1270" anchor="ctr" anchorCtr="0">
          <a:noAutofit/>
        </a:bodyPr>
        <a:lstStyle/>
        <a:p>
          <a:pPr marL="0" lvl="0" indent="0" algn="ctr" defTabSz="800100">
            <a:lnSpc>
              <a:spcPct val="90000"/>
            </a:lnSpc>
            <a:spcBef>
              <a:spcPct val="0"/>
            </a:spcBef>
            <a:spcAft>
              <a:spcPts val="0"/>
            </a:spcAft>
            <a:buNone/>
          </a:pPr>
          <a:endParaRPr lang="lv-LV" sz="1800" kern="1200" dirty="0">
            <a:latin typeface="+mn-lt"/>
          </a:endParaRPr>
        </a:p>
        <a:p>
          <a:pPr marL="0" lvl="0" indent="0" algn="ctr" defTabSz="800100">
            <a:lnSpc>
              <a:spcPct val="90000"/>
            </a:lnSpc>
            <a:spcBef>
              <a:spcPct val="0"/>
            </a:spcBef>
            <a:spcAft>
              <a:spcPts val="0"/>
            </a:spcAft>
            <a:buNone/>
          </a:pPr>
          <a:endParaRPr lang="lv-LV" sz="700" b="1" kern="1200" dirty="0">
            <a:latin typeface="+mn-lt"/>
          </a:endParaRPr>
        </a:p>
        <a:p>
          <a:pPr marL="0" lvl="0" indent="0" algn="ctr" defTabSz="800100">
            <a:lnSpc>
              <a:spcPct val="90000"/>
            </a:lnSpc>
            <a:spcBef>
              <a:spcPct val="0"/>
            </a:spcBef>
            <a:spcAft>
              <a:spcPts val="600"/>
            </a:spcAft>
            <a:buNone/>
          </a:pPr>
          <a:endParaRPr lang="lv-LV" sz="2000" b="1" kern="1200" dirty="0">
            <a:latin typeface="+mn-lt"/>
          </a:endParaRPr>
        </a:p>
        <a:p>
          <a:pPr marL="0" lvl="0" indent="0" algn="ctr" defTabSz="800100">
            <a:lnSpc>
              <a:spcPct val="90000"/>
            </a:lnSpc>
            <a:spcBef>
              <a:spcPct val="0"/>
            </a:spcBef>
            <a:spcAft>
              <a:spcPts val="600"/>
            </a:spcAft>
            <a:buNone/>
          </a:pPr>
          <a:r>
            <a:rPr lang="lv-LV" sz="2000" b="1" kern="1200" dirty="0">
              <a:latin typeface="+mn-lt"/>
            </a:rPr>
            <a:t>PAMATBRĪVĪBAS</a:t>
          </a:r>
          <a:endParaRPr lang="lv-LV" sz="1800" b="1" kern="1200" dirty="0">
            <a:latin typeface="+mn-lt"/>
          </a:endParaRPr>
        </a:p>
        <a:p>
          <a:pPr marL="0" lvl="0" indent="0" algn="just" defTabSz="800100">
            <a:lnSpc>
              <a:spcPct val="90000"/>
            </a:lnSpc>
            <a:spcBef>
              <a:spcPct val="0"/>
            </a:spcBef>
            <a:spcAft>
              <a:spcPts val="0"/>
            </a:spcAft>
            <a:buNone/>
          </a:pPr>
          <a:r>
            <a:rPr lang="lv-LV" sz="1800" kern="1200" dirty="0">
              <a:latin typeface="+mn-lt"/>
            </a:rPr>
            <a:t>sabiedriski politisks raksturs, to īstenošana nozīmē </a:t>
          </a:r>
          <a:r>
            <a:rPr lang="lv-LV" sz="1800" u="sng" kern="1200" dirty="0">
              <a:latin typeface="+mn-lt"/>
            </a:rPr>
            <a:t>aktīvu, apzinātu gribas izpausmi</a:t>
          </a:r>
          <a:r>
            <a:rPr lang="lv-LV" sz="1800" u="none" kern="1200" dirty="0">
              <a:latin typeface="+mn-lt"/>
            </a:rPr>
            <a:t> </a:t>
          </a:r>
          <a:r>
            <a:rPr lang="lv-LV" sz="1600" kern="1200" dirty="0">
              <a:latin typeface="+mn-lt"/>
            </a:rPr>
            <a:t>(izteiksmes, pulcēšanās, reliģijas, vēlēšanu, pārvietošanās brīvība) </a:t>
          </a:r>
        </a:p>
        <a:p>
          <a:pPr marL="0" lvl="0" indent="0" algn="just" defTabSz="800100">
            <a:lnSpc>
              <a:spcPct val="90000"/>
            </a:lnSpc>
            <a:spcBef>
              <a:spcPct val="0"/>
            </a:spcBef>
            <a:spcAft>
              <a:spcPts val="0"/>
            </a:spcAft>
            <a:buNone/>
          </a:pPr>
          <a:endParaRPr lang="lv-LV" sz="1050" kern="1200" dirty="0">
            <a:latin typeface="+mn-lt"/>
          </a:endParaRPr>
        </a:p>
        <a:p>
          <a:pPr marL="0" lvl="0" indent="0" algn="ctr" defTabSz="800100">
            <a:lnSpc>
              <a:spcPct val="90000"/>
            </a:lnSpc>
            <a:spcBef>
              <a:spcPct val="0"/>
            </a:spcBef>
            <a:spcAft>
              <a:spcPts val="0"/>
            </a:spcAft>
            <a:buNone/>
          </a:pPr>
          <a:r>
            <a:rPr lang="lv-LV" sz="2000" b="1" kern="1200" dirty="0">
              <a:latin typeface="+mn-lt"/>
            </a:rPr>
            <a:t>daļa no cilvēktiesībām</a:t>
          </a:r>
          <a:r>
            <a:rPr lang="lv-LV" sz="1800" kern="1200" dirty="0">
              <a:latin typeface="+mn-lt"/>
            </a:rPr>
            <a:t>, </a:t>
          </a:r>
        </a:p>
        <a:p>
          <a:pPr marL="0" lvl="0" indent="0" algn="ctr" defTabSz="800100">
            <a:lnSpc>
              <a:spcPct val="90000"/>
            </a:lnSpc>
            <a:spcBef>
              <a:spcPct val="0"/>
            </a:spcBef>
            <a:spcAft>
              <a:spcPts val="0"/>
            </a:spcAft>
            <a:buNone/>
          </a:pPr>
          <a:r>
            <a:rPr lang="lv-LV" sz="1800" kern="1200" dirty="0">
              <a:latin typeface="+mn-lt"/>
            </a:rPr>
            <a:t>šis jēdziens </a:t>
          </a:r>
          <a:r>
            <a:rPr lang="lv-LV" sz="1800" b="0" kern="1200" dirty="0">
              <a:latin typeface="+mn-lt"/>
            </a:rPr>
            <a:t>ir šaurāks par jēdzienu «cilvēktiesības»</a:t>
          </a:r>
          <a:endParaRPr lang="en-GB" sz="1800" b="0" kern="1200" dirty="0">
            <a:latin typeface="+mn-lt"/>
          </a:endParaRPr>
        </a:p>
      </dsp:txBody>
      <dsp:txXfrm>
        <a:off x="3008254" y="2025126"/>
        <a:ext cx="2918474" cy="2025126"/>
      </dsp:txXfrm>
    </dsp:sp>
    <dsp:sp modelId="{2AA01884-6E43-4C9E-9E04-CDD20F1309AC}">
      <dsp:nvSpPr>
        <dsp:cNvPr id="0" name=""/>
        <dsp:cNvSpPr/>
      </dsp:nvSpPr>
      <dsp:spPr>
        <a:xfrm>
          <a:off x="3624554" y="19000"/>
          <a:ext cx="1685917" cy="1685917"/>
        </a:xfrm>
        <a:prstGeom prst="ellipse">
          <a:avLst/>
        </a:prstGeom>
        <a:blipFill>
          <a:blip xmlns:r="http://schemas.openxmlformats.org/officeDocument/2006/relationships" r:embed="rId2"/>
          <a:srcRect/>
          <a:stretch>
            <a:fillRect t="-3000" b="-3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4A9385-7A59-4CF0-A8C3-BE0C8DACA425}">
      <dsp:nvSpPr>
        <dsp:cNvPr id="0" name=""/>
        <dsp:cNvSpPr/>
      </dsp:nvSpPr>
      <dsp:spPr>
        <a:xfrm>
          <a:off x="6013933" y="0"/>
          <a:ext cx="2918474" cy="5062815"/>
        </a:xfrm>
        <a:prstGeom prst="roundRect">
          <a:avLst>
            <a:gd name="adj" fmla="val 10000"/>
          </a:avLst>
        </a:prstGeom>
        <a:solidFill>
          <a:schemeClr val="lt1">
            <a:hueOff val="0"/>
            <a:satOff val="0"/>
            <a:lumOff val="0"/>
            <a:alphaOff val="0"/>
          </a:schemeClr>
        </a:solidFill>
        <a:ln w="25400" cap="flat" cmpd="sng" algn="ctr">
          <a:solidFill>
            <a:srgbClr val="E9671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42240" rIns="72000" bIns="142240" numCol="1" spcCol="1270" anchor="ctr" anchorCtr="0">
          <a:noAutofit/>
        </a:bodyPr>
        <a:lstStyle/>
        <a:p>
          <a:pPr marL="0" lvl="0" indent="0" algn="ctr" defTabSz="889000">
            <a:lnSpc>
              <a:spcPct val="90000"/>
            </a:lnSpc>
            <a:spcBef>
              <a:spcPct val="0"/>
            </a:spcBef>
            <a:spcAft>
              <a:spcPts val="0"/>
            </a:spcAft>
            <a:buNone/>
          </a:pPr>
          <a:endParaRPr lang="lv-LV" sz="2000" b="1" kern="1200" dirty="0">
            <a:latin typeface="+mn-lt"/>
          </a:endParaRPr>
        </a:p>
        <a:p>
          <a:pPr marL="0" lvl="0" indent="0" algn="ctr" defTabSz="889000">
            <a:lnSpc>
              <a:spcPct val="90000"/>
            </a:lnSpc>
            <a:spcBef>
              <a:spcPct val="0"/>
            </a:spcBef>
            <a:spcAft>
              <a:spcPts val="0"/>
            </a:spcAft>
            <a:buNone/>
          </a:pPr>
          <a:endParaRPr lang="lv-LV" sz="1050" b="1" kern="1200" dirty="0">
            <a:latin typeface="+mn-lt"/>
          </a:endParaRPr>
        </a:p>
        <a:p>
          <a:pPr marL="0" lvl="0" indent="0" algn="ctr" defTabSz="889000">
            <a:lnSpc>
              <a:spcPct val="90000"/>
            </a:lnSpc>
            <a:spcBef>
              <a:spcPct val="0"/>
            </a:spcBef>
            <a:spcAft>
              <a:spcPts val="600"/>
            </a:spcAft>
            <a:buNone/>
          </a:pPr>
          <a:endParaRPr lang="lv-LV" sz="2000" b="1" kern="1200" dirty="0">
            <a:latin typeface="+mn-lt"/>
          </a:endParaRPr>
        </a:p>
        <a:p>
          <a:pPr marL="0" lvl="0" indent="0" algn="ctr" defTabSz="889000">
            <a:lnSpc>
              <a:spcPct val="90000"/>
            </a:lnSpc>
            <a:spcBef>
              <a:spcPct val="0"/>
            </a:spcBef>
            <a:spcAft>
              <a:spcPts val="600"/>
            </a:spcAft>
            <a:buNone/>
          </a:pPr>
          <a:r>
            <a:rPr lang="lv-LV" sz="2000" b="1" kern="1200" dirty="0">
              <a:latin typeface="+mn-lt"/>
            </a:rPr>
            <a:t>PAMATTIESĪBAS</a:t>
          </a:r>
          <a:endParaRPr lang="lv-LV" sz="1800" b="1" kern="1200" dirty="0">
            <a:latin typeface="+mn-lt"/>
          </a:endParaRPr>
        </a:p>
        <a:p>
          <a:pPr marL="0" lvl="0" indent="0" algn="ctr" defTabSz="889000">
            <a:lnSpc>
              <a:spcPct val="90000"/>
            </a:lnSpc>
            <a:spcBef>
              <a:spcPct val="0"/>
            </a:spcBef>
            <a:spcAft>
              <a:spcPts val="0"/>
            </a:spcAft>
            <a:buNone/>
          </a:pPr>
          <a:r>
            <a:rPr lang="lv-LV" sz="2000" b="1" kern="1200" dirty="0">
              <a:latin typeface="+mn-lt"/>
            </a:rPr>
            <a:t>papildu cilvēktiesībām </a:t>
          </a:r>
          <a:r>
            <a:rPr lang="lv-LV" sz="1800" kern="1200" dirty="0">
              <a:latin typeface="+mn-lt"/>
            </a:rPr>
            <a:t>ietilpst samērā nesen atzītu sociālekonomisku tiesību </a:t>
          </a:r>
          <a:r>
            <a:rPr lang="lv-LV" sz="1600" kern="1200" dirty="0">
              <a:latin typeface="+mn-lt"/>
            </a:rPr>
            <a:t>(tiesības uz sociālo nodrošinājumu u.c.) </a:t>
          </a:r>
          <a:r>
            <a:rPr lang="lv-LV" sz="1800" kern="1200" dirty="0">
              <a:latin typeface="+mn-lt"/>
            </a:rPr>
            <a:t>un</a:t>
          </a:r>
        </a:p>
        <a:p>
          <a:pPr marL="0" lvl="0" indent="0" algn="ctr" defTabSz="889000">
            <a:lnSpc>
              <a:spcPct val="90000"/>
            </a:lnSpc>
            <a:spcBef>
              <a:spcPct val="0"/>
            </a:spcBef>
            <a:spcAft>
              <a:spcPts val="0"/>
            </a:spcAft>
            <a:buNone/>
          </a:pPr>
          <a:r>
            <a:rPr lang="lv-LV" sz="1800" kern="1200" dirty="0">
              <a:latin typeface="+mn-lt"/>
            </a:rPr>
            <a:t>noteiktu sabiedrības grupu kolektīvas tiesības </a:t>
          </a:r>
          <a:r>
            <a:rPr lang="lv-LV" sz="1600" kern="1200" dirty="0">
              <a:latin typeface="+mn-lt"/>
            </a:rPr>
            <a:t>(mazākumtautību un pie tām piederošo cilvēku tiesības)</a:t>
          </a:r>
          <a:endParaRPr lang="en-GB" sz="1800" kern="1200" dirty="0">
            <a:latin typeface="+mn-lt"/>
          </a:endParaRPr>
        </a:p>
      </dsp:txBody>
      <dsp:txXfrm>
        <a:off x="6013933" y="2025126"/>
        <a:ext cx="2918474" cy="2025126"/>
      </dsp:txXfrm>
    </dsp:sp>
    <dsp:sp modelId="{57EF56E1-022B-4D32-A2E0-CC835B2B00CA}">
      <dsp:nvSpPr>
        <dsp:cNvPr id="0" name=""/>
        <dsp:cNvSpPr/>
      </dsp:nvSpPr>
      <dsp:spPr>
        <a:xfrm>
          <a:off x="6676220" y="19000"/>
          <a:ext cx="1685917" cy="168591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584720-9CB2-45C4-B073-39DB1A07F89D}">
      <dsp:nvSpPr>
        <dsp:cNvPr id="0" name=""/>
        <dsp:cNvSpPr/>
      </dsp:nvSpPr>
      <dsp:spPr>
        <a:xfrm>
          <a:off x="357289" y="4701765"/>
          <a:ext cx="8219541" cy="280887"/>
        </a:xfrm>
        <a:prstGeom prst="leftRightArrow">
          <a:avLst/>
        </a:prstGeom>
        <a:solidFill>
          <a:srgbClr val="E967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1C61B-30BC-468B-B5BF-942A867242FC}">
      <dsp:nvSpPr>
        <dsp:cNvPr id="0" name=""/>
        <dsp:cNvSpPr/>
      </dsp:nvSpPr>
      <dsp:spPr>
        <a:xfrm>
          <a:off x="0" y="1790029"/>
          <a:ext cx="6941996"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a:latin typeface="+mn-lt"/>
            </a:rPr>
            <a:t>III sadaļa. VIENLĪDZĪBA</a:t>
          </a:r>
          <a:endParaRPr lang="en-US" sz="2400" b="1" kern="1200" dirty="0">
            <a:latin typeface="+mn-lt"/>
          </a:endParaRPr>
        </a:p>
      </dsp:txBody>
      <dsp:txXfrm>
        <a:off x="37467" y="1827496"/>
        <a:ext cx="6867062" cy="692586"/>
      </dsp:txXfrm>
    </dsp:sp>
    <dsp:sp modelId="{E7AA593C-446D-4025-9825-4CF001A8CCC0}">
      <dsp:nvSpPr>
        <dsp:cNvPr id="0" name=""/>
        <dsp:cNvSpPr/>
      </dsp:nvSpPr>
      <dsp:spPr>
        <a:xfrm>
          <a:off x="0" y="33772"/>
          <a:ext cx="6941996"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a:latin typeface="+mn-lt"/>
            </a:rPr>
            <a:t>I sadaļa. CIEŅA</a:t>
          </a:r>
          <a:endParaRPr lang="en-US" sz="2400" b="1" kern="1200" dirty="0">
            <a:latin typeface="+mn-lt"/>
          </a:endParaRPr>
        </a:p>
      </dsp:txBody>
      <dsp:txXfrm>
        <a:off x="37467" y="71239"/>
        <a:ext cx="6867062" cy="692586"/>
      </dsp:txXfrm>
    </dsp:sp>
    <dsp:sp modelId="{A477326A-0739-4202-9B2C-1ED87EFE4697}">
      <dsp:nvSpPr>
        <dsp:cNvPr id="0" name=""/>
        <dsp:cNvSpPr/>
      </dsp:nvSpPr>
      <dsp:spPr>
        <a:xfrm>
          <a:off x="0" y="2681492"/>
          <a:ext cx="6941996"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a:latin typeface="+mn-lt"/>
            </a:rPr>
            <a:t>IV sadaļa. SOLIDARITĀTE</a:t>
          </a:r>
          <a:endParaRPr lang="en-US" sz="2400" b="1" kern="1200" dirty="0">
            <a:latin typeface="+mn-lt"/>
          </a:endParaRPr>
        </a:p>
      </dsp:txBody>
      <dsp:txXfrm>
        <a:off x="37467" y="2718959"/>
        <a:ext cx="6867062" cy="692586"/>
      </dsp:txXfrm>
    </dsp:sp>
    <dsp:sp modelId="{2B5B8ECB-7BA2-49F8-97B5-9BB5174C3BBD}">
      <dsp:nvSpPr>
        <dsp:cNvPr id="0" name=""/>
        <dsp:cNvSpPr/>
      </dsp:nvSpPr>
      <dsp:spPr>
        <a:xfrm>
          <a:off x="0" y="3562572"/>
          <a:ext cx="6941996"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a:latin typeface="+mn-lt"/>
            </a:rPr>
            <a:t>V sadaļa. PILSOŅU TIESĪBAS</a:t>
          </a:r>
          <a:endParaRPr lang="en-US" sz="2400" b="1" kern="1200" dirty="0">
            <a:latin typeface="+mn-lt"/>
          </a:endParaRPr>
        </a:p>
      </dsp:txBody>
      <dsp:txXfrm>
        <a:off x="37467" y="3600039"/>
        <a:ext cx="6867062" cy="692586"/>
      </dsp:txXfrm>
    </dsp:sp>
    <dsp:sp modelId="{DA249B52-E93A-4DF0-AA9B-A43C137EDAA8}">
      <dsp:nvSpPr>
        <dsp:cNvPr id="0" name=""/>
        <dsp:cNvSpPr/>
      </dsp:nvSpPr>
      <dsp:spPr>
        <a:xfrm>
          <a:off x="0" y="4434963"/>
          <a:ext cx="6941996"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a:latin typeface="+mn-lt"/>
            </a:rPr>
            <a:t>VI sadaļa. TIESISKUMS</a:t>
          </a:r>
          <a:endParaRPr lang="en-US" sz="2400" b="1" kern="1200" dirty="0">
            <a:latin typeface="+mn-lt"/>
          </a:endParaRPr>
        </a:p>
      </dsp:txBody>
      <dsp:txXfrm>
        <a:off x="37467" y="4472430"/>
        <a:ext cx="6867062" cy="692586"/>
      </dsp:txXfrm>
    </dsp:sp>
    <dsp:sp modelId="{7549FCE7-DD9C-4B8C-9266-57C146E17DE5}">
      <dsp:nvSpPr>
        <dsp:cNvPr id="0" name=""/>
        <dsp:cNvSpPr/>
      </dsp:nvSpPr>
      <dsp:spPr>
        <a:xfrm>
          <a:off x="0" y="934784"/>
          <a:ext cx="6941996"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b="1" kern="1200">
              <a:latin typeface="+mn-lt"/>
            </a:rPr>
            <a:t>II sadaļa. BRĪVĪBA</a:t>
          </a:r>
          <a:endParaRPr lang="en-US" sz="2400" b="1" kern="1200" dirty="0">
            <a:latin typeface="+mn-lt"/>
          </a:endParaRPr>
        </a:p>
      </dsp:txBody>
      <dsp:txXfrm>
        <a:off x="37467" y="972251"/>
        <a:ext cx="6867062"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1D378-0ABC-4FD3-98DB-77BF7CD831B9}">
      <dsp:nvSpPr>
        <dsp:cNvPr id="0" name=""/>
        <dsp:cNvSpPr/>
      </dsp:nvSpPr>
      <dsp:spPr>
        <a:xfrm rot="5400000">
          <a:off x="-259276" y="381321"/>
          <a:ext cx="1728532" cy="120997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Kas</a:t>
          </a:r>
          <a:endParaRPr lang="lv-LV" sz="1500" b="1" kern="1200" dirty="0">
            <a:latin typeface="Verdana" panose="020B0604030504040204" pitchFamily="34" charset="0"/>
            <a:ea typeface="Verdana" panose="020B0604030504040204" pitchFamily="34" charset="0"/>
          </a:endParaRPr>
        </a:p>
      </dsp:txBody>
      <dsp:txXfrm rot="-5400000">
        <a:off x="4" y="727027"/>
        <a:ext cx="1209972" cy="518560"/>
      </dsp:txXfrm>
    </dsp:sp>
    <dsp:sp modelId="{DE4AEB04-0F88-4EFB-931C-3B6DEB9C7AD0}">
      <dsp:nvSpPr>
        <dsp:cNvPr id="0" name=""/>
        <dsp:cNvSpPr/>
      </dsp:nvSpPr>
      <dsp:spPr>
        <a:xfrm rot="5400000">
          <a:off x="4457371" y="-3087163"/>
          <a:ext cx="1123546" cy="761834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lv-LV" altLang="lv-LV" sz="2000" b="1" kern="1200" dirty="0">
              <a:solidFill>
                <a:srgbClr val="000000"/>
              </a:solidFill>
              <a:latin typeface="Verdana" panose="020B0604030504040204" pitchFamily="34" charset="0"/>
              <a:ea typeface="Verdana" panose="020B0604030504040204" pitchFamily="34" charset="0"/>
            </a:rPr>
            <a:t>ES fondu vadībā vai īstenošanā </a:t>
          </a:r>
          <a:r>
            <a:rPr lang="lv-LV" altLang="lv-LV" sz="2000" kern="1200" dirty="0">
              <a:solidFill>
                <a:srgbClr val="000000"/>
              </a:solidFill>
              <a:latin typeface="Verdana" panose="020B0604030504040204" pitchFamily="34" charset="0"/>
              <a:ea typeface="Verdana" panose="020B0604030504040204" pitchFamily="34" charset="0"/>
            </a:rPr>
            <a:t>iesaistītās institūcijas</a:t>
          </a:r>
          <a:endParaRPr lang="lv-LV" sz="2000" kern="1200" dirty="0">
            <a:latin typeface="Verdana" panose="020B0604030504040204" pitchFamily="34" charset="0"/>
            <a:ea typeface="Verdana" panose="020B0604030504040204" pitchFamily="34" charset="0"/>
          </a:endParaRPr>
        </a:p>
      </dsp:txBody>
      <dsp:txXfrm rot="-5400000">
        <a:off x="1209973" y="215082"/>
        <a:ext cx="7563496" cy="1013852"/>
      </dsp:txXfrm>
    </dsp:sp>
    <dsp:sp modelId="{43C3F255-B816-4F2D-ACCF-CBE5B7F23228}">
      <dsp:nvSpPr>
        <dsp:cNvPr id="0" name=""/>
        <dsp:cNvSpPr/>
      </dsp:nvSpPr>
      <dsp:spPr>
        <a:xfrm rot="5400000">
          <a:off x="-238338" y="1919563"/>
          <a:ext cx="1728532" cy="129373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anose="020B0604030504040204" pitchFamily="34" charset="0"/>
              <a:ea typeface="Verdana" panose="020B0604030504040204" pitchFamily="34" charset="0"/>
            </a:rPr>
            <a:t>Kādos</a:t>
          </a:r>
        </a:p>
        <a:p>
          <a:pPr marL="0" lvl="0" indent="0" algn="ctr" defTabSz="711200">
            <a:lnSpc>
              <a:spcPct val="90000"/>
            </a:lnSpc>
            <a:spcBef>
              <a:spcPct val="0"/>
            </a:spcBef>
            <a:spcAft>
              <a:spcPct val="35000"/>
            </a:spcAft>
            <a:buNone/>
          </a:pPr>
          <a:r>
            <a:rPr lang="lv-LV" sz="1600" b="1" kern="1200" dirty="0">
              <a:latin typeface="Verdana" panose="020B0604030504040204" pitchFamily="34" charset="0"/>
              <a:ea typeface="Verdana" panose="020B0604030504040204" pitchFamily="34" charset="0"/>
            </a:rPr>
            <a:t>gadījumos</a:t>
          </a:r>
        </a:p>
      </dsp:txBody>
      <dsp:txXfrm rot="-5400000">
        <a:off x="-20941" y="2349037"/>
        <a:ext cx="1293739" cy="434793"/>
      </dsp:txXfrm>
    </dsp:sp>
    <dsp:sp modelId="{D79113C6-12D7-46BF-A42A-7561FF212A12}">
      <dsp:nvSpPr>
        <dsp:cNvPr id="0" name=""/>
        <dsp:cNvSpPr/>
      </dsp:nvSpPr>
      <dsp:spPr>
        <a:xfrm rot="5400000">
          <a:off x="4120019" y="-1438309"/>
          <a:ext cx="1840133" cy="761834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700" rIns="144000" bIns="12700" numCol="1" spcCol="1270" anchor="ctr" anchorCtr="0">
          <a:noAutofit/>
        </a:bodyPr>
        <a:lstStyle/>
        <a:p>
          <a:pPr marL="0" lvl="1" indent="0" algn="just" defTabSz="889000">
            <a:lnSpc>
              <a:spcPct val="90000"/>
            </a:lnSpc>
            <a:spcBef>
              <a:spcPct val="0"/>
            </a:spcBef>
            <a:spcAft>
              <a:spcPts val="600"/>
            </a:spcAft>
            <a:buNone/>
          </a:pPr>
          <a:r>
            <a:rPr lang="lv-LV" altLang="lv-LV" sz="2000" kern="1200" dirty="0">
              <a:solidFill>
                <a:srgbClr val="000000"/>
              </a:solidFill>
              <a:latin typeface="Verdana" panose="020B0604030504040204" pitchFamily="34" charset="0"/>
              <a:ea typeface="Verdana" panose="020B0604030504040204" pitchFamily="34" charset="0"/>
            </a:rPr>
            <a:t>Konstatējot pārkāpumu vai saņemot sūdzību par pārkāpumiem, kas saistīti ar ES fondu atbalstīto darbību </a:t>
          </a:r>
          <a:r>
            <a:rPr lang="lv-LV" altLang="lv-LV" sz="2000" b="1" kern="1200" dirty="0">
              <a:solidFill>
                <a:srgbClr val="000000"/>
              </a:solidFill>
              <a:latin typeface="Verdana" panose="020B0604030504040204" pitchFamily="34" charset="0"/>
              <a:ea typeface="Verdana" panose="020B0604030504040204" pitchFamily="34" charset="0"/>
            </a:rPr>
            <a:t>neatbilstību ES Pamattiesību hartai (</a:t>
          </a:r>
          <a:r>
            <a:rPr lang="lv-LV" altLang="lv-LV" sz="2000" b="1" kern="1200" dirty="0">
              <a:solidFill>
                <a:schemeClr val="tx1"/>
              </a:solidFill>
              <a:latin typeface="Verdana" panose="020B0604030504040204" pitchFamily="34" charset="0"/>
              <a:ea typeface="Verdana" panose="020B0604030504040204" pitchFamily="34" charset="0"/>
            </a:rPr>
            <a:t>vienlīdzība, nediskriminācija, iekļaušana,</a:t>
          </a:r>
          <a:r>
            <a:rPr lang="lv-LV" altLang="lv-LV" sz="2000" b="1" kern="1200" dirty="0">
              <a:solidFill>
                <a:srgbClr val="000000"/>
              </a:solidFill>
              <a:latin typeface="Verdana" panose="020B0604030504040204" pitchFamily="34" charset="0"/>
              <a:ea typeface="Verdana" panose="020B0604030504040204" pitchFamily="34" charset="0"/>
            </a:rPr>
            <a:t> pamattiesības)</a:t>
          </a:r>
          <a:endParaRPr lang="lv-LV" sz="2000" kern="1200" dirty="0">
            <a:latin typeface="Verdana" panose="020B0604030504040204" pitchFamily="34" charset="0"/>
            <a:ea typeface="Verdana" panose="020B0604030504040204" pitchFamily="34" charset="0"/>
          </a:endParaRPr>
        </a:p>
      </dsp:txBody>
      <dsp:txXfrm rot="-5400000">
        <a:off x="1230914" y="1540624"/>
        <a:ext cx="7528515" cy="1660477"/>
      </dsp:txXfrm>
    </dsp:sp>
    <dsp:sp modelId="{81C93C67-D285-4EA7-BAA4-EB29B9D20264}">
      <dsp:nvSpPr>
        <dsp:cNvPr id="0" name=""/>
        <dsp:cNvSpPr/>
      </dsp:nvSpPr>
      <dsp:spPr>
        <a:xfrm rot="5400000">
          <a:off x="-280221" y="3583676"/>
          <a:ext cx="1728532" cy="120997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lv-LV" sz="2000" b="1" kern="1200" dirty="0">
              <a:latin typeface="Verdana" panose="020B0604030504040204" pitchFamily="34" charset="0"/>
              <a:ea typeface="Verdana" panose="020B0604030504040204" pitchFamily="34" charset="0"/>
            </a:rPr>
            <a:t>Ko </a:t>
          </a:r>
        </a:p>
        <a:p>
          <a:pPr marL="0" lvl="0" indent="0" algn="ctr" defTabSz="889000">
            <a:lnSpc>
              <a:spcPct val="90000"/>
            </a:lnSpc>
            <a:spcBef>
              <a:spcPct val="0"/>
            </a:spcBef>
            <a:spcAft>
              <a:spcPts val="0"/>
            </a:spcAft>
            <a:buNone/>
          </a:pPr>
          <a:r>
            <a:rPr lang="lv-LV" sz="2000" b="1" kern="1200" dirty="0">
              <a:latin typeface="Verdana" panose="020B0604030504040204" pitchFamily="34" charset="0"/>
              <a:ea typeface="Verdana" panose="020B0604030504040204" pitchFamily="34" charset="0"/>
            </a:rPr>
            <a:t>dara</a:t>
          </a:r>
        </a:p>
      </dsp:txBody>
      <dsp:txXfrm rot="-5400000">
        <a:off x="-20941" y="3929382"/>
        <a:ext cx="1209972" cy="518560"/>
      </dsp:txXfrm>
    </dsp:sp>
    <dsp:sp modelId="{ECE70F33-F11F-4E1C-8F57-81C0EF1B2565}">
      <dsp:nvSpPr>
        <dsp:cNvPr id="0" name=""/>
        <dsp:cNvSpPr/>
      </dsp:nvSpPr>
      <dsp:spPr>
        <a:xfrm rot="5400000">
          <a:off x="4436429" y="219602"/>
          <a:ext cx="1123546" cy="761834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0" algn="just" defTabSz="889000">
            <a:lnSpc>
              <a:spcPct val="90000"/>
            </a:lnSpc>
            <a:spcBef>
              <a:spcPct val="0"/>
            </a:spcBef>
            <a:spcAft>
              <a:spcPct val="15000"/>
            </a:spcAft>
            <a:buNone/>
          </a:pPr>
          <a:r>
            <a:rPr lang="lv-LV" altLang="lv-LV" sz="2000" b="1" kern="1200" dirty="0">
              <a:solidFill>
                <a:srgbClr val="000000"/>
              </a:solidFill>
              <a:latin typeface="Verdana" panose="020B0604030504040204" pitchFamily="34" charset="0"/>
              <a:ea typeface="Verdana" panose="020B0604030504040204" pitchFamily="34" charset="0"/>
            </a:rPr>
            <a:t>ziņo Centrālai finanšu un līgumu aģentūrai (CFLA)</a:t>
          </a:r>
          <a:r>
            <a:rPr lang="lv-LV" altLang="lv-LV" sz="2000" b="0" kern="1200" dirty="0">
              <a:solidFill>
                <a:srgbClr val="000000"/>
              </a:solidFill>
              <a:latin typeface="Verdana" panose="020B0604030504040204" pitchFamily="34" charset="0"/>
              <a:ea typeface="Verdana" panose="020B0604030504040204" pitchFamily="34" charset="0"/>
            </a:rPr>
            <a:t> neatbilstības izvērtēšanai un iespējamai finanšu korekcijas veikšanai</a:t>
          </a:r>
          <a:endParaRPr lang="lv-LV" sz="2000" kern="1200" dirty="0">
            <a:latin typeface="Verdana" panose="020B0604030504040204" pitchFamily="34" charset="0"/>
            <a:ea typeface="Verdana" panose="020B0604030504040204" pitchFamily="34" charset="0"/>
          </a:endParaRPr>
        </a:p>
      </dsp:txBody>
      <dsp:txXfrm rot="-5400000">
        <a:off x="1189031" y="3521848"/>
        <a:ext cx="7563496" cy="101385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640420-7ACC-4E6C-B5FE-4220B234B5DD}"/>
              </a:ext>
            </a:extLst>
          </p:cNvPr>
          <p:cNvSpPr>
            <a:spLocks noGrp="1"/>
          </p:cNvSpPr>
          <p:nvPr>
            <p:ph type="hdr" sz="quarter"/>
          </p:nvPr>
        </p:nvSpPr>
        <p:spPr>
          <a:xfrm>
            <a:off x="0" y="0"/>
            <a:ext cx="2939468" cy="496332"/>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a:extLst>
              <a:ext uri="{FF2B5EF4-FFF2-40B4-BE49-F238E27FC236}">
                <a16:creationId xmlns:a16="http://schemas.microsoft.com/office/drawing/2014/main" id="{87E40702-3D0E-41FA-9F17-132545141D40}"/>
              </a:ext>
            </a:extLst>
          </p:cNvPr>
          <p:cNvSpPr>
            <a:spLocks noGrp="1"/>
          </p:cNvSpPr>
          <p:nvPr>
            <p:ph type="dt" idx="1"/>
          </p:nvPr>
        </p:nvSpPr>
        <p:spPr>
          <a:xfrm>
            <a:off x="3842350" y="0"/>
            <a:ext cx="2939468"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C196619E-A021-4CBD-ABB2-20D90033C0D4}" type="datetimeFigureOut">
              <a:rPr lang="lv-LV" altLang="lv-LV"/>
              <a:pPr>
                <a:defRPr/>
              </a:pPr>
              <a:t>09.05.2022</a:t>
            </a:fld>
            <a:endParaRPr lang="lv-LV" altLang="lv-LV"/>
          </a:p>
        </p:txBody>
      </p:sp>
      <p:sp>
        <p:nvSpPr>
          <p:cNvPr id="4" name="Slide Image Placeholder 3">
            <a:extLst>
              <a:ext uri="{FF2B5EF4-FFF2-40B4-BE49-F238E27FC236}">
                <a16:creationId xmlns:a16="http://schemas.microsoft.com/office/drawing/2014/main" id="{54A7C938-F551-4ED4-8ACE-6AF1A2534D11}"/>
              </a:ext>
            </a:extLst>
          </p:cNvPr>
          <p:cNvSpPr>
            <a:spLocks noGrp="1" noRot="1" noChangeAspect="1"/>
          </p:cNvSpPr>
          <p:nvPr>
            <p:ph type="sldImg" idx="2"/>
          </p:nvPr>
        </p:nvSpPr>
        <p:spPr>
          <a:xfrm>
            <a:off x="911225" y="744538"/>
            <a:ext cx="4960938"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75E61C61-0649-44A2-8C35-BCEE618A9B98}"/>
              </a:ext>
            </a:extLst>
          </p:cNvPr>
          <p:cNvSpPr>
            <a:spLocks noGrp="1"/>
          </p:cNvSpPr>
          <p:nvPr>
            <p:ph type="body" sz="quarter" idx="3"/>
          </p:nvPr>
        </p:nvSpPr>
        <p:spPr>
          <a:xfrm>
            <a:off x="678339" y="4715153"/>
            <a:ext cx="542671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E21081C8-826C-4FB2-AD03-9D21019099DC}"/>
              </a:ext>
            </a:extLst>
          </p:cNvPr>
          <p:cNvSpPr>
            <a:spLocks noGrp="1"/>
          </p:cNvSpPr>
          <p:nvPr>
            <p:ph type="ftr" sz="quarter" idx="4"/>
          </p:nvPr>
        </p:nvSpPr>
        <p:spPr>
          <a:xfrm>
            <a:off x="0" y="9428583"/>
            <a:ext cx="2939468" cy="496332"/>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a:extLst>
              <a:ext uri="{FF2B5EF4-FFF2-40B4-BE49-F238E27FC236}">
                <a16:creationId xmlns:a16="http://schemas.microsoft.com/office/drawing/2014/main" id="{310D5CFB-88EF-4082-BA17-01D69FB3D52D}"/>
              </a:ext>
            </a:extLst>
          </p:cNvPr>
          <p:cNvSpPr>
            <a:spLocks noGrp="1"/>
          </p:cNvSpPr>
          <p:nvPr>
            <p:ph type="sldNum" sz="quarter" idx="5"/>
          </p:nvPr>
        </p:nvSpPr>
        <p:spPr>
          <a:xfrm>
            <a:off x="3842350" y="9428583"/>
            <a:ext cx="2939468"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A17AF8D2-03CE-437C-A86A-C6D1FAA72CBA}"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683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info/aid-development-cooperation-fundamental-rights/your-rights-eu/eu-charter-fundamental-rights_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ur-lex.europa.eu/legal-content/LV/TXT/?uri=CELEX%3A32021R1060&amp;qid=1650884996812#ntr5-L_2021231LV.01015901-E000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ida attēla vietturis 1">
            <a:extLst>
              <a:ext uri="{FF2B5EF4-FFF2-40B4-BE49-F238E27FC236}">
                <a16:creationId xmlns:a16="http://schemas.microsoft.com/office/drawing/2014/main" id="{792DD1F9-AE24-48B8-A2D3-2C3DE4DE23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Piezīmju vietturis 2">
            <a:extLst>
              <a:ext uri="{FF2B5EF4-FFF2-40B4-BE49-F238E27FC236}">
                <a16:creationId xmlns:a16="http://schemas.microsoft.com/office/drawing/2014/main" id="{98101530-1EE1-4D6F-81E1-1FF7354167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ts val="600"/>
              </a:spcBef>
              <a:spcAft>
                <a:spcPts val="600"/>
              </a:spcAft>
            </a:pPr>
            <a:r>
              <a:rPr lang="lv-LV" altLang="lv-LV" dirty="0"/>
              <a:t>ANO Statūtos un Eiropas Cilvēktiesību un pamatbrīvību aizsardzības konvencijā lietoti termini «</a:t>
            </a:r>
            <a:r>
              <a:rPr lang="lv-LV" altLang="lv-LV" b="1" dirty="0"/>
              <a:t>cilvēktiesības</a:t>
            </a:r>
            <a:r>
              <a:rPr lang="lv-LV" altLang="lv-LV" dirty="0"/>
              <a:t>» un «</a:t>
            </a:r>
            <a:r>
              <a:rPr lang="lv-LV" altLang="lv-LV" b="1" dirty="0"/>
              <a:t>pamatbrīvības</a:t>
            </a:r>
            <a:r>
              <a:rPr lang="lv-LV" altLang="lv-LV" dirty="0"/>
              <a:t>». Pamattiesību hartā lietots termins «</a:t>
            </a:r>
            <a:r>
              <a:rPr lang="lv-LV" altLang="lv-LV" b="1" dirty="0"/>
              <a:t>pamattiesības</a:t>
            </a:r>
            <a:r>
              <a:rPr lang="lv-LV" altLang="lv-LV" dirty="0"/>
              <a:t>»</a:t>
            </a:r>
          </a:p>
        </p:txBody>
      </p:sp>
      <p:sp>
        <p:nvSpPr>
          <p:cNvPr id="15364" name="Slaida numura vietturis 3">
            <a:extLst>
              <a:ext uri="{FF2B5EF4-FFF2-40B4-BE49-F238E27FC236}">
                <a16:creationId xmlns:a16="http://schemas.microsoft.com/office/drawing/2014/main" id="{8A9D36D9-110E-4360-B78B-8BD4C913D2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E2B2ED4-C07C-4739-B047-29C10C7AFEB1}" type="slidenum">
              <a:rPr lang="lv-LV" altLang="lv-LV" smtClean="0"/>
              <a:pPr/>
              <a:t>3</a:t>
            </a:fld>
            <a:endParaRPr lang="lv-LV" alt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ida attēla vietturis 1">
            <a:extLst>
              <a:ext uri="{FF2B5EF4-FFF2-40B4-BE49-F238E27FC236}">
                <a16:creationId xmlns:a16="http://schemas.microsoft.com/office/drawing/2014/main" id="{4924546C-A75F-46EC-8650-A390EA3517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Piezīmju vietturis 2">
            <a:extLst>
              <a:ext uri="{FF2B5EF4-FFF2-40B4-BE49-F238E27FC236}">
                <a16:creationId xmlns:a16="http://schemas.microsoft.com/office/drawing/2014/main" id="{5E339BC3-FA92-42C4-98D0-7408555A57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sz="1200" dirty="0">
                <a:solidFill>
                  <a:srgbClr val="1A1A1A"/>
                </a:solidFill>
                <a:latin typeface="+mn-lt"/>
                <a:cs typeface="Times New Roman" panose="02020603050405020304" pitchFamily="18" charset="0"/>
              </a:rPr>
              <a:t>Hartā ietvertās tiesības ir sagrupētas pēc šādiem pamatprincipiem: cilvēka cieņa, pamatbrīvības, personu vienlīdzība, solidaritāte, pilsoņu tiesības un tiesiskums.</a:t>
            </a:r>
            <a:endParaRPr lang="lv-LV" altLang="lv-LV" sz="1200" dirty="0">
              <a:latin typeface="+mn-lt"/>
              <a:cs typeface="Times New Roman" panose="02020603050405020304" pitchFamily="18" charset="0"/>
            </a:endParaRPr>
          </a:p>
        </p:txBody>
      </p:sp>
      <p:sp>
        <p:nvSpPr>
          <p:cNvPr id="31748" name="Slaida numura vietturis 3">
            <a:extLst>
              <a:ext uri="{FF2B5EF4-FFF2-40B4-BE49-F238E27FC236}">
                <a16:creationId xmlns:a16="http://schemas.microsoft.com/office/drawing/2014/main" id="{A9C43174-CE76-4C45-A42B-35A12DB1AC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C1FF7BC-8B35-476D-9451-C7AA878B7B13}" type="slidenum">
              <a:rPr lang="lv-LV" altLang="lv-LV" smtClean="0"/>
              <a:pPr/>
              <a:t>12</a:t>
            </a:fld>
            <a:endParaRPr lang="lv-LV" alt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ida attēla vietturis 1">
            <a:extLst>
              <a:ext uri="{FF2B5EF4-FFF2-40B4-BE49-F238E27FC236}">
                <a16:creationId xmlns:a16="http://schemas.microsoft.com/office/drawing/2014/main" id="{F0985759-20F3-4AAE-8DE9-898CAD999A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Piezīmju vietturis 2">
            <a:extLst>
              <a:ext uri="{FF2B5EF4-FFF2-40B4-BE49-F238E27FC236}">
                <a16:creationId xmlns:a16="http://schemas.microsoft.com/office/drawing/2014/main" id="{EDA5545A-0DC3-4F7D-8DDC-FA4B983A53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lv-LV" altLang="lv-LV" sz="1200" dirty="0">
                <a:latin typeface="+mn-lt"/>
              </a:rPr>
              <a:t>Cilvēka cieņa ne tikai pieder pie pamattiesībām, tā </a:t>
            </a:r>
            <a:r>
              <a:rPr lang="lv-LV" altLang="lv-LV" sz="1200" b="1" dirty="0">
                <a:latin typeface="+mn-lt"/>
              </a:rPr>
              <a:t>ir arī pamattiesību faktiskais pamats</a:t>
            </a:r>
            <a:r>
              <a:rPr lang="lv-LV" altLang="lv-LV" sz="1200" dirty="0">
                <a:latin typeface="+mn-lt"/>
              </a:rPr>
              <a:t>. Tādējādi nevienu no Pamattiesību hartā ietvertajām tiesībām nevar izmantot, lai aizskartu citas personas cieņu, tādēļ cilvēka cieņa ir jārespektē, pat ja kādas no tiesībām būtu jāierobežo.</a:t>
            </a:r>
          </a:p>
          <a:p>
            <a:pPr marL="171450" indent="-171450">
              <a:spcBef>
                <a:spcPts val="600"/>
              </a:spcBef>
              <a:spcAft>
                <a:spcPts val="600"/>
              </a:spcAft>
              <a:buFont typeface="Arial" panose="020B0604020202020204" pitchFamily="34" charset="0"/>
              <a:buChar char="•"/>
            </a:pPr>
            <a:r>
              <a:rPr lang="lv-LV" altLang="lv-LV" sz="1200" u="sng" dirty="0">
                <a:latin typeface="+mn-lt"/>
              </a:rPr>
              <a:t>Medicīnas un bioloģijas sakarā </a:t>
            </a:r>
            <a:r>
              <a:rPr lang="lv-LV" altLang="lv-LV" sz="1200" dirty="0">
                <a:latin typeface="+mn-lt"/>
              </a:rPr>
              <a:t>pie cilvēka cieņas pieder arī </a:t>
            </a:r>
            <a:r>
              <a:rPr lang="lv-LV" altLang="lv-LV" sz="1200" u="sng" dirty="0">
                <a:latin typeface="+mn-lt"/>
              </a:rPr>
              <a:t>orgānu donora un saņēmēja apzināta un brīva piekrišana</a:t>
            </a:r>
            <a:r>
              <a:rPr lang="lv-LV" altLang="lv-LV" sz="1200" dirty="0">
                <a:latin typeface="+mn-lt"/>
              </a:rPr>
              <a:t>.</a:t>
            </a:r>
          </a:p>
          <a:p>
            <a:pPr marL="171450" indent="-171450">
              <a:spcBef>
                <a:spcPts val="600"/>
              </a:spcBef>
              <a:spcAft>
                <a:spcPts val="600"/>
              </a:spcAft>
              <a:buFont typeface="Arial" panose="020B0604020202020204" pitchFamily="34" charset="0"/>
              <a:buChar char="•"/>
            </a:pPr>
            <a:r>
              <a:rPr lang="lv-LV" altLang="lv-LV" sz="1200" dirty="0">
                <a:latin typeface="+mn-lt"/>
                <a:cs typeface="Times New Roman" panose="02020603050405020304" pitchFamily="18" charset="0"/>
              </a:rPr>
              <a:t>Tāpat </a:t>
            </a:r>
            <a:r>
              <a:rPr lang="lv-LV" altLang="lv-LV" sz="1200" u="sng" dirty="0">
                <a:latin typeface="+mn-lt"/>
                <a:cs typeface="Times New Roman" panose="02020603050405020304" pitchFamily="18" charset="0"/>
              </a:rPr>
              <a:t>n</a:t>
            </a:r>
            <a:r>
              <a:rPr lang="lv-LV" altLang="lv-LV" sz="1200" u="sng" dirty="0">
                <a:latin typeface="+mn-lt"/>
              </a:rPr>
              <a:t>evienu nedrīkst pakļaut spīdzināšanai, necilvēcīgai vai pazemojošai attieksmei vai sodiem</a:t>
            </a:r>
            <a:r>
              <a:rPr lang="lv-LV" altLang="lv-LV" sz="1200" dirty="0">
                <a:latin typeface="+mn-lt"/>
              </a:rPr>
              <a:t>.</a:t>
            </a:r>
          </a:p>
          <a:p>
            <a:pPr marL="171450" indent="-171450">
              <a:spcBef>
                <a:spcPts val="600"/>
              </a:spcBef>
              <a:spcAft>
                <a:spcPts val="0"/>
              </a:spcAft>
              <a:buFont typeface="Arial" panose="020B0604020202020204" pitchFamily="34" charset="0"/>
              <a:buChar char="•"/>
            </a:pPr>
            <a:r>
              <a:rPr lang="lv-LV" altLang="lv-LV" sz="1200" u="sng" dirty="0">
                <a:latin typeface="+mn-lt"/>
                <a:cs typeface="Times New Roman" panose="02020603050405020304" pitchFamily="18" charset="0"/>
              </a:rPr>
              <a:t>Attiecībā uz verdzības un piespiedu darba aizliegumu</a:t>
            </a:r>
            <a:r>
              <a:rPr lang="lv-LV" altLang="lv-LV" sz="1200" dirty="0">
                <a:latin typeface="+mn-lt"/>
                <a:cs typeface="Times New Roman" panose="02020603050405020304" pitchFamily="18" charset="0"/>
              </a:rPr>
              <a:t>: </a:t>
            </a:r>
          </a:p>
          <a:p>
            <a:pPr>
              <a:spcBef>
                <a:spcPts val="0"/>
              </a:spcBef>
              <a:spcAft>
                <a:spcPts val="0"/>
              </a:spcAft>
            </a:pPr>
            <a:r>
              <a:rPr lang="lv-LV" altLang="lv-LV" sz="1200" dirty="0">
                <a:latin typeface="+mn-lt"/>
                <a:cs typeface="Times New Roman" panose="02020603050405020304" pitchFamily="18" charset="0"/>
              </a:rPr>
              <a:t>1) verdzības aizliegumam </a:t>
            </a:r>
            <a:r>
              <a:rPr lang="lv-LV" altLang="lv-LV" sz="1200" dirty="0">
                <a:latin typeface="+mn-lt"/>
              </a:rPr>
              <a:t>nevar būt likumīgu ierobežojumu;</a:t>
            </a:r>
          </a:p>
          <a:p>
            <a:pPr>
              <a:spcBef>
                <a:spcPts val="0"/>
              </a:spcBef>
              <a:spcAft>
                <a:spcPts val="0"/>
              </a:spcAft>
            </a:pPr>
            <a:r>
              <a:rPr lang="lv-LV" altLang="lv-LV" sz="1200" dirty="0">
                <a:latin typeface="+mn-lt"/>
                <a:cs typeface="Times New Roman" panose="02020603050405020304" pitchFamily="18" charset="0"/>
              </a:rPr>
              <a:t>2) </a:t>
            </a:r>
            <a:r>
              <a:rPr lang="lv-LV" altLang="lv-LV" sz="1200" dirty="0">
                <a:latin typeface="+mn-lt"/>
              </a:rPr>
              <a:t>“piespiedu darbs” neietver: </a:t>
            </a:r>
          </a:p>
          <a:p>
            <a:pPr>
              <a:spcBef>
                <a:spcPts val="0"/>
              </a:spcBef>
              <a:spcAft>
                <a:spcPts val="0"/>
              </a:spcAft>
            </a:pPr>
            <a:r>
              <a:rPr lang="lv-LV" altLang="lv-LV" sz="1200" dirty="0">
                <a:latin typeface="+mn-lt"/>
              </a:rPr>
              <a:t>a) darbu, ko parasti liek veikt ieslodzījumā vai nosacītas atbrīvošanas laikā no ieslodzījuma; </a:t>
            </a:r>
          </a:p>
          <a:p>
            <a:pPr>
              <a:spcBef>
                <a:spcPts val="0"/>
              </a:spcBef>
              <a:spcAft>
                <a:spcPts val="0"/>
              </a:spcAft>
            </a:pPr>
            <a:r>
              <a:rPr lang="lv-LV" altLang="lv-LV" sz="1200" dirty="0">
                <a:latin typeface="+mn-lt"/>
              </a:rPr>
              <a:t>b) militāro dienestu, vai – valstīs, kur ir atļauta atteikšanās no militārā dienesta pārliecības dēļ, – to dienestu, kas paredzēts obligātā militāra dienesta vietā; </a:t>
            </a:r>
          </a:p>
          <a:p>
            <a:pPr>
              <a:spcBef>
                <a:spcPts val="0"/>
              </a:spcBef>
              <a:spcAft>
                <a:spcPts val="0"/>
              </a:spcAft>
            </a:pPr>
            <a:r>
              <a:rPr lang="lv-LV" altLang="lv-LV" sz="1200" dirty="0">
                <a:latin typeface="+mn-lt"/>
              </a:rPr>
              <a:t>c) pienākumus ārkārtas stāvokļa vai stihiskas nelaimes gadījumā, kas apdraud sabiedrības labklājību; </a:t>
            </a:r>
          </a:p>
          <a:p>
            <a:pPr>
              <a:spcBef>
                <a:spcPts val="0"/>
              </a:spcBef>
              <a:spcAft>
                <a:spcPts val="0"/>
              </a:spcAft>
            </a:pPr>
            <a:r>
              <a:rPr lang="lv-LV" altLang="lv-LV" sz="1200" dirty="0">
                <a:latin typeface="+mn-lt"/>
              </a:rPr>
              <a:t>d) darbu vai dienestu, kas ietilpst parastajos pilsoniskajos pienākumos.</a:t>
            </a:r>
            <a:endParaRPr lang="lv-LV" altLang="lv-LV" sz="1000" dirty="0">
              <a:latin typeface="+mn-lt"/>
              <a:cs typeface="Times New Roman" panose="02020603050405020304" pitchFamily="18" charset="0"/>
            </a:endParaRPr>
          </a:p>
        </p:txBody>
      </p:sp>
      <p:sp>
        <p:nvSpPr>
          <p:cNvPr id="33796" name="Slaida numura vietturis 3">
            <a:extLst>
              <a:ext uri="{FF2B5EF4-FFF2-40B4-BE49-F238E27FC236}">
                <a16:creationId xmlns:a16="http://schemas.microsoft.com/office/drawing/2014/main" id="{87652C05-F29E-4F9F-BE3A-79A40B4FC5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9EC797-E601-47E6-9421-99E5AC524CFB}" type="slidenum">
              <a:rPr lang="lv-LV" altLang="lv-LV" smtClean="0"/>
              <a:pPr/>
              <a:t>13</a:t>
            </a:fld>
            <a:endParaRPr lang="lv-LV" alt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ida attēla vietturis 1">
            <a:extLst>
              <a:ext uri="{FF2B5EF4-FFF2-40B4-BE49-F238E27FC236}">
                <a16:creationId xmlns:a16="http://schemas.microsoft.com/office/drawing/2014/main" id="{9A301D2F-8CF8-46F4-841F-5439D42B5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Piezīmju vietturis 2">
            <a:extLst>
              <a:ext uri="{FF2B5EF4-FFF2-40B4-BE49-F238E27FC236}">
                <a16:creationId xmlns:a16="http://schemas.microsoft.com/office/drawing/2014/main" id="{42177B89-7C71-4408-8FF6-E3F6DDA757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spcBef>
                <a:spcPts val="300"/>
              </a:spcBef>
              <a:spcAft>
                <a:spcPts val="300"/>
              </a:spcAft>
              <a:buClr>
                <a:srgbClr val="E96717"/>
              </a:buClr>
              <a:buFont typeface="Arial" panose="020B0604020202020204" pitchFamily="34" charset="0"/>
              <a:buChar char="•"/>
            </a:pPr>
            <a:r>
              <a:rPr lang="lv-LV" altLang="lv-LV" sz="1200" b="1" dirty="0"/>
              <a:t>tiesības uz brīvību un privātās un ģimenes dzīves neaizskaramību </a:t>
            </a:r>
            <a:r>
              <a:rPr lang="lv-LV" altLang="lv-LV" sz="1200" dirty="0"/>
              <a:t>- brīvības atņemšana var būt attaisnota tikai tad, ja tā ir atņemta likumā noteiktos gadījumus un kārtībā</a:t>
            </a:r>
          </a:p>
          <a:p>
            <a:pPr marL="171450" indent="-171450" algn="just">
              <a:spcBef>
                <a:spcPts val="300"/>
              </a:spcBef>
              <a:spcAft>
                <a:spcPts val="300"/>
              </a:spcAft>
              <a:buClr>
                <a:srgbClr val="E96717"/>
              </a:buClr>
              <a:buFont typeface="Arial" panose="020B0604020202020204" pitchFamily="34" charset="0"/>
              <a:buChar char="•"/>
            </a:pPr>
            <a:r>
              <a:rPr lang="lv-LV" altLang="lv-LV" sz="1200" b="1" dirty="0"/>
              <a:t>tiesības stāties laulībā un izveidot ģimeni </a:t>
            </a:r>
            <a:r>
              <a:rPr lang="lv-LV" altLang="lv-LV" sz="1200" dirty="0"/>
              <a:t>- garantētas saskaņā ar valsts tiesību aktiem, kas nosaka šo tiesību izmantošanu</a:t>
            </a:r>
          </a:p>
          <a:p>
            <a:pPr marL="171450" indent="-171450" algn="just">
              <a:spcBef>
                <a:spcPts val="300"/>
              </a:spcBef>
              <a:spcAft>
                <a:spcPts val="300"/>
              </a:spcAft>
              <a:buClr>
                <a:srgbClr val="E96717"/>
              </a:buClr>
              <a:buFont typeface="Arial" panose="020B0604020202020204" pitchFamily="34" charset="0"/>
              <a:buChar char="•"/>
            </a:pPr>
            <a:r>
              <a:rPr lang="lv-LV" altLang="lv-LV" sz="1200" b="1" dirty="0"/>
              <a:t>tiesības uz domas, apziņas un reliģijas, vārda un pulcēšanās brīvību </a:t>
            </a:r>
            <a:r>
              <a:rPr lang="lv-LV" altLang="lv-LV" sz="1200" dirty="0"/>
              <a:t>- var ierobežot tikai tiesību aktos paredzētajā kārtībā un tiktāl, ciktāl tas ir nepieciešams, lai nodrošinātu sabiedrisko drošību, kārtību; sabiedrības veselību un tikumību; vai aizsargātu citu cilvēku tiesības un brīvības</a:t>
            </a:r>
          </a:p>
          <a:p>
            <a:pPr marL="171450" indent="-171450" algn="just">
              <a:spcBef>
                <a:spcPts val="300"/>
              </a:spcBef>
              <a:spcAft>
                <a:spcPts val="300"/>
              </a:spcAft>
              <a:buClr>
                <a:srgbClr val="E96717"/>
              </a:buClr>
              <a:buFont typeface="Arial" panose="020B0604020202020204" pitchFamily="34" charset="0"/>
              <a:buChar char="•"/>
            </a:pPr>
            <a:r>
              <a:rPr lang="lv-LV" altLang="lv-LV" sz="1200" b="1" dirty="0"/>
              <a:t>tiesības uz izglītību </a:t>
            </a:r>
            <a:r>
              <a:rPr lang="lv-LV" altLang="lv-LV" sz="1200" dirty="0"/>
              <a:t>- katram bērnam ir iespējas bez maksas iegūt obligāto izglītību </a:t>
            </a:r>
          </a:p>
          <a:p>
            <a:pPr marL="171450" indent="-171450" algn="just">
              <a:spcBef>
                <a:spcPts val="300"/>
              </a:spcBef>
              <a:spcAft>
                <a:spcPts val="300"/>
              </a:spcAft>
              <a:buClr>
                <a:srgbClr val="E96717"/>
              </a:buClr>
              <a:buFont typeface="Arial" panose="020B0604020202020204" pitchFamily="34" charset="0"/>
              <a:buChar char="•"/>
            </a:pPr>
            <a:r>
              <a:rPr lang="lv-LV" altLang="lv-LV" sz="1200" b="1" dirty="0"/>
              <a:t>tiesības uz darbu </a:t>
            </a:r>
            <a:r>
              <a:rPr lang="lv-LV" altLang="lv-LV" sz="1200" dirty="0"/>
              <a:t>– ietver t.sk. darba ņēmēju pārvietošanās brīvību, brīvību veikt saimniecisko darbību un pakalpojumu sniegšanas brīvību</a:t>
            </a:r>
          </a:p>
          <a:p>
            <a:pPr marL="171450" indent="-171450" algn="just">
              <a:spcBef>
                <a:spcPts val="300"/>
              </a:spcBef>
              <a:spcAft>
                <a:spcPts val="300"/>
              </a:spcAft>
              <a:buClr>
                <a:srgbClr val="E96717"/>
              </a:buClr>
              <a:buFont typeface="Arial" panose="020B0604020202020204" pitchFamily="34" charset="0"/>
              <a:buChar char="•"/>
            </a:pPr>
            <a:r>
              <a:rPr lang="lv-LV" altLang="lv-LV" sz="1200" b="1" dirty="0"/>
              <a:t>tiesības uz īpašumu </a:t>
            </a:r>
            <a:r>
              <a:rPr lang="lv-LV" altLang="lv-LV" sz="1200" dirty="0"/>
              <a:t>- </a:t>
            </a:r>
            <a:r>
              <a:rPr lang="fi-FI" altLang="lv-LV" sz="1200" dirty="0"/>
              <a:t>visu valstu konstitūcijām</a:t>
            </a:r>
            <a:r>
              <a:rPr lang="lv-LV" altLang="lv-LV" sz="1200" dirty="0"/>
              <a:t> </a:t>
            </a:r>
            <a:r>
              <a:rPr lang="fi-FI" altLang="lv-LV" sz="1200" dirty="0"/>
              <a:t>kopīgas</a:t>
            </a:r>
            <a:r>
              <a:rPr lang="lv-LV" altLang="lv-LV" sz="1200" dirty="0"/>
              <a:t> </a:t>
            </a:r>
            <a:r>
              <a:rPr lang="fi-FI" altLang="lv-LV" sz="1200" dirty="0"/>
              <a:t>pamattiesības</a:t>
            </a:r>
            <a:endParaRPr lang="lv-LV" altLang="lv-LV" sz="1200" dirty="0"/>
          </a:p>
          <a:p>
            <a:pPr marL="171450" indent="-171450" algn="just">
              <a:spcBef>
                <a:spcPts val="300"/>
              </a:spcBef>
              <a:spcAft>
                <a:spcPts val="300"/>
              </a:spcAft>
              <a:buClr>
                <a:srgbClr val="E96717"/>
              </a:buClr>
              <a:buFont typeface="Arial" panose="020B0604020202020204" pitchFamily="34" charset="0"/>
              <a:buChar char="•"/>
            </a:pPr>
            <a:r>
              <a:rPr lang="lv-LV" altLang="lv-LV" sz="1200" b="1" dirty="0"/>
              <a:t>tiesības uz patvērumu </a:t>
            </a:r>
            <a:r>
              <a:rPr lang="lv-LV" altLang="lv-LV" sz="1200" dirty="0"/>
              <a:t>– īsteno Ženēvas Konvencijas par bēgļa statusu un ES pamatlīgumu</a:t>
            </a:r>
            <a:r>
              <a:rPr lang="pt-BR" altLang="lv-LV" sz="1200" dirty="0"/>
              <a:t> </a:t>
            </a:r>
            <a:r>
              <a:rPr lang="lv-LV" altLang="lv-LV" sz="1200" dirty="0"/>
              <a:t>P</a:t>
            </a:r>
            <a:r>
              <a:rPr lang="pt-BR" altLang="lv-LV" sz="1200" dirty="0"/>
              <a:t>rotokolu par patvērumu</a:t>
            </a:r>
            <a:r>
              <a:rPr lang="lv-LV" altLang="lv-LV" sz="1200" dirty="0"/>
              <a:t> ietvaros</a:t>
            </a:r>
          </a:p>
        </p:txBody>
      </p:sp>
      <p:sp>
        <p:nvSpPr>
          <p:cNvPr id="35844" name="Slaida numura vietturis 3">
            <a:extLst>
              <a:ext uri="{FF2B5EF4-FFF2-40B4-BE49-F238E27FC236}">
                <a16:creationId xmlns:a16="http://schemas.microsoft.com/office/drawing/2014/main" id="{A3DAA7AD-5F53-4D70-A831-B7C14FCC02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E4456D-FCA7-4756-BF92-9C5BFD296FF2}" type="slidenum">
              <a:rPr lang="lv-LV" altLang="lv-LV" smtClean="0"/>
              <a:pPr/>
              <a:t>14</a:t>
            </a:fld>
            <a:endParaRPr lang="lv-LV" alt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ida attēla vietturis 1">
            <a:extLst>
              <a:ext uri="{FF2B5EF4-FFF2-40B4-BE49-F238E27FC236}">
                <a16:creationId xmlns:a16="http://schemas.microsoft.com/office/drawing/2014/main" id="{9A301D2F-8CF8-46F4-841F-5439D42B5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Piezīmju vietturis 2">
            <a:extLst>
              <a:ext uri="{FF2B5EF4-FFF2-40B4-BE49-F238E27FC236}">
                <a16:creationId xmlns:a16="http://schemas.microsoft.com/office/drawing/2014/main" id="{42177B89-7C71-4408-8FF6-E3F6DDA757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just" defTabSz="938213" rtl="0" eaLnBrk="0" fontAlgn="base" latinLnBrk="0" hangingPunct="0">
              <a:lnSpc>
                <a:spcPct val="100000"/>
              </a:lnSpc>
              <a:spcBef>
                <a:spcPts val="300"/>
              </a:spcBef>
              <a:spcAft>
                <a:spcPts val="300"/>
              </a:spcAft>
              <a:buClr>
                <a:srgbClr val="E96717"/>
              </a:buClr>
              <a:buSzTx/>
              <a:buFont typeface="Arial" panose="020B0604020202020204" pitchFamily="34" charset="0"/>
              <a:buChar char="•"/>
              <a:tabLst/>
              <a:defRPr/>
            </a:pPr>
            <a:r>
              <a:rPr lang="lv-LV" sz="1200" b="1" dirty="0">
                <a:latin typeface="+mn-lt"/>
              </a:rPr>
              <a:t>Vienlīdzība likuma priekšā: </a:t>
            </a:r>
            <a:r>
              <a:rPr lang="lv-LV" sz="1200" dirty="0">
                <a:latin typeface="+mn-lt"/>
              </a:rPr>
              <a:t>visas personas ir vienlīdzīgas likuma priekšā</a:t>
            </a:r>
          </a:p>
          <a:p>
            <a:pPr marL="171450" marR="0" lvl="0" indent="-171450" algn="just" defTabSz="938213" rtl="0" eaLnBrk="0" fontAlgn="base" latinLnBrk="0" hangingPunct="0">
              <a:lnSpc>
                <a:spcPct val="100000"/>
              </a:lnSpc>
              <a:spcBef>
                <a:spcPts val="300"/>
              </a:spcBef>
              <a:spcAft>
                <a:spcPts val="300"/>
              </a:spcAft>
              <a:buClr>
                <a:srgbClr val="E96717"/>
              </a:buClr>
              <a:buSzTx/>
              <a:buFont typeface="Arial" panose="020B0604020202020204" pitchFamily="34" charset="0"/>
              <a:buChar char="•"/>
              <a:tabLst/>
              <a:defRPr/>
            </a:pPr>
            <a:r>
              <a:rPr lang="lv-LV" sz="1200" b="1" i="0" dirty="0">
                <a:solidFill>
                  <a:srgbClr val="333333"/>
                </a:solidFill>
                <a:effectLst/>
                <a:latin typeface="+mn-lt"/>
              </a:rPr>
              <a:t>Aizliegta jebkāda veida diskriminācija</a:t>
            </a:r>
            <a:r>
              <a:rPr lang="lv-LV" sz="1200" b="0" i="0" dirty="0">
                <a:solidFill>
                  <a:srgbClr val="333333"/>
                </a:solidFill>
                <a:effectLst/>
                <a:latin typeface="+mn-lt"/>
              </a:rPr>
              <a:t>, tostarp diskriminācija dzimuma, rases, ādas krāsas, etniskās vai sociālās izcelsmes, ģenētisko īpatnību, valodas, reliģijas vai pārliecības, politisko vai jebkuru citu uzskatu dēļ, diskriminācija saistībā ar piederību pie nacionālās minoritātes, diskriminācija īpašuma, izcelsmes, invaliditātes, vecuma vai dzimumorientācijas dēļ.</a:t>
            </a:r>
            <a:r>
              <a:rPr lang="lv-LV" sz="1200" b="1" dirty="0">
                <a:latin typeface="+mn-lt"/>
              </a:rPr>
              <a:t> </a:t>
            </a:r>
          </a:p>
          <a:p>
            <a:pPr marL="171450" indent="-171450" algn="just">
              <a:spcBef>
                <a:spcPts val="300"/>
              </a:spcBef>
              <a:spcAft>
                <a:spcPts val="300"/>
              </a:spcAft>
              <a:buClr>
                <a:srgbClr val="E96717"/>
              </a:buClr>
              <a:buFont typeface="Arial" panose="020B0604020202020204" pitchFamily="34" charset="0"/>
              <a:buChar char="•"/>
            </a:pPr>
            <a:r>
              <a:rPr lang="lv-LV" sz="1200" dirty="0">
                <a:latin typeface="+mn-lt"/>
              </a:rPr>
              <a:t>Bez vienlīdzības likuma priekšā un diskriminācijas aizlieguma, vienlīdzība ir arī </a:t>
            </a:r>
            <a:r>
              <a:rPr lang="lv-LV" sz="1200" b="1" dirty="0">
                <a:latin typeface="+mn-lt"/>
              </a:rPr>
              <a:t>kultūru, reliģiju un valodu daudzveidība, vīriešu un sieviešu līdztiesība, bērnu tiesības, vecāka gadagājuma cilvēku tiesības, </a:t>
            </a:r>
            <a:r>
              <a:rPr lang="lv-LV" sz="1200" b="1" dirty="0"/>
              <a:t>personu ar invaliditāti </a:t>
            </a:r>
            <a:r>
              <a:rPr lang="lv-LV" sz="1200" b="1" dirty="0">
                <a:latin typeface="+mn-lt"/>
              </a:rPr>
              <a:t>integrācija</a:t>
            </a:r>
            <a:r>
              <a:rPr lang="lv-LV" sz="1200" dirty="0">
                <a:latin typeface="+mn-lt"/>
              </a:rPr>
              <a:t>.</a:t>
            </a:r>
            <a:endParaRPr lang="lv-LV" altLang="lv-LV" sz="1200" b="1" dirty="0">
              <a:latin typeface="+mn-lt"/>
            </a:endParaRPr>
          </a:p>
        </p:txBody>
      </p:sp>
      <p:sp>
        <p:nvSpPr>
          <p:cNvPr id="35844" name="Slaida numura vietturis 3">
            <a:extLst>
              <a:ext uri="{FF2B5EF4-FFF2-40B4-BE49-F238E27FC236}">
                <a16:creationId xmlns:a16="http://schemas.microsoft.com/office/drawing/2014/main" id="{A3DAA7AD-5F53-4D70-A831-B7C14FCC02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E4456D-FCA7-4756-BF92-9C5BFD296FF2}" type="slidenum">
              <a:rPr lang="lv-LV" altLang="lv-LV" smtClean="0"/>
              <a:pPr/>
              <a:t>15</a:t>
            </a:fld>
            <a:endParaRPr lang="lv-LV" altLang="lv-LV"/>
          </a:p>
        </p:txBody>
      </p:sp>
    </p:spTree>
    <p:extLst>
      <p:ext uri="{BB962C8B-B14F-4D97-AF65-F5344CB8AC3E}">
        <p14:creationId xmlns:p14="http://schemas.microsoft.com/office/powerpoint/2010/main" val="2818003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ida attēla vietturis 1">
            <a:extLst>
              <a:ext uri="{FF2B5EF4-FFF2-40B4-BE49-F238E27FC236}">
                <a16:creationId xmlns:a16="http://schemas.microsoft.com/office/drawing/2014/main" id="{9A301D2F-8CF8-46F4-841F-5439D42B5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Piezīmju vietturis 2">
            <a:extLst>
              <a:ext uri="{FF2B5EF4-FFF2-40B4-BE49-F238E27FC236}">
                <a16:creationId xmlns:a16="http://schemas.microsoft.com/office/drawing/2014/main" id="{42177B89-7C71-4408-8FF6-E3F6DDA757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spcBef>
                <a:spcPts val="200"/>
              </a:spcBef>
              <a:spcAft>
                <a:spcPts val="200"/>
              </a:spcAft>
              <a:buClr>
                <a:srgbClr val="953735"/>
              </a:buClr>
              <a:buFont typeface="Arial" panose="020B0604020202020204" pitchFamily="34" charset="0"/>
              <a:buChar char="•"/>
            </a:pPr>
            <a:r>
              <a:rPr lang="lv-LV" sz="1200" b="1" dirty="0"/>
              <a:t>Darbinieku tiesību aizsardzība: </a:t>
            </a:r>
            <a:r>
              <a:rPr lang="lv-LV" sz="1200" dirty="0"/>
              <a:t>tiesības uz informāciju un konsultācijām uzņēmumā; tiesības izmantot bezmaksas darbā iekārtošanas pakalpojumus; aizstāvība nepamatotas atlaišanas gadījumā</a:t>
            </a:r>
          </a:p>
          <a:p>
            <a:pPr marL="171450" indent="-171450" algn="just">
              <a:spcBef>
                <a:spcPts val="200"/>
              </a:spcBef>
              <a:spcAft>
                <a:spcPts val="200"/>
              </a:spcAft>
              <a:buClr>
                <a:srgbClr val="953735"/>
              </a:buClr>
              <a:buFont typeface="Arial" panose="020B0604020202020204" pitchFamily="34" charset="0"/>
              <a:buChar char="•"/>
            </a:pPr>
            <a:r>
              <a:rPr lang="lv-LV" sz="1200" b="1" dirty="0"/>
              <a:t>Tiesības uz kolektīvām sarunām un rīcību: </a:t>
            </a:r>
            <a:r>
              <a:rPr lang="lv-LV" sz="1200" dirty="0"/>
              <a:t>nosaka attiecīgo valstu tiesību akti un prakse, paredzot arī to, vai šādu rīcību var īstenot līdztekus vairākās dalībvalstīs</a:t>
            </a:r>
          </a:p>
          <a:p>
            <a:pPr marL="171450" indent="-171450" algn="just">
              <a:spcBef>
                <a:spcPts val="200"/>
              </a:spcBef>
              <a:spcAft>
                <a:spcPts val="200"/>
              </a:spcAft>
              <a:buClr>
                <a:srgbClr val="953735"/>
              </a:buClr>
              <a:buFont typeface="Arial" panose="020B0604020202020204" pitchFamily="34" charset="0"/>
              <a:buChar char="•"/>
            </a:pPr>
            <a:r>
              <a:rPr lang="lv-LV" sz="1200" b="1" dirty="0"/>
              <a:t>Tiesības uz godīgiem un taisnīgiem darba apstākļiem: </a:t>
            </a:r>
            <a:r>
              <a:rPr lang="lv-LV" sz="1200" dirty="0"/>
              <a:t>darba drošības un veselības aizsardzības prasības; tiesības uz atpūtas laiku un ikgadēju atvaļinājumu</a:t>
            </a:r>
          </a:p>
          <a:p>
            <a:pPr marL="171450" indent="-171450" algn="just">
              <a:spcBef>
                <a:spcPts val="200"/>
              </a:spcBef>
              <a:spcAft>
                <a:spcPts val="200"/>
              </a:spcAft>
              <a:buClr>
                <a:srgbClr val="953735"/>
              </a:buClr>
              <a:buFont typeface="Arial" panose="020B0604020202020204" pitchFamily="34" charset="0"/>
              <a:buChar char="•"/>
            </a:pPr>
            <a:r>
              <a:rPr lang="lv-LV" sz="1200" b="1" dirty="0"/>
              <a:t>Bērnu darba aizliegšana un strādājošu jauniešu aizsardzība: </a:t>
            </a:r>
            <a:r>
              <a:rPr lang="lv-LV" sz="1200" dirty="0"/>
              <a:t>minimālais darbā pieņemšanas vecums nedrīkst būt mazāks par to vecumu, kādā beidzas obligātās izglītības apguve</a:t>
            </a:r>
          </a:p>
          <a:p>
            <a:pPr marL="171450" indent="-171450" algn="just">
              <a:spcBef>
                <a:spcPts val="200"/>
              </a:spcBef>
              <a:spcAft>
                <a:spcPts val="200"/>
              </a:spcAft>
              <a:buClr>
                <a:srgbClr val="953735"/>
              </a:buClr>
              <a:buFont typeface="Arial" panose="020B0604020202020204" pitchFamily="34" charset="0"/>
              <a:buChar char="•"/>
            </a:pPr>
            <a:r>
              <a:rPr lang="lv-LV" sz="1200" b="1" dirty="0"/>
              <a:t>Tiesības uz sociālo nodrošinājumu: </a:t>
            </a:r>
            <a:r>
              <a:rPr lang="lv-LV" sz="1200" dirty="0"/>
              <a:t>maternitāte, slimība, nelaimes gadījums darba vietā, atrašanās apgādībā vai vecums, kā arī darba zaudējums</a:t>
            </a:r>
          </a:p>
          <a:p>
            <a:pPr marL="171450" indent="-171450" algn="just">
              <a:spcBef>
                <a:spcPts val="200"/>
              </a:spcBef>
              <a:spcAft>
                <a:spcPts val="200"/>
              </a:spcAft>
              <a:buClr>
                <a:srgbClr val="953735"/>
              </a:buClr>
              <a:buFont typeface="Arial" panose="020B0604020202020204" pitchFamily="34" charset="0"/>
              <a:buChar char="•"/>
            </a:pPr>
            <a:r>
              <a:rPr lang="lv-LV" sz="1200" b="1" dirty="0"/>
              <a:t>Tiesības uz veselības aprūpes pieejamību: </a:t>
            </a:r>
            <a:r>
              <a:rPr lang="lv-LV" sz="1200" dirty="0"/>
              <a:t>tiesības uz profilaktisko veselības aprūpi un ārstniecību</a:t>
            </a:r>
          </a:p>
          <a:p>
            <a:pPr marL="171450" indent="-171450" algn="just">
              <a:spcBef>
                <a:spcPts val="200"/>
              </a:spcBef>
              <a:spcAft>
                <a:spcPts val="200"/>
              </a:spcAft>
              <a:buClr>
                <a:srgbClr val="953735"/>
              </a:buClr>
              <a:buFont typeface="Arial" panose="020B0604020202020204" pitchFamily="34" charset="0"/>
              <a:buChar char="•"/>
            </a:pPr>
            <a:r>
              <a:rPr lang="lv-LV" sz="1200" b="1" dirty="0"/>
              <a:t>Vides un patērētāju tiesību aizsardzības principi: </a:t>
            </a:r>
            <a:r>
              <a:rPr lang="lv-LV" sz="1200" dirty="0"/>
              <a:t>ES politikā ir integrēts augsts vides aizsardzības līmenis; ES nodrošina augstu patērētāju tiesību aizsardzības līmeni</a:t>
            </a:r>
          </a:p>
        </p:txBody>
      </p:sp>
      <p:sp>
        <p:nvSpPr>
          <p:cNvPr id="35844" name="Slaida numura vietturis 3">
            <a:extLst>
              <a:ext uri="{FF2B5EF4-FFF2-40B4-BE49-F238E27FC236}">
                <a16:creationId xmlns:a16="http://schemas.microsoft.com/office/drawing/2014/main" id="{A3DAA7AD-5F53-4D70-A831-B7C14FCC02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E4456D-FCA7-4756-BF92-9C5BFD296FF2}" type="slidenum">
              <a:rPr lang="lv-LV" altLang="lv-LV" smtClean="0"/>
              <a:pPr/>
              <a:t>16</a:t>
            </a:fld>
            <a:endParaRPr lang="lv-LV" altLang="lv-LV"/>
          </a:p>
        </p:txBody>
      </p:sp>
    </p:spTree>
    <p:extLst>
      <p:ext uri="{BB962C8B-B14F-4D97-AF65-F5344CB8AC3E}">
        <p14:creationId xmlns:p14="http://schemas.microsoft.com/office/powerpoint/2010/main" val="1507642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ida attēla vietturis 1">
            <a:extLst>
              <a:ext uri="{FF2B5EF4-FFF2-40B4-BE49-F238E27FC236}">
                <a16:creationId xmlns:a16="http://schemas.microsoft.com/office/drawing/2014/main" id="{9A301D2F-8CF8-46F4-841F-5439D42B5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Piezīmju vietturis 2">
            <a:extLst>
              <a:ext uri="{FF2B5EF4-FFF2-40B4-BE49-F238E27FC236}">
                <a16:creationId xmlns:a16="http://schemas.microsoft.com/office/drawing/2014/main" id="{42177B89-7C71-4408-8FF6-E3F6DDA757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spcBef>
                <a:spcPts val="200"/>
              </a:spcBef>
              <a:spcAft>
                <a:spcPts val="200"/>
              </a:spcAft>
              <a:buClr>
                <a:srgbClr val="953735"/>
              </a:buClr>
              <a:buFont typeface="Arial" panose="020B0604020202020204" pitchFamily="34" charset="0"/>
              <a:buChar char="•"/>
            </a:pPr>
            <a:r>
              <a:rPr lang="lv-LV" sz="1200" b="1" dirty="0"/>
              <a:t>Tiesības balsot un kandidēt Eiropas Parlamenta un pašvaldību vēlēšanās: </a:t>
            </a:r>
            <a:r>
              <a:rPr lang="lv-LV" sz="1200" dirty="0"/>
              <a:t>šīs tiesības ikviens ES pilsonis var īstenot dalībvalstī, kurā viņš dzīvo, ar tādiem pašiem nosacījumiem kā attiecīgās valsts pilsoņiem</a:t>
            </a:r>
          </a:p>
          <a:p>
            <a:pPr marL="171450" indent="-171450" algn="just">
              <a:spcBef>
                <a:spcPts val="200"/>
              </a:spcBef>
              <a:spcAft>
                <a:spcPts val="200"/>
              </a:spcAft>
              <a:buClr>
                <a:srgbClr val="953735"/>
              </a:buClr>
              <a:buFont typeface="Arial" panose="020B0604020202020204" pitchFamily="34" charset="0"/>
              <a:buChar char="•"/>
            </a:pPr>
            <a:r>
              <a:rPr lang="lv-LV" sz="1200" b="1" dirty="0"/>
              <a:t>Tiesības uz labu pārvaldību: </a:t>
            </a:r>
            <a:r>
              <a:rPr lang="lv-LV" sz="1200" dirty="0"/>
              <a:t>tiesības uz objektīvu, godīgu un pieņemamā termiņā veiktu jautājumu izskatīšanu ES iestādēs, t.sk. tiesības tikt uzklausītam un piekļūt attiecīgiem materiāliem</a:t>
            </a:r>
          </a:p>
          <a:p>
            <a:pPr marL="171450" indent="-171450" algn="just">
              <a:spcBef>
                <a:spcPts val="200"/>
              </a:spcBef>
              <a:spcAft>
                <a:spcPts val="200"/>
              </a:spcAft>
              <a:buClr>
                <a:srgbClr val="953735"/>
              </a:buClr>
              <a:buFont typeface="Arial" panose="020B0604020202020204" pitchFamily="34" charset="0"/>
              <a:buChar char="•"/>
            </a:pPr>
            <a:r>
              <a:rPr lang="lv-LV" sz="1200" b="1" dirty="0"/>
              <a:t>Tiesības vērsties pie Eiropas </a:t>
            </a:r>
            <a:r>
              <a:rPr lang="lv-LV" sz="1200" b="1" dirty="0" err="1"/>
              <a:t>Ombuda</a:t>
            </a:r>
            <a:r>
              <a:rPr lang="lv-LV" sz="1200" b="1" dirty="0"/>
              <a:t> un Eiropas Parlamenta: </a:t>
            </a:r>
            <a:r>
              <a:rPr lang="lv-LV" sz="1200" dirty="0"/>
              <a:t>pie </a:t>
            </a:r>
            <a:r>
              <a:rPr lang="lv-LV" sz="1200" dirty="0" err="1"/>
              <a:t>ombuda</a:t>
            </a:r>
            <a:r>
              <a:rPr lang="lv-LV" sz="1200" dirty="0"/>
              <a:t> ir tiesības vērsties ar sūdzībām par ES iestāžu pieļautām administratīvām kļūmēm, izņemot ES tiesas kļūmes. Eiropas Parlamentā ir tiesības iesniegt lūgumrakstu par jautājumu, kas attiecas uz ES darbības jomu un kas tieši skar šo personu</a:t>
            </a:r>
          </a:p>
          <a:p>
            <a:pPr marL="171450" indent="-171450" algn="just">
              <a:spcBef>
                <a:spcPts val="200"/>
              </a:spcBef>
              <a:spcAft>
                <a:spcPts val="200"/>
              </a:spcAft>
              <a:buClr>
                <a:srgbClr val="953735"/>
              </a:buClr>
              <a:buFont typeface="Arial" panose="020B0604020202020204" pitchFamily="34" charset="0"/>
              <a:buChar char="•"/>
            </a:pPr>
            <a:r>
              <a:rPr lang="lv-LV" sz="1200" b="1" dirty="0"/>
              <a:t>Tiesības uz piekļuvi dokumentiem: </a:t>
            </a:r>
            <a:r>
              <a:rPr lang="lv-LV" sz="1200" dirty="0"/>
              <a:t>tiesības piekļūt ES iestāžu dokumentiem neatkarīgi no to veida</a:t>
            </a:r>
          </a:p>
          <a:p>
            <a:pPr marL="171450" indent="-171450" algn="just">
              <a:spcBef>
                <a:spcPts val="200"/>
              </a:spcBef>
              <a:spcAft>
                <a:spcPts val="200"/>
              </a:spcAft>
              <a:buClr>
                <a:srgbClr val="953735"/>
              </a:buClr>
              <a:buFont typeface="Arial" panose="020B0604020202020204" pitchFamily="34" charset="0"/>
              <a:buChar char="•"/>
            </a:pPr>
            <a:r>
              <a:rPr lang="lv-LV" sz="1200" b="1" dirty="0"/>
              <a:t>Tiesības uz diplomātisko aizsardzību: </a:t>
            </a:r>
            <a:r>
              <a:rPr lang="lv-LV" sz="1200" dirty="0"/>
              <a:t>trešajās valstīs, kurās nav attiecīgā ES pilsoņa valsts pārstāvniecība, ir tiesības uz jebkuras dalībvalsts diplomātisko un konsulāro iestāžu aizsardzību ar tādiem pašiem nosacījumiem kā šīs valsts pilsoņiem</a:t>
            </a:r>
          </a:p>
          <a:p>
            <a:pPr marL="171450" indent="-171450" algn="just">
              <a:spcBef>
                <a:spcPts val="200"/>
              </a:spcBef>
              <a:spcAft>
                <a:spcPts val="200"/>
              </a:spcAft>
              <a:buClr>
                <a:srgbClr val="953735"/>
              </a:buClr>
              <a:buFont typeface="Arial" panose="020B0604020202020204" pitchFamily="34" charset="0"/>
              <a:buChar char="•"/>
            </a:pPr>
            <a:r>
              <a:rPr lang="lv-LV" sz="1200" b="1" dirty="0"/>
              <a:t>Tiesības uz pārvietošanās un uzturēšanās brīvību: </a:t>
            </a:r>
            <a:r>
              <a:rPr lang="lv-LV" sz="1200" dirty="0"/>
              <a:t>ikvienam ES pilsonim ir tiesības brīvi pārvietoties un apmesties uz dzīvi jebkuras dalībvalsts teritorijā</a:t>
            </a:r>
            <a:endParaRPr lang="lv-LV" sz="1200" b="1" dirty="0"/>
          </a:p>
        </p:txBody>
      </p:sp>
      <p:sp>
        <p:nvSpPr>
          <p:cNvPr id="35844" name="Slaida numura vietturis 3">
            <a:extLst>
              <a:ext uri="{FF2B5EF4-FFF2-40B4-BE49-F238E27FC236}">
                <a16:creationId xmlns:a16="http://schemas.microsoft.com/office/drawing/2014/main" id="{A3DAA7AD-5F53-4D70-A831-B7C14FCC02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E4456D-FCA7-4756-BF92-9C5BFD296FF2}" type="slidenum">
              <a:rPr lang="lv-LV" altLang="lv-LV" smtClean="0"/>
              <a:pPr/>
              <a:t>17</a:t>
            </a:fld>
            <a:endParaRPr lang="lv-LV" altLang="lv-LV"/>
          </a:p>
        </p:txBody>
      </p:sp>
    </p:spTree>
    <p:extLst>
      <p:ext uri="{BB962C8B-B14F-4D97-AF65-F5344CB8AC3E}">
        <p14:creationId xmlns:p14="http://schemas.microsoft.com/office/powerpoint/2010/main" val="2821145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ida attēla vietturis 1">
            <a:extLst>
              <a:ext uri="{FF2B5EF4-FFF2-40B4-BE49-F238E27FC236}">
                <a16:creationId xmlns:a16="http://schemas.microsoft.com/office/drawing/2014/main" id="{9A301D2F-8CF8-46F4-841F-5439D42B5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Piezīmju vietturis 2">
            <a:extLst>
              <a:ext uri="{FF2B5EF4-FFF2-40B4-BE49-F238E27FC236}">
                <a16:creationId xmlns:a16="http://schemas.microsoft.com/office/drawing/2014/main" id="{42177B89-7C71-4408-8FF6-E3F6DDA757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l">
              <a:spcBef>
                <a:spcPts val="300"/>
              </a:spcBef>
              <a:spcAft>
                <a:spcPts val="300"/>
              </a:spcAft>
              <a:buClr>
                <a:srgbClr val="953735"/>
              </a:buClr>
              <a:buFont typeface="Arial" panose="020B0604020202020204" pitchFamily="34" charset="0"/>
              <a:buChar char="•"/>
            </a:pPr>
            <a:r>
              <a:rPr lang="lv-LV" sz="1200" b="1" dirty="0"/>
              <a:t>Tiesības uz efektīvu tiesību aizsardzību un taisnīgu tiesu: </a:t>
            </a:r>
            <a:r>
              <a:rPr lang="lv-LV" sz="1200" dirty="0"/>
              <a:t>ietver arī nevainīguma prezumpciju; tiesības saņemt konsultāciju, aizstāvību, pārstāvību un, ja nav pietiekamu līdzekļu, arī juridisko palīdzību, ciktāl tā nepieciešama, lai nodrošinātu efektīvu tiesiskuma īstenošanu</a:t>
            </a:r>
          </a:p>
          <a:p>
            <a:pPr marL="171450" indent="-171450" algn="l">
              <a:spcBef>
                <a:spcPts val="300"/>
              </a:spcBef>
              <a:spcAft>
                <a:spcPts val="300"/>
              </a:spcAft>
              <a:buClr>
                <a:srgbClr val="953735"/>
              </a:buClr>
              <a:buFont typeface="Arial" panose="020B0604020202020204" pitchFamily="34" charset="0"/>
              <a:buChar char="•"/>
            </a:pPr>
            <a:r>
              <a:rPr lang="lv-LV" sz="1200" b="1" dirty="0"/>
              <a:t>Noziedzīgu nodarījumu un sodu likumības un samērīguma principi: </a:t>
            </a:r>
            <a:r>
              <a:rPr lang="lv-LV" sz="1200" dirty="0"/>
              <a:t>tiesību aktiem un sodiem nav atpakaļejoša spēka. Krimināllikumam, kas paredz vieglāku sodu, ir atpakaļejošs spēks. Sodu smagums nedrīkst būt nesamērīgs ar noziedzīgā nodarījuma smagumu</a:t>
            </a:r>
          </a:p>
          <a:p>
            <a:pPr marL="171450" indent="-171450" algn="l">
              <a:spcBef>
                <a:spcPts val="300"/>
              </a:spcBef>
              <a:spcAft>
                <a:spcPts val="300"/>
              </a:spcAft>
              <a:buClr>
                <a:srgbClr val="953735"/>
              </a:buClr>
              <a:buFont typeface="Arial" panose="020B0604020202020204" pitchFamily="34" charset="0"/>
              <a:buChar char="•"/>
            </a:pPr>
            <a:r>
              <a:rPr lang="lv-LV" sz="1200" b="1" dirty="0"/>
              <a:t>Tiesības būt pasargātam no divkārša soda par to pašu nodarījumu: </a:t>
            </a:r>
            <a:r>
              <a:rPr lang="lv-LV" sz="1200" dirty="0"/>
              <a:t>nevienu nedrīkst atkārtoti tiesāt vai sodīt krimināllietā par nodarījumu, par kuru viņš jau ticis attaisnots vai notiesāts ar galīgu spriedumu</a:t>
            </a:r>
            <a:endParaRPr lang="lv-LV" sz="1200" b="1" dirty="0"/>
          </a:p>
        </p:txBody>
      </p:sp>
      <p:sp>
        <p:nvSpPr>
          <p:cNvPr id="35844" name="Slaida numura vietturis 3">
            <a:extLst>
              <a:ext uri="{FF2B5EF4-FFF2-40B4-BE49-F238E27FC236}">
                <a16:creationId xmlns:a16="http://schemas.microsoft.com/office/drawing/2014/main" id="{A3DAA7AD-5F53-4D70-A831-B7C14FCC02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E4456D-FCA7-4756-BF92-9C5BFD296FF2}" type="slidenum">
              <a:rPr lang="lv-LV" altLang="lv-LV" smtClean="0"/>
              <a:pPr/>
              <a:t>18</a:t>
            </a:fld>
            <a:endParaRPr lang="lv-LV" altLang="lv-LV"/>
          </a:p>
        </p:txBody>
      </p:sp>
    </p:spTree>
    <p:extLst>
      <p:ext uri="{BB962C8B-B14F-4D97-AF65-F5344CB8AC3E}">
        <p14:creationId xmlns:p14="http://schemas.microsoft.com/office/powerpoint/2010/main" val="3792730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lv-LV" b="0" u="sng" dirty="0"/>
              <a:t>Prasība ievērot hartā noteiktās tiesības dalībvalstīm ir saistoša tikai tad, kad tās rīkojas ES tiesību aktu ietvaros</a:t>
            </a:r>
            <a:r>
              <a:rPr lang="lv-LV" dirty="0"/>
              <a:t>. Attiecībā uz dalībvalstīm harta attiecas uz visiem “publisko funkciju izpildītājiem”. Tādējādi </a:t>
            </a:r>
            <a:r>
              <a:rPr lang="lv-LV" b="1" dirty="0"/>
              <a:t>tā piemērojama centrālajām iestādēm, kā arī reģionālajām, vietējām un citām valsts iestādēm, kad tās īsteno ES tiesību aktus</a:t>
            </a:r>
            <a:r>
              <a:rPr lang="lv-LV" dirty="0"/>
              <a:t>. </a:t>
            </a:r>
          </a:p>
          <a:p>
            <a:pPr marL="171450" indent="-171450">
              <a:spcBef>
                <a:spcPts val="600"/>
              </a:spcBef>
              <a:buFont typeface="Arial" panose="020B0604020202020204" pitchFamily="34" charset="0"/>
              <a:buChar char="•"/>
            </a:pPr>
            <a:r>
              <a:rPr lang="lv-LV" u="sng" dirty="0"/>
              <a:t>Saistībā ar ES fondu īstenošanu uz visām dalībvalstu darbībām, ko veic, lai īstenotu piemērojamās regulas, attiecas ES tiesību akti</a:t>
            </a:r>
            <a:r>
              <a:rPr lang="lv-LV" dirty="0"/>
              <a:t>. Harta varētu attiekties uz ES fondu atbalsta saņēmējiem, neatkarīgi no to juridiskās formas, kuri saskaņā ar dalībvalsts pieņemtu pasākumu ir atbildīgi par sabiedriskā pakalpojuma sniegšanu valsts pārraudzībā un kas šajā nolūkā iegūst sevišķas pilnvaras, kuras pārsniedz to pilnvarojumu, kas izriet no noteikumiem, kurus parasti piemēro attiecībās starp privātpersonām. </a:t>
            </a:r>
          </a:p>
          <a:p>
            <a:pPr marL="171450" indent="-171450">
              <a:spcBef>
                <a:spcPts val="600"/>
              </a:spcBef>
              <a:buFont typeface="Arial" panose="020B0604020202020204" pitchFamily="34" charset="0"/>
              <a:buChar char="•"/>
            </a:pPr>
            <a:r>
              <a:rPr lang="lv-LV" b="1" dirty="0"/>
              <a:t>Ierobežojumi noteiktos gadījumos ir pieļaujami, ar nosacījumu, ka:</a:t>
            </a:r>
          </a:p>
          <a:p>
            <a:pPr marL="228600" indent="-228600">
              <a:spcBef>
                <a:spcPts val="600"/>
              </a:spcBef>
              <a:buFont typeface="Arial" panose="020B0604020202020204" pitchFamily="34" charset="0"/>
              <a:buAutoNum type="arabicParenR"/>
            </a:pPr>
            <a:r>
              <a:rPr lang="lv-LV" b="1" dirty="0"/>
              <a:t>ierobežojumam ir leģitīms mērķis, </a:t>
            </a:r>
          </a:p>
          <a:p>
            <a:pPr marL="228600" indent="-228600">
              <a:spcBef>
                <a:spcPts val="600"/>
              </a:spcBef>
              <a:buFont typeface="Arial" panose="020B0604020202020204" pitchFamily="34" charset="0"/>
              <a:buAutoNum type="arabicParenR"/>
            </a:pPr>
            <a:r>
              <a:rPr lang="lv-LV" b="1" dirty="0"/>
              <a:t>izvēlētais pasākums (ierobežojums) ir piemērots mērķa sasniegšanai,</a:t>
            </a:r>
          </a:p>
          <a:p>
            <a:pPr marL="228600" indent="-228600">
              <a:spcBef>
                <a:spcPts val="600"/>
              </a:spcBef>
              <a:buFont typeface="Arial" panose="020B0604020202020204" pitchFamily="34" charset="0"/>
              <a:buAutoNum type="arabicParenR"/>
            </a:pPr>
            <a:r>
              <a:rPr lang="lv-LV" b="1" dirty="0"/>
              <a:t>samērīgs pret to un</a:t>
            </a:r>
          </a:p>
          <a:p>
            <a:pPr marL="228600" indent="-228600">
              <a:spcBef>
                <a:spcPts val="600"/>
              </a:spcBef>
              <a:buFont typeface="Arial" panose="020B0604020202020204" pitchFamily="34" charset="0"/>
              <a:buAutoNum type="arabicParenR"/>
            </a:pPr>
            <a:r>
              <a:rPr lang="lv-LV" b="1" dirty="0"/>
              <a:t>Atzīstams par vismazāk ierobežojošo līdzekli mērķa sasniegšanai.</a:t>
            </a:r>
          </a:p>
        </p:txBody>
      </p:sp>
      <p:sp>
        <p:nvSpPr>
          <p:cNvPr id="4" name="Slaida numura vietturis 3"/>
          <p:cNvSpPr>
            <a:spLocks noGrp="1"/>
          </p:cNvSpPr>
          <p:nvPr>
            <p:ph type="sldNum" sz="quarter" idx="5"/>
          </p:nvPr>
        </p:nvSpPr>
        <p:spPr/>
        <p:txBody>
          <a:bodyPr/>
          <a:lstStyle/>
          <a:p>
            <a:pPr>
              <a:defRPr/>
            </a:pPr>
            <a:fld id="{A17AF8D2-03CE-437C-A86A-C6D1FAA72CBA}" type="slidenum">
              <a:rPr lang="lv-LV" altLang="lv-LV" smtClean="0"/>
              <a:pPr>
                <a:defRPr/>
              </a:pPr>
              <a:t>19</a:t>
            </a:fld>
            <a:endParaRPr lang="lv-LV" altLang="lv-LV"/>
          </a:p>
        </p:txBody>
      </p:sp>
    </p:spTree>
    <p:extLst>
      <p:ext uri="{BB962C8B-B14F-4D97-AF65-F5344CB8AC3E}">
        <p14:creationId xmlns:p14="http://schemas.microsoft.com/office/powerpoint/2010/main" val="4265230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a:defRPr/>
            </a:pPr>
            <a:fld id="{A17AF8D2-03CE-437C-A86A-C6D1FAA72CBA}" type="slidenum">
              <a:rPr lang="lv-LV" altLang="lv-LV" smtClean="0"/>
              <a:pPr>
                <a:defRPr/>
              </a:pPr>
              <a:t>20</a:t>
            </a:fld>
            <a:endParaRPr lang="lv-LV" altLang="lv-LV"/>
          </a:p>
        </p:txBody>
      </p:sp>
    </p:spTree>
    <p:extLst>
      <p:ext uri="{BB962C8B-B14F-4D97-AF65-F5344CB8AC3E}">
        <p14:creationId xmlns:p14="http://schemas.microsoft.com/office/powerpoint/2010/main" val="1843811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lnSpc>
                <a:spcPct val="110000"/>
              </a:lnSpc>
              <a:spcBef>
                <a:spcPts val="0"/>
              </a:spcBef>
              <a:spcAft>
                <a:spcPts val="0"/>
              </a:spcAft>
              <a:defRPr/>
            </a:pPr>
            <a:r>
              <a:rPr lang="lv-LV" sz="1150" dirty="0">
                <a:solidFill>
                  <a:srgbClr val="000000"/>
                </a:solidFill>
                <a:latin typeface="+mn-lt"/>
                <a:cs typeface="Times New Roman" panose="02020603050405020304" pitchFamily="18" charset="0"/>
              </a:rPr>
              <a:t>ES fondu vadībā vai īstenošanā iesaistītās institūcijas rūpīgi izvērtē un atbilstoši vadlīniju </a:t>
            </a:r>
            <a:r>
              <a:rPr lang="lv-LV" sz="1150" b="1" dirty="0">
                <a:solidFill>
                  <a:srgbClr val="000000"/>
                </a:solidFill>
                <a:latin typeface="+mn-lt"/>
                <a:cs typeface="Times New Roman" panose="02020603050405020304" pitchFamily="18" charset="0"/>
              </a:rPr>
              <a:t>3. pielikumā</a:t>
            </a:r>
            <a:r>
              <a:rPr lang="lv-LV" sz="1150" dirty="0">
                <a:solidFill>
                  <a:srgbClr val="000000"/>
                </a:solidFill>
                <a:latin typeface="+mn-lt"/>
                <a:cs typeface="Times New Roman" panose="02020603050405020304" pitchFamily="18" charset="0"/>
              </a:rPr>
              <a:t> pievienotajiem kontroljautājumiem pārbauda, kāda varētu būt ES fondu īstenošanā plānoto vai veikto darbību vai pasākumu ietekme uz Pamattiesību hartā nostiprinātajām pamattiesībām. Proti, nepieciešams pārbaudīt:</a:t>
            </a:r>
            <a:endParaRPr lang="lv-LV" sz="1150" dirty="0">
              <a:solidFill>
                <a:srgbClr val="404040"/>
              </a:solidFill>
              <a:latin typeface="+mn-lt"/>
              <a:cs typeface="Times New Roman" panose="02020603050405020304" pitchFamily="18" charset="0"/>
            </a:endParaRPr>
          </a:p>
          <a:p>
            <a:pPr algn="just">
              <a:lnSpc>
                <a:spcPct val="107000"/>
              </a:lnSpc>
              <a:spcBef>
                <a:spcPts val="300"/>
              </a:spcBef>
              <a:spcAft>
                <a:spcPts val="0"/>
              </a:spcAft>
            </a:pPr>
            <a:r>
              <a:rPr lang="lv-LV" sz="1150" b="1" dirty="0">
                <a:effectLst/>
                <a:latin typeface="+mn-lt"/>
                <a:ea typeface="Calibri" panose="020F0502020204030204" pitchFamily="34" charset="0"/>
                <a:cs typeface="Times New Roman" panose="02020603050405020304" pitchFamily="18" charset="0"/>
              </a:rPr>
              <a:t>1. Kādas pamattiesības tiek skartas (ietekmētas)? </a:t>
            </a:r>
            <a:r>
              <a:rPr lang="lv-LV" sz="1150" i="1" dirty="0">
                <a:effectLst/>
                <a:latin typeface="+mn-lt"/>
                <a:ea typeface="Calibri" panose="020F0502020204030204" pitchFamily="34" charset="0"/>
                <a:cs typeface="Times New Roman" panose="02020603050405020304" pitchFamily="18" charset="0"/>
              </a:rPr>
              <a:t>Pārbaudīt paredzēto darbību vai pasākumu saskaņotību ar Pamattiesību hartā noteiktajām pamattiesībām.</a:t>
            </a:r>
            <a:endParaRPr lang="lv-LV" sz="1150" dirty="0">
              <a:effectLst/>
              <a:latin typeface="+mn-lt"/>
              <a:ea typeface="Calibri" panose="020F0502020204030204" pitchFamily="34" charset="0"/>
              <a:cs typeface="Times New Roman" panose="02020603050405020304" pitchFamily="18" charset="0"/>
            </a:endParaRPr>
          </a:p>
          <a:p>
            <a:pPr algn="just">
              <a:lnSpc>
                <a:spcPct val="107000"/>
              </a:lnSpc>
              <a:spcBef>
                <a:spcPts val="300"/>
              </a:spcBef>
              <a:spcAft>
                <a:spcPts val="0"/>
              </a:spcAft>
            </a:pPr>
            <a:r>
              <a:rPr lang="lv-LV" sz="1150" b="1" dirty="0">
                <a:effectLst/>
                <a:latin typeface="+mn-lt"/>
                <a:ea typeface="Calibri" panose="020F0502020204030204" pitchFamily="34" charset="0"/>
                <a:cs typeface="Times New Roman" panose="02020603050405020304" pitchFamily="18" charset="0"/>
              </a:rPr>
              <a:t>2. Vai skartās (ietekmētās) tiesības ir absolūtās tiesības? </a:t>
            </a:r>
            <a:r>
              <a:rPr lang="lv-LV" sz="1150" i="1" dirty="0">
                <a:effectLst/>
                <a:latin typeface="+mn-lt"/>
                <a:ea typeface="Calibri" panose="020F0502020204030204" pitchFamily="34" charset="0"/>
                <a:cs typeface="Times New Roman" panose="02020603050405020304" pitchFamily="18" charset="0"/>
              </a:rPr>
              <a:t>Piemēram, cilvēka cieņa, spīdzināšanas aizliegums un verdzības vai kalpības aizliegums, ko nevar ierobežot.</a:t>
            </a:r>
            <a:endParaRPr lang="lv-LV" sz="1150" dirty="0">
              <a:effectLst/>
              <a:latin typeface="+mn-lt"/>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lv-LV" sz="1150" i="1" dirty="0">
                <a:effectLst/>
                <a:latin typeface="+mn-lt"/>
                <a:ea typeface="Calibri" panose="020F0502020204030204" pitchFamily="34" charset="0"/>
                <a:cs typeface="Times New Roman" panose="02020603050405020304" pitchFamily="18" charset="0"/>
              </a:rPr>
              <a:t>Ja secina, ka pārbaudītā darbība vai pasākums ierobežo absolūtās tiesības, no tās jau tagad jāatsakās, jo absolūtās tiesības nedrīkst ierobežot, un turpmāka pārbaude (3.–6. punkts) nav vajadzīga.</a:t>
            </a:r>
            <a:endParaRPr lang="lv-LV" sz="1150" dirty="0">
              <a:effectLst/>
              <a:latin typeface="+mn-lt"/>
              <a:ea typeface="Calibri" panose="020F0502020204030204" pitchFamily="34" charset="0"/>
              <a:cs typeface="Times New Roman" panose="02020603050405020304" pitchFamily="18" charset="0"/>
            </a:endParaRPr>
          </a:p>
          <a:p>
            <a:pPr algn="just">
              <a:lnSpc>
                <a:spcPct val="107000"/>
              </a:lnSpc>
              <a:spcBef>
                <a:spcPts val="300"/>
              </a:spcBef>
              <a:spcAft>
                <a:spcPts val="0"/>
              </a:spcAft>
            </a:pPr>
            <a:r>
              <a:rPr lang="lv-LV" sz="1150" b="1" dirty="0">
                <a:effectLst/>
                <a:latin typeface="+mn-lt"/>
                <a:ea typeface="Calibri" panose="020F0502020204030204" pitchFamily="34" charset="0"/>
                <a:cs typeface="Times New Roman" panose="02020603050405020304" pitchFamily="18" charset="0"/>
              </a:rPr>
              <a:t>3. Kādu ietekmi paredzētā darbība vai pasākums atstāj pamattiesību skatījumā? </a:t>
            </a:r>
            <a:r>
              <a:rPr lang="lv-LV" sz="1150" i="1" dirty="0">
                <a:effectLst/>
                <a:latin typeface="+mn-lt"/>
                <a:ea typeface="Calibri" panose="020F0502020204030204" pitchFamily="34" charset="0"/>
                <a:cs typeface="Times New Roman" panose="02020603050405020304" pitchFamily="18" charset="0"/>
              </a:rPr>
              <a:t>Šā soļa mērķis ir noteikt, kāda pozitīva ietekme (pamattiesību veicināšana) vai negatīva ietekme (pamattiesību ierobežošana) var tikt atstāta uz visām iesaistītajām dažādajām ieinteresētajām personām.</a:t>
            </a:r>
            <a:endParaRPr lang="lv-LV" sz="1150" dirty="0">
              <a:effectLst/>
              <a:latin typeface="+mn-lt"/>
              <a:ea typeface="Calibri" panose="020F0502020204030204" pitchFamily="34" charset="0"/>
              <a:cs typeface="Times New Roman" panose="02020603050405020304" pitchFamily="18" charset="0"/>
            </a:endParaRPr>
          </a:p>
          <a:p>
            <a:pPr algn="just">
              <a:lnSpc>
                <a:spcPct val="107000"/>
              </a:lnSpc>
              <a:spcBef>
                <a:spcPts val="300"/>
              </a:spcBef>
              <a:spcAft>
                <a:spcPts val="0"/>
              </a:spcAft>
            </a:pPr>
            <a:r>
              <a:rPr lang="lv-LV" sz="1150" b="1" dirty="0">
                <a:effectLst/>
                <a:latin typeface="+mn-lt"/>
                <a:ea typeface="Calibri" panose="020F0502020204030204" pitchFamily="34" charset="0"/>
                <a:cs typeface="Times New Roman" panose="02020603050405020304" pitchFamily="18" charset="0"/>
              </a:rPr>
              <a:t>4. Vai paredzētajai darbībai vai pasākumam ir gan labvēlīga, gan negatīva ietekme atkarībā no attiecīgajām pamatattiecībām? </a:t>
            </a:r>
            <a:r>
              <a:rPr lang="lv-LV" sz="1150" i="1" dirty="0">
                <a:effectLst/>
                <a:latin typeface="+mn-lt"/>
                <a:ea typeface="Calibri" panose="020F0502020204030204" pitchFamily="34" charset="0"/>
              </a:rPr>
              <a:t>Piemēram, negatīva ietekme uz vārda brīvību, bet labvēlīga ietekme uz intelektuālo īpašumu.</a:t>
            </a:r>
          </a:p>
          <a:p>
            <a:pPr algn="just">
              <a:lnSpc>
                <a:spcPct val="107000"/>
              </a:lnSpc>
              <a:spcBef>
                <a:spcPts val="0"/>
              </a:spcBef>
              <a:spcAft>
                <a:spcPts val="0"/>
              </a:spcAft>
            </a:pPr>
            <a:r>
              <a:rPr lang="lv-LV" sz="1150" b="1" dirty="0">
                <a:effectLst/>
                <a:latin typeface="+mn-lt"/>
                <a:ea typeface="Calibri" panose="020F0502020204030204" pitchFamily="34" charset="0"/>
              </a:rPr>
              <a:t>Ja, veicot šo analīzi, atklājas, ka paredzētajai darbībai vai pasākumam nebūs būtiskas ietekmes uz pamattiesībām vai būs tikai pozitīva ietekme uz pamattiesībām, nav vajadzīgs turpināt pārbaudi saskaņā ar 5. un 6. punktu. Ja konstatējat negatīvu ietekmi, apsveriet nākamos punktus.</a:t>
            </a:r>
            <a:endParaRPr lang="lv-LV" sz="1150" dirty="0">
              <a:latin typeface="+mn-lt"/>
            </a:endParaRPr>
          </a:p>
        </p:txBody>
      </p:sp>
      <p:sp>
        <p:nvSpPr>
          <p:cNvPr id="4" name="Slaida numura vietturis 3"/>
          <p:cNvSpPr>
            <a:spLocks noGrp="1"/>
          </p:cNvSpPr>
          <p:nvPr>
            <p:ph type="sldNum" sz="quarter" idx="5"/>
          </p:nvPr>
        </p:nvSpPr>
        <p:spPr/>
        <p:txBody>
          <a:bodyPr/>
          <a:lstStyle/>
          <a:p>
            <a:pPr>
              <a:defRPr/>
            </a:pPr>
            <a:fld id="{A17AF8D2-03CE-437C-A86A-C6D1FAA72CBA}" type="slidenum">
              <a:rPr lang="lv-LV" altLang="lv-LV" smtClean="0"/>
              <a:pPr>
                <a:defRPr/>
              </a:pPr>
              <a:t>23</a:t>
            </a:fld>
            <a:endParaRPr lang="lv-LV" altLang="lv-LV"/>
          </a:p>
        </p:txBody>
      </p:sp>
    </p:spTree>
    <p:extLst>
      <p:ext uri="{BB962C8B-B14F-4D97-AF65-F5344CB8AC3E}">
        <p14:creationId xmlns:p14="http://schemas.microsoft.com/office/powerpoint/2010/main" val="252432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a:defRPr/>
            </a:pPr>
            <a:fld id="{A17AF8D2-03CE-437C-A86A-C6D1FAA72CBA}" type="slidenum">
              <a:rPr lang="lv-LV" altLang="lv-LV" smtClean="0"/>
              <a:pPr>
                <a:defRPr/>
              </a:pPr>
              <a:t>4</a:t>
            </a:fld>
            <a:endParaRPr lang="lv-LV" altLang="lv-LV"/>
          </a:p>
        </p:txBody>
      </p:sp>
    </p:spTree>
    <p:extLst>
      <p:ext uri="{BB962C8B-B14F-4D97-AF65-F5344CB8AC3E}">
        <p14:creationId xmlns:p14="http://schemas.microsoft.com/office/powerpoint/2010/main" val="187035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lnSpc>
                <a:spcPct val="107000"/>
              </a:lnSpc>
              <a:spcBef>
                <a:spcPts val="0"/>
              </a:spcBef>
              <a:spcAft>
                <a:spcPts val="0"/>
              </a:spcAft>
            </a:pPr>
            <a:r>
              <a:rPr lang="lv-LV" sz="1200" b="1" dirty="0">
                <a:effectLst/>
                <a:latin typeface="+mn-lt"/>
                <a:ea typeface="Calibri" panose="020F0502020204030204" pitchFamily="34" charset="0"/>
                <a:cs typeface="Times New Roman" panose="02020603050405020304" pitchFamily="18" charset="0"/>
              </a:rPr>
              <a:t>5. Vai pamattiesību ierobežošana vai negatīvā ietekme uz tām ir paredzēta tiesību aktos skaidrā un nepārprotamā veidā?</a:t>
            </a:r>
            <a:endParaRPr lang="lv-LV" sz="1200" dirty="0">
              <a:effectLst/>
              <a:latin typeface="+mn-lt"/>
              <a:ea typeface="Calibri" panose="020F0502020204030204" pitchFamily="34" charset="0"/>
              <a:cs typeface="Times New Roman" panose="02020603050405020304" pitchFamily="18" charset="0"/>
            </a:endParaRPr>
          </a:p>
          <a:p>
            <a:pPr>
              <a:lnSpc>
                <a:spcPct val="107000"/>
              </a:lnSpc>
              <a:spcBef>
                <a:spcPts val="0"/>
              </a:spcBef>
              <a:spcAft>
                <a:spcPts val="0"/>
              </a:spcAft>
            </a:pPr>
            <a:r>
              <a:rPr lang="lv-LV" sz="1200" i="1" dirty="0">
                <a:effectLst/>
                <a:latin typeface="+mn-lt"/>
                <a:ea typeface="Calibri" panose="020F0502020204030204" pitchFamily="34" charset="0"/>
                <a:cs typeface="Times New Roman" panose="02020603050405020304" pitchFamily="18" charset="0"/>
              </a:rPr>
              <a:t>Pārbaudīt, vai attiecīgie ierobežojumi (negatīvā ietekme) ir atrunāti, izriet no Latvijas nacionālajiem vai ES tiesību aktiem.</a:t>
            </a:r>
            <a:endParaRPr lang="lv-LV" sz="1200" dirty="0">
              <a:effectLst/>
              <a:latin typeface="+mn-lt"/>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lv-LV" sz="1200" b="1" dirty="0">
                <a:effectLst/>
                <a:latin typeface="+mn-lt"/>
                <a:ea typeface="Calibri" panose="020F0502020204030204" pitchFamily="34" charset="0"/>
                <a:cs typeface="Times New Roman" panose="02020603050405020304" pitchFamily="18" charset="0"/>
              </a:rPr>
              <a:t>6. Vai kāds no šiem ierobežojumiem (šīs negatīvās ietekmes):</a:t>
            </a:r>
            <a:endParaRPr lang="lv-LV" sz="12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Times New Roman" panose="02020603050405020304" pitchFamily="18" charset="0"/>
              <a:buChar char="-"/>
            </a:pPr>
            <a:r>
              <a:rPr lang="lv-LV" sz="1200" b="1" dirty="0">
                <a:effectLst/>
                <a:latin typeface="+mn-lt"/>
                <a:ea typeface="Meiryo" panose="020B0604030504040204" pitchFamily="34" charset="-128"/>
                <a:cs typeface="Times New Roman" panose="02020603050405020304" pitchFamily="18" charset="0"/>
              </a:rPr>
              <a:t>patiesi atbilst ES vispārējās nozīmes mērķim vai mērķim aizsargāt pārējo cilvēku tiesības un brīvības? </a:t>
            </a:r>
            <a:r>
              <a:rPr lang="lv-LV" sz="1200" i="1" dirty="0">
                <a:effectLst/>
                <a:latin typeface="+mn-lt"/>
                <a:ea typeface="Calibri" panose="020F0502020204030204" pitchFamily="34" charset="0"/>
                <a:cs typeface="Times New Roman" panose="02020603050405020304" pitchFamily="18" charset="0"/>
              </a:rPr>
              <a:t>Jānosaka, kāds ir šis vispārējās nozīmes mērķis vai mērķis aizsargāt pārējo cilvēku tiesības un brīvību.</a:t>
            </a:r>
            <a:endParaRPr lang="lv-LV" sz="12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Times New Roman" panose="02020603050405020304" pitchFamily="18" charset="0"/>
              <a:buChar char="-"/>
            </a:pPr>
            <a:r>
              <a:rPr lang="lv-LV" sz="1200" b="1" dirty="0">
                <a:effectLst/>
                <a:latin typeface="+mn-lt"/>
                <a:ea typeface="Calibri" panose="020F0502020204030204" pitchFamily="34" charset="0"/>
                <a:cs typeface="Times New Roman" panose="02020603050405020304" pitchFamily="18" charset="0"/>
              </a:rPr>
              <a:t>ir vajadzīgs, lai sasniegtu vēlamo mērķi? </a:t>
            </a:r>
            <a:r>
              <a:rPr lang="lv-LV" sz="1200" i="1" dirty="0">
                <a:effectLst/>
                <a:latin typeface="+mn-lt"/>
                <a:ea typeface="Calibri" panose="020F0502020204030204" pitchFamily="34" charset="0"/>
                <a:cs typeface="Times New Roman" panose="02020603050405020304" pitchFamily="18" charset="0"/>
              </a:rPr>
              <a:t>Jāizvērtē, vai pasākums ir piemērots un efektīvs izvirzītā mērķa sasniegšanai un paredz tikai to, kas ir vajadzīgs, lai šo mērķi sasniegtu. Kāpēc nav pieejams pasākums, kas ir vienlīdzīgi efektīvs, bet paredz mazāku iejaukšanos?</a:t>
            </a:r>
            <a:endParaRPr lang="lv-LV" sz="1200" dirty="0">
              <a:effectLst/>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Times New Roman" panose="02020603050405020304" pitchFamily="18" charset="0"/>
              <a:buChar char="-"/>
            </a:pPr>
            <a:r>
              <a:rPr lang="lv-LV" sz="1200" b="1" dirty="0">
                <a:effectLst/>
                <a:latin typeface="+mn-lt"/>
                <a:ea typeface="Calibri" panose="020F0502020204030204" pitchFamily="34" charset="0"/>
                <a:cs typeface="Times New Roman" panose="02020603050405020304" pitchFamily="18" charset="0"/>
              </a:rPr>
              <a:t>ir samērīgs ar sasniedzamo mērķi? </a:t>
            </a:r>
            <a:r>
              <a:rPr lang="lv-LV" sz="1200" i="1" dirty="0">
                <a:effectLst/>
                <a:latin typeface="+mn-lt"/>
                <a:ea typeface="Calibri" panose="020F0502020204030204" pitchFamily="34" charset="0"/>
              </a:rPr>
              <a:t>Radītie trūkumi nedrīkst būt nesamērīgi ar sasniedzamajiem mērķiem. Pasākumam nebūtu jāuzliek ar īstenojamo mērķi nesamērīgs un pārmērīgs slogs personām, kuras skar ierobežojums.</a:t>
            </a:r>
            <a:endParaRPr lang="lv-LV" sz="1000" dirty="0">
              <a:latin typeface="+mn-lt"/>
            </a:endParaRPr>
          </a:p>
        </p:txBody>
      </p:sp>
      <p:sp>
        <p:nvSpPr>
          <p:cNvPr id="4" name="Slaida numura vietturis 3"/>
          <p:cNvSpPr>
            <a:spLocks noGrp="1"/>
          </p:cNvSpPr>
          <p:nvPr>
            <p:ph type="sldNum" sz="quarter" idx="5"/>
          </p:nvPr>
        </p:nvSpPr>
        <p:spPr/>
        <p:txBody>
          <a:bodyPr/>
          <a:lstStyle/>
          <a:p>
            <a:pPr>
              <a:defRPr/>
            </a:pPr>
            <a:fld id="{A17AF8D2-03CE-437C-A86A-C6D1FAA72CBA}" type="slidenum">
              <a:rPr lang="lv-LV" altLang="lv-LV" smtClean="0"/>
              <a:pPr>
                <a:defRPr/>
              </a:pPr>
              <a:t>24</a:t>
            </a:fld>
            <a:endParaRPr lang="lv-LV" altLang="lv-LV"/>
          </a:p>
        </p:txBody>
      </p:sp>
    </p:spTree>
    <p:extLst>
      <p:ext uri="{BB962C8B-B14F-4D97-AF65-F5344CB8AC3E}">
        <p14:creationId xmlns:p14="http://schemas.microsoft.com/office/powerpoint/2010/main" val="15355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ts val="0"/>
              </a:spcBef>
              <a:spcAft>
                <a:spcPct val="0"/>
              </a:spcAft>
              <a:buClrTx/>
              <a:buSzTx/>
              <a:buFontTx/>
              <a:buNone/>
              <a:tabLst/>
              <a:defRPr/>
            </a:pPr>
            <a:r>
              <a:rPr lang="lv-LV" altLang="lv-LV" sz="1200" dirty="0">
                <a:solidFill>
                  <a:srgbClr val="000000"/>
                </a:solidFill>
                <a:latin typeface="+mn-lt"/>
                <a:ea typeface="MS PGothic" panose="020B0600070205080204" pitchFamily="34" charset="-128"/>
              </a:rPr>
              <a:t>ES fondu vadībā vai īstenošanā iesaistītās institūcijām, konstatējot pārkāpumu vai saņemot sūdzību par pārkāpumiem, kas saistīti ar neatbilstību ES Pamattiesību hartai (vienlīdzība, nediskriminācija, iekļaušana, pamattiesības) ziņo Centrālai finanšu un līgumu aģentūrai.</a:t>
            </a:r>
            <a:endParaRPr lang="lv-LV" altLang="lv-LV" dirty="0">
              <a:latin typeface="+mn-lt"/>
              <a:cs typeface="Times New Roman" panose="02020603050405020304" pitchFamily="18" charset="0"/>
            </a:endParaRPr>
          </a:p>
          <a:p>
            <a:pPr marL="0" marR="0" lvl="0" indent="0" algn="just" defTabSz="938213" rtl="0" eaLnBrk="0" fontAlgn="base" latinLnBrk="0" hangingPunct="0">
              <a:lnSpc>
                <a:spcPct val="100000"/>
              </a:lnSpc>
              <a:spcBef>
                <a:spcPts val="0"/>
              </a:spcBef>
              <a:spcAft>
                <a:spcPct val="0"/>
              </a:spcAft>
              <a:buClrTx/>
              <a:buSzTx/>
              <a:buFontTx/>
              <a:buNone/>
              <a:tabLst/>
              <a:defRPr/>
            </a:pPr>
            <a:r>
              <a:rPr lang="lv-LV" altLang="lv-LV" sz="1200" dirty="0">
                <a:latin typeface="+mn-lt"/>
                <a:cs typeface="Times New Roman" panose="02020603050405020304" pitchFamily="18" charset="0"/>
              </a:rPr>
              <a:t>Kārtība, kādā </a:t>
            </a:r>
            <a:r>
              <a:rPr lang="lv-LV" altLang="lv-LV" sz="1200" dirty="0">
                <a:solidFill>
                  <a:srgbClr val="000000"/>
                </a:solidFill>
                <a:latin typeface="+mn-lt"/>
                <a:cs typeface="Times New Roman" panose="02020603050405020304" pitchFamily="18" charset="0"/>
              </a:rPr>
              <a:t>ES fondu vadībā vai īstenošanā iesaistītās institūcijas</a:t>
            </a:r>
            <a:r>
              <a:rPr lang="lv-LV" altLang="lv-LV" sz="1200" dirty="0">
                <a:latin typeface="+mn-lt"/>
                <a:cs typeface="Times New Roman" panose="02020603050405020304" pitchFamily="18" charset="0"/>
              </a:rPr>
              <a:t> ziņo CFLA par pārkāpumiem un sūdzībām </a:t>
            </a:r>
            <a:r>
              <a:rPr lang="lv-LV" altLang="lv-LV" sz="1200" dirty="0">
                <a:solidFill>
                  <a:srgbClr val="000000"/>
                </a:solidFill>
                <a:latin typeface="+mn-lt"/>
                <a:ea typeface="Verdana" panose="020B0604030504040204" pitchFamily="34" charset="0"/>
              </a:rPr>
              <a:t>par pārkāpumiem, kas saistīti ar ES fondu atbalstīto darbību </a:t>
            </a:r>
            <a:r>
              <a:rPr lang="lv-LV" altLang="lv-LV" sz="1200" b="0" dirty="0">
                <a:solidFill>
                  <a:srgbClr val="000000"/>
                </a:solidFill>
                <a:latin typeface="+mn-lt"/>
                <a:ea typeface="Verdana" panose="020B0604030504040204" pitchFamily="34" charset="0"/>
              </a:rPr>
              <a:t>neatbilstību ES Pamattiesību hartai (</a:t>
            </a:r>
            <a:r>
              <a:rPr lang="lv-LV" altLang="lv-LV" sz="1200" b="0" dirty="0">
                <a:solidFill>
                  <a:schemeClr val="tx1"/>
                </a:solidFill>
                <a:latin typeface="+mn-lt"/>
                <a:ea typeface="Verdana" panose="020B0604030504040204" pitchFamily="34" charset="0"/>
              </a:rPr>
              <a:t>vienlīdzība, nediskriminācija, iekļaušana,</a:t>
            </a:r>
            <a:r>
              <a:rPr lang="lv-LV" altLang="lv-LV" sz="1200" b="0" dirty="0">
                <a:solidFill>
                  <a:srgbClr val="000000"/>
                </a:solidFill>
                <a:latin typeface="+mn-lt"/>
                <a:ea typeface="Verdana" panose="020B0604030504040204" pitchFamily="34" charset="0"/>
              </a:rPr>
              <a:t> pamattiesības)</a:t>
            </a:r>
            <a:endParaRPr lang="lv-LV" b="0" dirty="0">
              <a:latin typeface="+mn-lt"/>
            </a:endParaRPr>
          </a:p>
          <a:p>
            <a:pPr marL="0" marR="0" lvl="0" indent="0" algn="just" defTabSz="938213" rtl="0" eaLnBrk="0" fontAlgn="base" latinLnBrk="0" hangingPunct="0">
              <a:lnSpc>
                <a:spcPct val="100000"/>
              </a:lnSpc>
              <a:spcBef>
                <a:spcPts val="0"/>
              </a:spcBef>
              <a:spcAft>
                <a:spcPct val="0"/>
              </a:spcAft>
              <a:buClrTx/>
              <a:buSzTx/>
              <a:buFontTx/>
              <a:buNone/>
              <a:tabLst/>
              <a:defRPr/>
            </a:pPr>
            <a:r>
              <a:rPr lang="lv-LV" altLang="lv-LV" sz="1200" dirty="0">
                <a:latin typeface="+mn-lt"/>
                <a:cs typeface="Times New Roman" panose="02020603050405020304" pitchFamily="18" charset="0"/>
              </a:rPr>
              <a:t>tiks noteikta:</a:t>
            </a:r>
          </a:p>
          <a:p>
            <a:pPr marL="228600" marR="0" lvl="0" indent="-228600" algn="just" defTabSz="938213" rtl="0" eaLnBrk="0" fontAlgn="base" latinLnBrk="0" hangingPunct="0">
              <a:lnSpc>
                <a:spcPct val="100000"/>
              </a:lnSpc>
              <a:spcBef>
                <a:spcPts val="0"/>
              </a:spcBef>
              <a:spcAft>
                <a:spcPct val="0"/>
              </a:spcAft>
              <a:buClrTx/>
              <a:buSzTx/>
              <a:buFontTx/>
              <a:buAutoNum type="arabicParenR"/>
              <a:tabLst/>
              <a:defRPr/>
            </a:pPr>
            <a:r>
              <a:rPr lang="lv-LV" altLang="lv-LV" sz="1200" dirty="0">
                <a:latin typeface="+mn-lt"/>
                <a:cs typeface="Times New Roman" panose="02020603050405020304" pitchFamily="18" charset="0"/>
              </a:rPr>
              <a:t>MK noteikumos</a:t>
            </a:r>
            <a:r>
              <a:rPr lang="lv-LV" altLang="lv-LV" sz="1200" i="1" dirty="0">
                <a:solidFill>
                  <a:srgbClr val="404040"/>
                </a:solidFill>
                <a:latin typeface="+mn-lt"/>
                <a:cs typeface="Times New Roman" panose="02020603050405020304" pitchFamily="18" charset="0"/>
              </a:rPr>
              <a:t> “Kārtība, kādā Eiropas Savienības fondu vadībā iesaistītās institūcijas nodrošina šo fondu ieviešanu 2021.–20</a:t>
            </a:r>
            <a:r>
              <a:rPr lang="lv-LV" altLang="lv-LV" sz="1200" b="0" i="1" dirty="0">
                <a:solidFill>
                  <a:srgbClr val="404040"/>
                </a:solidFill>
                <a:latin typeface="+mn-lt"/>
                <a:cs typeface="Times New Roman" panose="02020603050405020304" pitchFamily="18" charset="0"/>
              </a:rPr>
              <a:t>27.gada plānošanas periodā» </a:t>
            </a:r>
            <a:r>
              <a:rPr lang="lv-LV" altLang="lv-LV" sz="1200" b="0" i="0" dirty="0">
                <a:solidFill>
                  <a:srgbClr val="404040"/>
                </a:solidFill>
                <a:latin typeface="+mn-lt"/>
                <a:cs typeface="Times New Roman" panose="02020603050405020304" pitchFamily="18" charset="0"/>
              </a:rPr>
              <a:t>un </a:t>
            </a:r>
          </a:p>
          <a:p>
            <a:pPr marL="228600" marR="0" lvl="0" indent="-228600" algn="just" defTabSz="938213" rtl="0" eaLnBrk="0" fontAlgn="base" latinLnBrk="0" hangingPunct="0">
              <a:lnSpc>
                <a:spcPct val="100000"/>
              </a:lnSpc>
              <a:spcBef>
                <a:spcPts val="0"/>
              </a:spcBef>
              <a:spcAft>
                <a:spcPct val="0"/>
              </a:spcAft>
              <a:buClrTx/>
              <a:buSzTx/>
              <a:buFontTx/>
              <a:buAutoNum type="arabicParenR"/>
              <a:tabLst/>
              <a:defRPr/>
            </a:pPr>
            <a:r>
              <a:rPr lang="lv-LV" altLang="lv-LV" sz="1200" b="0" i="1" dirty="0">
                <a:solidFill>
                  <a:srgbClr val="404040"/>
                </a:solidFill>
                <a:latin typeface="+mn-lt"/>
                <a:cs typeface="Times New Roman" panose="02020603050405020304" pitchFamily="18" charset="0"/>
              </a:rPr>
              <a:t>MK noteikumos «</a:t>
            </a:r>
            <a:r>
              <a:rPr lang="lv-LV" b="0" i="1" dirty="0">
                <a:solidFill>
                  <a:srgbClr val="414142"/>
                </a:solidFill>
                <a:effectLst/>
                <a:latin typeface="+mn-lt"/>
              </a:rPr>
              <a:t>Kārtība, kādā ziņo par konstatētajām neatbilstībām un atgūst neatbilstoši veiktos izdevumus Eiropas Savienības struktūrfondu un Kohēzijas fonda ieviešanā 2014.–2020. gada plānošanas periodā»</a:t>
            </a:r>
            <a:r>
              <a:rPr lang="lv-LV" altLang="lv-LV" sz="1200" i="1" dirty="0">
                <a:solidFill>
                  <a:srgbClr val="404040"/>
                </a:solidFill>
                <a:latin typeface="+mn-lt"/>
                <a:cs typeface="Times New Roman" panose="02020603050405020304" pitchFamily="18" charset="0"/>
              </a:rPr>
              <a:t>.</a:t>
            </a:r>
          </a:p>
        </p:txBody>
      </p:sp>
      <p:sp>
        <p:nvSpPr>
          <p:cNvPr id="4" name="Slaida numura vietturis 3"/>
          <p:cNvSpPr>
            <a:spLocks noGrp="1"/>
          </p:cNvSpPr>
          <p:nvPr>
            <p:ph type="sldNum" sz="quarter" idx="5"/>
          </p:nvPr>
        </p:nvSpPr>
        <p:spPr/>
        <p:txBody>
          <a:bodyPr/>
          <a:lstStyle/>
          <a:p>
            <a:pPr>
              <a:defRPr/>
            </a:pPr>
            <a:fld id="{A17AF8D2-03CE-437C-A86A-C6D1FAA72CBA}" type="slidenum">
              <a:rPr lang="lv-LV" altLang="lv-LV" smtClean="0"/>
              <a:pPr>
                <a:defRPr/>
              </a:pPr>
              <a:t>25</a:t>
            </a:fld>
            <a:endParaRPr lang="lv-LV" altLang="lv-LV"/>
          </a:p>
        </p:txBody>
      </p:sp>
    </p:spTree>
    <p:extLst>
      <p:ext uri="{BB962C8B-B14F-4D97-AF65-F5344CB8AC3E}">
        <p14:creationId xmlns:p14="http://schemas.microsoft.com/office/powerpoint/2010/main" val="3197635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a:defRPr/>
            </a:pPr>
            <a:fld id="{A17AF8D2-03CE-437C-A86A-C6D1FAA72CBA}" type="slidenum">
              <a:rPr lang="lv-LV" altLang="lv-LV" smtClean="0"/>
              <a:pPr>
                <a:defRPr/>
              </a:pPr>
              <a:t>26</a:t>
            </a:fld>
            <a:endParaRPr lang="lv-LV" altLang="lv-LV"/>
          </a:p>
        </p:txBody>
      </p:sp>
    </p:spTree>
    <p:extLst>
      <p:ext uri="{BB962C8B-B14F-4D97-AF65-F5344CB8AC3E}">
        <p14:creationId xmlns:p14="http://schemas.microsoft.com/office/powerpoint/2010/main" val="13827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a:defRPr/>
            </a:pPr>
            <a:fld id="{A17AF8D2-03CE-437C-A86A-C6D1FAA72CBA}" type="slidenum">
              <a:rPr lang="lv-LV" altLang="lv-LV" smtClean="0"/>
              <a:pPr>
                <a:defRPr/>
              </a:pPr>
              <a:t>5</a:t>
            </a:fld>
            <a:endParaRPr lang="lv-LV" altLang="lv-LV"/>
          </a:p>
        </p:txBody>
      </p:sp>
    </p:spTree>
    <p:extLst>
      <p:ext uri="{BB962C8B-B14F-4D97-AF65-F5344CB8AC3E}">
        <p14:creationId xmlns:p14="http://schemas.microsoft.com/office/powerpoint/2010/main" val="1013830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ida attēla vietturis 1">
            <a:extLst>
              <a:ext uri="{FF2B5EF4-FFF2-40B4-BE49-F238E27FC236}">
                <a16:creationId xmlns:a16="http://schemas.microsoft.com/office/drawing/2014/main" id="{0CF24D16-5490-4A4A-8B60-C1B4AFB52D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iezīmju vietturis 2">
            <a:extLst>
              <a:ext uri="{FF2B5EF4-FFF2-40B4-BE49-F238E27FC236}">
                <a16:creationId xmlns:a16="http://schemas.microsoft.com/office/drawing/2014/main" id="{B3DE5ABA-4DE3-4799-8B38-C450283A4E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9460" name="Slaida numura vietturis 3">
            <a:extLst>
              <a:ext uri="{FF2B5EF4-FFF2-40B4-BE49-F238E27FC236}">
                <a16:creationId xmlns:a16="http://schemas.microsoft.com/office/drawing/2014/main" id="{66A574A5-C22E-4CC0-9F4E-3CD3D47DD7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14B4735-3F52-4B7C-A284-A740C114FE3B}" type="slidenum">
              <a:rPr lang="lv-LV" altLang="lv-LV" smtClean="0"/>
              <a:pPr/>
              <a:t>6</a:t>
            </a:fld>
            <a:endParaRPr lang="lv-LV" alt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ida attēla vietturis 1">
            <a:extLst>
              <a:ext uri="{FF2B5EF4-FFF2-40B4-BE49-F238E27FC236}">
                <a16:creationId xmlns:a16="http://schemas.microsoft.com/office/drawing/2014/main" id="{06F7B61D-E8B1-4676-A8EB-FA37552683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iezīmju vietturis 2">
            <a:extLst>
              <a:ext uri="{FF2B5EF4-FFF2-40B4-BE49-F238E27FC236}">
                <a16:creationId xmlns:a16="http://schemas.microsoft.com/office/drawing/2014/main" id="{0A440BC9-8651-42EC-BAE0-301379FBFE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spcBef>
                <a:spcPts val="600"/>
              </a:spcBef>
              <a:spcAft>
                <a:spcPts val="600"/>
              </a:spcAft>
              <a:buFont typeface="Arial" panose="020B0604020202020204" pitchFamily="34" charset="0"/>
              <a:buChar char="•"/>
            </a:pPr>
            <a:r>
              <a:rPr lang="lv-LV" altLang="lv-LV" dirty="0">
                <a:solidFill>
                  <a:srgbClr val="000000"/>
                </a:solidFill>
                <a:latin typeface="+mn-lt"/>
                <a:ea typeface="Calibri" panose="020F0502020204030204" pitchFamily="34" charset="0"/>
                <a:cs typeface="Times New Roman" panose="02020603050405020304" pitchFamily="18" charset="0"/>
              </a:rPr>
              <a:t>Visām ES dalībvalstīm ir </a:t>
            </a:r>
            <a:r>
              <a:rPr lang="lv-LV" altLang="lv-LV" b="1" dirty="0">
                <a:latin typeface="+mn-lt"/>
              </a:rPr>
              <a:t>kopīgas vērtības</a:t>
            </a:r>
            <a:r>
              <a:rPr lang="lv-LV" altLang="lv-LV" dirty="0">
                <a:solidFill>
                  <a:srgbClr val="000000"/>
                </a:solidFill>
                <a:latin typeface="+mn-lt"/>
                <a:ea typeface="Calibri" panose="020F0502020204030204" pitchFamily="34" charset="0"/>
                <a:cs typeface="Times New Roman" panose="02020603050405020304" pitchFamily="18" charset="0"/>
              </a:rPr>
              <a:t>: ievērot cilvēktiesības, respektēt cilvēka cieņu, brīvību, demokrātiju, vienlīdzību un tiesiskumu. </a:t>
            </a:r>
          </a:p>
          <a:p>
            <a:pPr marL="171450" indent="-171450" algn="just">
              <a:spcBef>
                <a:spcPts val="600"/>
              </a:spcBef>
              <a:spcAft>
                <a:spcPts val="600"/>
              </a:spcAft>
              <a:buFont typeface="Arial" panose="020B0604020202020204" pitchFamily="34" charset="0"/>
              <a:buChar char="•"/>
            </a:pPr>
            <a:r>
              <a:rPr lang="lv-LV" altLang="lv-LV" dirty="0">
                <a:solidFill>
                  <a:srgbClr val="000000"/>
                </a:solidFill>
                <a:latin typeface="+mn-lt"/>
                <a:ea typeface="Calibri" panose="020F0502020204030204" pitchFamily="34" charset="0"/>
                <a:cs typeface="Times New Roman" panose="02020603050405020304" pitchFamily="18" charset="0"/>
              </a:rPr>
              <a:t>Un v</a:t>
            </a:r>
            <a:r>
              <a:rPr lang="lv-LV" altLang="lv-LV" dirty="0">
                <a:solidFill>
                  <a:srgbClr val="404040"/>
                </a:solidFill>
                <a:latin typeface="+mn-lt"/>
                <a:ea typeface="Meiryo" panose="020B0604030504040204" pitchFamily="34" charset="-128"/>
                <a:cs typeface="Times New Roman" panose="02020603050405020304" pitchFamily="18" charset="0"/>
              </a:rPr>
              <a:t>isiem ES pilsoņiem ir </a:t>
            </a:r>
            <a:r>
              <a:rPr lang="lv-LV" altLang="lv-LV" b="1" dirty="0">
                <a:solidFill>
                  <a:srgbClr val="404040"/>
                </a:solidFill>
                <a:latin typeface="+mn-lt"/>
                <a:ea typeface="Meiryo" panose="020B0604030504040204" pitchFamily="34" charset="-128"/>
                <a:cs typeface="Times New Roman" panose="02020603050405020304" pitchFamily="18" charset="0"/>
              </a:rPr>
              <a:t>vienādas pamattiesības</a:t>
            </a:r>
            <a:r>
              <a:rPr lang="lv-LV" altLang="lv-LV" dirty="0">
                <a:solidFill>
                  <a:srgbClr val="404040"/>
                </a:solidFill>
                <a:latin typeface="+mn-lt"/>
                <a:ea typeface="Meiryo" panose="020B0604030504040204" pitchFamily="34" charset="-128"/>
                <a:cs typeface="Times New Roman" panose="02020603050405020304" pitchFamily="18" charset="0"/>
              </a:rPr>
              <a:t>, kas balstās uz </a:t>
            </a:r>
            <a:r>
              <a:rPr lang="lv-LV" altLang="lv-LV" dirty="0">
                <a:solidFill>
                  <a:srgbClr val="0D0D0D"/>
                </a:solidFill>
                <a:latin typeface="+mn-lt"/>
                <a:ea typeface="Meiryo" panose="020B0604030504040204" pitchFamily="34" charset="-128"/>
                <a:cs typeface="Times New Roman" panose="02020603050405020304" pitchFamily="18" charset="0"/>
              </a:rPr>
              <a:t>iepriekš minētajām vērtībām, kā arī uz līdztiesību, nediskriminēšanu un </a:t>
            </a:r>
            <a:r>
              <a:rPr lang="lv-LV" altLang="lv-LV" dirty="0" err="1">
                <a:solidFill>
                  <a:srgbClr val="0D0D0D"/>
                </a:solidFill>
                <a:latin typeface="+mn-lt"/>
                <a:ea typeface="Meiryo" panose="020B0604030504040204" pitchFamily="34" charset="-128"/>
                <a:cs typeface="Times New Roman" panose="02020603050405020304" pitchFamily="18" charset="0"/>
              </a:rPr>
              <a:t>iekļautību</a:t>
            </a:r>
            <a:r>
              <a:rPr lang="lv-LV" altLang="lv-LV" dirty="0">
                <a:solidFill>
                  <a:srgbClr val="0D0D0D"/>
                </a:solidFill>
                <a:latin typeface="+mn-lt"/>
                <a:ea typeface="Meiryo" panose="020B0604030504040204" pitchFamily="34" charset="-128"/>
                <a:cs typeface="Times New Roman" panose="02020603050405020304" pitchFamily="18" charset="0"/>
              </a:rPr>
              <a:t>. Šīs vērtības nostiprina un aizsargā tiesiskums, kas ir noteikts ES līgumos – Līgumā par Eiropas Savienību un Līgumā par Eiropas Savienības darbību – un </a:t>
            </a:r>
            <a:r>
              <a:rPr lang="lv-LV" altLang="lv-LV" dirty="0">
                <a:solidFill>
                  <a:srgbClr val="0000FF"/>
                </a:solidFill>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ES Pamattiesību hartā</a:t>
            </a:r>
            <a:r>
              <a:rPr lang="lv-LV" altLang="lv-LV" dirty="0">
                <a:solidFill>
                  <a:schemeClr val="tx1"/>
                </a:solidFill>
                <a:latin typeface="+mn-lt"/>
                <a:ea typeface="Meiryo" panose="020B0604030504040204" pitchFamily="34" charset="-128"/>
                <a:cs typeface="Times New Roman" panose="02020603050405020304" pitchFamily="18" charset="0"/>
                <a:hlinkClick r:id="rId3">
                  <a:extLst>
                    <a:ext uri="{A12FA001-AC4F-418D-AE19-62706E023703}">
                      <ahyp:hlinkClr xmlns:ahyp="http://schemas.microsoft.com/office/drawing/2018/hyperlinkcolor" val="tx"/>
                    </a:ext>
                  </a:extLst>
                </a:hlinkClick>
              </a:rPr>
              <a:t>.</a:t>
            </a:r>
            <a:endParaRPr lang="lv-LV" altLang="lv-LV" i="1" dirty="0">
              <a:solidFill>
                <a:schemeClr val="tx1"/>
              </a:solidFill>
              <a:latin typeface="+mn-lt"/>
              <a:cs typeface="Calibri" panose="020F0502020204030204" pitchFamily="34" charset="0"/>
            </a:endParaRPr>
          </a:p>
          <a:p>
            <a:pPr marL="171450" indent="-171450" algn="just">
              <a:spcBef>
                <a:spcPts val="600"/>
              </a:spcBef>
              <a:spcAft>
                <a:spcPts val="600"/>
              </a:spcAft>
              <a:buFont typeface="Arial" panose="020B0604020202020204" pitchFamily="34" charset="0"/>
              <a:buChar char="•"/>
            </a:pPr>
            <a:r>
              <a:rPr lang="lv-LV" altLang="lv-LV" dirty="0">
                <a:solidFill>
                  <a:srgbClr val="404040"/>
                </a:solidFill>
                <a:latin typeface="+mn-lt"/>
                <a:ea typeface="Meiryo" panose="020B0604030504040204" pitchFamily="34" charset="-128"/>
              </a:rPr>
              <a:t>Arī Latvija atzīst un aizsargā cilvēka pamattiesības. Nacionāli cilvēka pamattiesības ir atrunātas Latvijas Republikas </a:t>
            </a:r>
            <a:r>
              <a:rPr lang="lv-LV" altLang="lv-LV" dirty="0">
                <a:solidFill>
                  <a:srgbClr val="1A1A1A"/>
                </a:solidFill>
                <a:latin typeface="+mn-lt"/>
                <a:cs typeface="Calibri" panose="020F0502020204030204" pitchFamily="34" charset="0"/>
              </a:rPr>
              <a:t>Satversmes (turpmāk – Satversme) 8. nodaļā “</a:t>
            </a:r>
            <a:r>
              <a:rPr lang="lv-LV" altLang="lv-LV" b="1" dirty="0">
                <a:solidFill>
                  <a:srgbClr val="1A1A1A"/>
                </a:solidFill>
                <a:latin typeface="+mn-lt"/>
                <a:cs typeface="Calibri" panose="020F0502020204030204" pitchFamily="34" charset="0"/>
              </a:rPr>
              <a:t>Cilvēka pamattiesības</a:t>
            </a:r>
            <a:r>
              <a:rPr lang="lv-LV" altLang="lv-LV" dirty="0">
                <a:solidFill>
                  <a:srgbClr val="1A1A1A"/>
                </a:solidFill>
                <a:latin typeface="+mn-lt"/>
                <a:cs typeface="Calibri" panose="020F0502020204030204" pitchFamily="34" charset="0"/>
              </a:rPr>
              <a:t>”. Satversmes 8. nodaļā ietvertās pamattiesību garantijas ir nepieciešamais tiesību minimums, kas valstij ir obligāti jāievēro un jānodrošina, tomēr tas neliedz valsts institūcijām piešķirt Latvijas privātpersonām plašākas tiesību garantijas, nekā paredzēts Satversmē.</a:t>
            </a:r>
            <a:endParaRPr lang="lv-LV" altLang="lv-LV" dirty="0">
              <a:latin typeface="+mn-lt"/>
            </a:endParaRPr>
          </a:p>
        </p:txBody>
      </p:sp>
      <p:sp>
        <p:nvSpPr>
          <p:cNvPr id="21508" name="Slaida numura vietturis 3">
            <a:extLst>
              <a:ext uri="{FF2B5EF4-FFF2-40B4-BE49-F238E27FC236}">
                <a16:creationId xmlns:a16="http://schemas.microsoft.com/office/drawing/2014/main" id="{67B85DFF-87A1-4222-91D9-A97DD41BEA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68FD1EF-14FD-4958-84D9-8B12F24E3D39}" type="slidenum">
              <a:rPr lang="lv-LV" altLang="lv-LV" smtClean="0"/>
              <a:pPr/>
              <a:t>7</a:t>
            </a:fld>
            <a:endParaRPr lang="lv-LV" alt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ida attēla vietturis 1">
            <a:extLst>
              <a:ext uri="{FF2B5EF4-FFF2-40B4-BE49-F238E27FC236}">
                <a16:creationId xmlns:a16="http://schemas.microsoft.com/office/drawing/2014/main" id="{9939A393-067D-4435-BAC8-AF102424C9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iezīmju vietturis 2">
            <a:extLst>
              <a:ext uri="{FF2B5EF4-FFF2-40B4-BE49-F238E27FC236}">
                <a16:creationId xmlns:a16="http://schemas.microsoft.com/office/drawing/2014/main" id="{F8777E46-66E7-4F11-B377-B3059809C4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600"/>
              </a:spcAft>
            </a:pPr>
            <a:r>
              <a:rPr lang="lv-LV" altLang="lv-LV" dirty="0"/>
              <a:t>Horizontālais ieguldījumu priekšnosacījums Nr.3 paredz Pamattiesību hartas efektīvu piemērošanu un īstenošanu ES fondu programmā.</a:t>
            </a:r>
          </a:p>
          <a:p>
            <a:pPr>
              <a:spcBef>
                <a:spcPts val="600"/>
              </a:spcBef>
            </a:pPr>
            <a:r>
              <a:rPr lang="lv-LV" altLang="lv-LV" dirty="0"/>
              <a:t>Līdz ar to Vadošā iestāde, LM, TM un citas nozaru ministrijas nodrošina mehānismus, kas nodrošina programmas un to ieviešanas atbilstību ES Pamattiesību hartai.</a:t>
            </a:r>
          </a:p>
          <a:p>
            <a:endParaRPr lang="lv-LV" altLang="lv-LV" dirty="0"/>
          </a:p>
        </p:txBody>
      </p:sp>
      <p:sp>
        <p:nvSpPr>
          <p:cNvPr id="23556" name="Slaida numura vietturis 3">
            <a:extLst>
              <a:ext uri="{FF2B5EF4-FFF2-40B4-BE49-F238E27FC236}">
                <a16:creationId xmlns:a16="http://schemas.microsoft.com/office/drawing/2014/main" id="{8D7175BB-EA71-4AEC-900B-FC6B7EDB43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87F3F4-ACBB-46DE-890B-8076B5890A83}" type="slidenum">
              <a:rPr lang="lv-LV" altLang="lv-LV" smtClean="0"/>
              <a:pPr/>
              <a:t>8</a:t>
            </a:fld>
            <a:endParaRPr lang="lv-LV" alt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ida attēla vietturis 1">
            <a:extLst>
              <a:ext uri="{FF2B5EF4-FFF2-40B4-BE49-F238E27FC236}">
                <a16:creationId xmlns:a16="http://schemas.microsoft.com/office/drawing/2014/main" id="{FBA2B484-8556-4BF6-BE42-00DF628711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Piezīmju vietturis 2">
            <a:extLst>
              <a:ext uri="{FF2B5EF4-FFF2-40B4-BE49-F238E27FC236}">
                <a16:creationId xmlns:a16="http://schemas.microsoft.com/office/drawing/2014/main" id="{133C23F2-A02E-4216-BE0D-A1764FF44C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lv-LV" altLang="lv-LV" sz="1100" dirty="0"/>
              <a:t>Regulas Nr. 2021/1060 preambula: (6) Ņemot vērā ES Pamattiesību hartu, </a:t>
            </a:r>
            <a:r>
              <a:rPr lang="lv-LV" altLang="lv-LV" sz="1100" u="sng" dirty="0"/>
              <a:t>fondu apguvē būtu jāievēro horizontālie principi, kas izklāstīti Līguma par Eiropas Savienību (LES) 3. pantā un Līguma par Eiropas Savienības darbību (LESD) 10. pantā</a:t>
            </a:r>
            <a:r>
              <a:rPr lang="lv-LV" altLang="lv-LV" sz="1100" u="none" dirty="0"/>
              <a:t>, tostarp LES 5. pantā noteiktie subsidiaritātes un proporcionalitātes principi</a:t>
            </a:r>
            <a:r>
              <a:rPr lang="lv-LV" altLang="lv-LV" sz="1100" dirty="0"/>
              <a:t>. Dalībvalstīm būtu jāievēro arī ANO Konvencijā par bērna tiesībām un ANO Konvencijā par personu ar invaliditāti tiesībām izklāstītie pienākumi un jānodrošina pieejamība saskaņā ar minētās konvencijas 9. pantu un saskaņā ar ES tiesību aktiem, ar kuriem saskaņo produktu un pakalpojumu pieejamības prasības. (..) </a:t>
            </a:r>
            <a:r>
              <a:rPr lang="lv-LV" altLang="lv-LV" sz="1100" u="sng" dirty="0"/>
              <a:t>Dalībvalstīm un Komisijai būtu jācenšas novērst nevienlīdzību, veicināt sieviešu un vīriešu līdztiesību un iekļaut dzimumu līdztiesības aspektu, kā arī apkarot diskrimināciju dzimuma, rases vai etniskās izcelsmes, reliģijas vai pārliecības, invaliditātes, vecuma vai seksuālās orientācijas dēļ</a:t>
            </a:r>
            <a:r>
              <a:rPr lang="lv-LV" altLang="lv-LV" sz="1100" dirty="0"/>
              <a:t>. </a:t>
            </a:r>
            <a:r>
              <a:rPr lang="lv-LV" altLang="lv-LV" sz="1100" b="1" dirty="0"/>
              <a:t>No fondiem nebūtu jāatbalsta darbības, kas veicina jebkādu segregāciju vai atstumtību, un, finansējot infrastruktūru, būtu jānodrošina pieejamība personām ar invaliditāti</a:t>
            </a:r>
            <a:r>
              <a:rPr lang="lv-LV" altLang="lv-LV" sz="1100" dirty="0"/>
              <a:t>. Fondu mērķi būtu jācenšas sasniegt, pamatojoties uz ilgtspējīgu attīstību un ES atbalstot mērķi saglabāt, aizsargāt un uzlabot vides kvalitāti, kā noteikts LESD 11. pantā un 191. panta 1. punktā, ņemot vērā principu “piesārņotājs maksā”, ANO ilgtspējīgas attīstības mērķus un Parīzes nolīgumu, kas pieņemts ANO Vispārējo konvenciju par klimata pārmaiņām ietvaros </a:t>
            </a:r>
            <a:r>
              <a:rPr lang="lv-LV" altLang="lv-LV" sz="1100" dirty="0">
                <a:solidFill>
                  <a:srgbClr val="337AB7"/>
                </a:solidFill>
                <a:hlinkClick r:id="rId3"/>
              </a:rPr>
              <a:t>(</a:t>
            </a:r>
            <a:r>
              <a:rPr lang="lv-LV" altLang="lv-LV" sz="1100" baseline="30000" dirty="0">
                <a:solidFill>
                  <a:srgbClr val="337AB7"/>
                </a:solidFill>
                <a:hlinkClick r:id="rId3"/>
              </a:rPr>
              <a:t>5</a:t>
            </a:r>
            <a:r>
              <a:rPr lang="lv-LV" altLang="lv-LV" sz="1100" dirty="0">
                <a:solidFill>
                  <a:srgbClr val="337AB7"/>
                </a:solidFill>
                <a:hlinkClick r:id="rId3"/>
              </a:rPr>
              <a:t>)</a:t>
            </a:r>
            <a:r>
              <a:rPr lang="lv-LV" altLang="lv-LV" sz="1100" dirty="0"/>
              <a:t> (“Parīzes nolīgums”). (..) Nabadzība ir īpaši svarīga problēma ES. Tādēļ </a:t>
            </a:r>
            <a:r>
              <a:rPr lang="lv-LV" altLang="lv-LV" sz="1100" u="sng" dirty="0"/>
              <a:t>fondu mērķus būtu jācenšas sasniegt, lai veicinātu nabadzības izskaušanu. Fondu mērķus būtu jācenšas sasniegt, lai sniegtu pienācīgu atbalstu, jo īpaši piekrastes un pilsētvides teritoriju vietējām un reģionālajām pašvaldībām, nolūkā risināt sociālekonomiskās problēmas, kas saistītas ar trešo valstu </a:t>
            </a:r>
            <a:r>
              <a:rPr lang="lv-LV" altLang="lv-LV" sz="1100" u="sng" dirty="0" err="1"/>
              <a:t>valstspiederīgo</a:t>
            </a:r>
            <a:r>
              <a:rPr lang="lv-LV" altLang="lv-LV" sz="1100" u="sng" dirty="0"/>
              <a:t> integrāciju, un lai sniegtu pienācīgu atbalstu mazāk attīstītiem apgabaliem un kopienām pilsētvides teritorijās</a:t>
            </a:r>
            <a:r>
              <a:rPr lang="lv-LV" altLang="lv-LV" sz="1100" dirty="0"/>
              <a:t>.</a:t>
            </a:r>
          </a:p>
        </p:txBody>
      </p:sp>
      <p:sp>
        <p:nvSpPr>
          <p:cNvPr id="25604" name="Slaida numura vietturis 3">
            <a:extLst>
              <a:ext uri="{FF2B5EF4-FFF2-40B4-BE49-F238E27FC236}">
                <a16:creationId xmlns:a16="http://schemas.microsoft.com/office/drawing/2014/main" id="{AE66EF67-A140-4C23-AB5D-A414F4A750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14259D-BADA-4DB8-A0A5-28502B0BF42C}" type="slidenum">
              <a:rPr lang="lv-LV" altLang="lv-LV" smtClean="0"/>
              <a:pPr/>
              <a:t>9</a:t>
            </a:fld>
            <a:endParaRPr lang="lv-LV" alt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ida attēla vietturis 1">
            <a:extLst>
              <a:ext uri="{FF2B5EF4-FFF2-40B4-BE49-F238E27FC236}">
                <a16:creationId xmlns:a16="http://schemas.microsoft.com/office/drawing/2014/main" id="{80B64FA3-C6AA-4064-AC6B-33C75CF859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Piezīmju vietturis 2">
            <a:extLst>
              <a:ext uri="{FF2B5EF4-FFF2-40B4-BE49-F238E27FC236}">
                <a16:creationId xmlns:a16="http://schemas.microsoft.com/office/drawing/2014/main" id="{ECE7087D-79F0-49CD-A40B-4FF43E5C3C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0"/>
              </a:spcBef>
              <a:spcAft>
                <a:spcPts val="600"/>
              </a:spcAft>
              <a:buFont typeface="Arial" panose="020B0604020202020204" pitchFamily="34" charset="0"/>
              <a:buChar char="•"/>
            </a:pPr>
            <a:r>
              <a:rPr lang="lv-LV" altLang="lv-LV" sz="1200" dirty="0">
                <a:solidFill>
                  <a:srgbClr val="1A1A1A"/>
                </a:solidFill>
                <a:ea typeface="Calibri" panose="020F0502020204030204" pitchFamily="34" charset="0"/>
                <a:cs typeface="Times New Roman" panose="02020603050405020304" pitchFamily="18" charset="0"/>
              </a:rPr>
              <a:t>Hartā vienuviet apkopotas visas ES pilsoņu un visu tās teritorijā dzīvojošo cilvēku </a:t>
            </a:r>
            <a:r>
              <a:rPr lang="lv-LV" altLang="lv-LV" sz="1200" b="1" dirty="0">
                <a:solidFill>
                  <a:srgbClr val="1A1A1A"/>
                </a:solidFill>
                <a:ea typeface="Calibri" panose="020F0502020204030204" pitchFamily="34" charset="0"/>
                <a:cs typeface="Times New Roman" panose="02020603050405020304" pitchFamily="18" charset="0"/>
              </a:rPr>
              <a:t>civilās, politiskās, ekonomiskās un sociālās tiesības</a:t>
            </a:r>
            <a:r>
              <a:rPr lang="lv-LV" altLang="lv-LV" sz="1200" dirty="0">
                <a:solidFill>
                  <a:srgbClr val="1A1A1A"/>
                </a:solidFill>
                <a:ea typeface="Calibri" panose="020F0502020204030204" pitchFamily="34" charset="0"/>
                <a:cs typeface="Times New Roman" panose="02020603050405020304" pitchFamily="18" charset="0"/>
              </a:rPr>
              <a:t>.</a:t>
            </a:r>
            <a:endParaRPr lang="lv-LV" altLang="lv-LV" sz="1200" dirty="0">
              <a:solidFill>
                <a:srgbClr val="212529"/>
              </a:solidFill>
              <a:ea typeface="Calibri" panose="020F0502020204030204" pitchFamily="34" charset="0"/>
              <a:cs typeface="Times New Roman" panose="02020603050405020304" pitchFamily="18" charset="0"/>
            </a:endParaRPr>
          </a:p>
          <a:p>
            <a:pPr marL="171450" indent="-171450">
              <a:spcBef>
                <a:spcPts val="600"/>
              </a:spcBef>
              <a:buFont typeface="Arial" panose="020B0604020202020204" pitchFamily="34" charset="0"/>
              <a:buChar char="•"/>
            </a:pPr>
            <a:r>
              <a:rPr lang="lv-LV" altLang="lv-LV" sz="1200" dirty="0">
                <a:solidFill>
                  <a:srgbClr val="212529"/>
                </a:solidFill>
                <a:ea typeface="Calibri" panose="020F0502020204030204" pitchFamily="34" charset="0"/>
                <a:cs typeface="Times New Roman" panose="02020603050405020304" pitchFamily="18" charset="0"/>
              </a:rPr>
              <a:t>Hartas saturs ir plašāks par Eiropas Cilvēktiesību un pamatbrīvību aizsardzības konvenciju (ECK), kas tika parakstīta Romā 1950. gada 4. novembrī un ko ir ratificējušas visas ES dalībvalstis. </a:t>
            </a:r>
            <a:r>
              <a:rPr lang="lv-LV" altLang="lv-LV" sz="1200" u="sng" dirty="0">
                <a:solidFill>
                  <a:srgbClr val="212529"/>
                </a:solidFill>
                <a:ea typeface="Calibri" panose="020F0502020204030204" pitchFamily="34" charset="0"/>
                <a:cs typeface="Times New Roman" panose="02020603050405020304" pitchFamily="18" charset="0"/>
              </a:rPr>
              <a:t>ECK ietver tikai pilsoņu un politiskās tiesības</a:t>
            </a:r>
            <a:r>
              <a:rPr lang="lv-LV" altLang="lv-LV" sz="1200" dirty="0">
                <a:solidFill>
                  <a:srgbClr val="212529"/>
                </a:solidFill>
                <a:ea typeface="Calibri" panose="020F0502020204030204" pitchFamily="34" charset="0"/>
                <a:cs typeface="Times New Roman" panose="02020603050405020304" pitchFamily="18" charset="0"/>
              </a:rPr>
              <a:t>. Savukārt </a:t>
            </a:r>
            <a:r>
              <a:rPr lang="lv-LV" altLang="lv-LV" sz="1200" u="sng" dirty="0">
                <a:solidFill>
                  <a:srgbClr val="212529"/>
                </a:solidFill>
                <a:ea typeface="Calibri" panose="020F0502020204030204" pitchFamily="34" charset="0"/>
                <a:cs typeface="Times New Roman" panose="02020603050405020304" pitchFamily="18" charset="0"/>
              </a:rPr>
              <a:t>Pamattiesību hartā </a:t>
            </a:r>
            <a:r>
              <a:rPr lang="lv-LV" altLang="lv-LV" sz="1200" dirty="0">
                <a:solidFill>
                  <a:srgbClr val="212529"/>
                </a:solidFill>
                <a:ea typeface="Calibri" panose="020F0502020204030204" pitchFamily="34" charset="0"/>
                <a:cs typeface="Times New Roman" panose="02020603050405020304" pitchFamily="18" charset="0"/>
              </a:rPr>
              <a:t>pirmo reizi pilsoniskās un politiskās tiesības (izteikšanās brīvība, nāvessoda aizliegums utt.) tika apvienotas </a:t>
            </a:r>
            <a:r>
              <a:rPr lang="lv-LV" altLang="lv-LV" sz="1200" u="sng" dirty="0">
                <a:solidFill>
                  <a:srgbClr val="212529"/>
                </a:solidFill>
                <a:ea typeface="Calibri" panose="020F0502020204030204" pitchFamily="34" charset="0"/>
                <a:cs typeface="Times New Roman" panose="02020603050405020304" pitchFamily="18" charset="0"/>
              </a:rPr>
              <a:t>ar ekonomiskajām un sociālajām </a:t>
            </a:r>
            <a:r>
              <a:rPr lang="lv-LV" altLang="lv-LV" sz="1200" dirty="0">
                <a:solidFill>
                  <a:srgbClr val="212529"/>
                </a:solidFill>
                <a:ea typeface="Calibri" panose="020F0502020204030204" pitchFamily="34" charset="0"/>
                <a:cs typeface="Times New Roman" panose="02020603050405020304" pitchFamily="18" charset="0"/>
              </a:rPr>
              <a:t>(tiesības streikot, pieeja medicīnas līdzekļiem), kā arī ar </a:t>
            </a:r>
            <a:r>
              <a:rPr lang="lv-LV" altLang="lv-LV" sz="1200" u="sng" dirty="0">
                <a:solidFill>
                  <a:srgbClr val="212529"/>
                </a:solidFill>
                <a:ea typeface="Calibri" panose="020F0502020204030204" pitchFamily="34" charset="0"/>
                <a:cs typeface="Times New Roman" panose="02020603050405020304" pitchFamily="18" charset="0"/>
              </a:rPr>
              <a:t>tā sauktajām "trešās paaudzes" tiesībām</a:t>
            </a:r>
            <a:r>
              <a:rPr lang="lv-LV" altLang="lv-LV" sz="1200" dirty="0">
                <a:solidFill>
                  <a:srgbClr val="212529"/>
                </a:solidFill>
                <a:ea typeface="Calibri" panose="020F0502020204030204" pitchFamily="34" charset="0"/>
                <a:cs typeface="Times New Roman" panose="02020603050405020304" pitchFamily="18" charset="0"/>
              </a:rPr>
              <a:t> (vides aizsardzība, patērētāju tiesības, tiesības uz mieru, bioētika, datu aizsardzība).</a:t>
            </a:r>
          </a:p>
          <a:p>
            <a:endParaRPr lang="lv-LV" altLang="lv-LV" sz="1800" dirty="0">
              <a:solidFill>
                <a:srgbClr val="212529"/>
              </a:solidFill>
              <a:ea typeface="Calibri" panose="020F0502020204030204" pitchFamily="34" charset="0"/>
              <a:cs typeface="Times New Roman" panose="02020603050405020304" pitchFamily="18" charset="0"/>
            </a:endParaRPr>
          </a:p>
        </p:txBody>
      </p:sp>
      <p:sp>
        <p:nvSpPr>
          <p:cNvPr id="27652" name="Slaida numura vietturis 3">
            <a:extLst>
              <a:ext uri="{FF2B5EF4-FFF2-40B4-BE49-F238E27FC236}">
                <a16:creationId xmlns:a16="http://schemas.microsoft.com/office/drawing/2014/main" id="{F0DC633A-7ACD-4DB7-AE23-89E1533143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340BD9-4D0C-4D81-ABD6-72ADD409486C}" type="slidenum">
              <a:rPr lang="lv-LV" altLang="lv-LV" smtClean="0"/>
              <a:pPr/>
              <a:t>10</a:t>
            </a:fld>
            <a:endParaRPr lang="lv-LV" alt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ida attēla vietturis 1">
            <a:extLst>
              <a:ext uri="{FF2B5EF4-FFF2-40B4-BE49-F238E27FC236}">
                <a16:creationId xmlns:a16="http://schemas.microsoft.com/office/drawing/2014/main" id="{478D7F33-1746-4DBB-B3F6-4C38B1153B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iezīmju vietturis 2">
            <a:extLst>
              <a:ext uri="{FF2B5EF4-FFF2-40B4-BE49-F238E27FC236}">
                <a16:creationId xmlns:a16="http://schemas.microsoft.com/office/drawing/2014/main" id="{99281970-E78F-49D5-9EF8-43FAB55C8D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z="1800">
              <a:solidFill>
                <a:srgbClr val="212529"/>
              </a:solidFill>
              <a:ea typeface="Calibri" panose="020F0502020204030204" pitchFamily="34" charset="0"/>
              <a:cs typeface="Times New Roman" panose="02020603050405020304" pitchFamily="18" charset="0"/>
            </a:endParaRPr>
          </a:p>
        </p:txBody>
      </p:sp>
      <p:sp>
        <p:nvSpPr>
          <p:cNvPr id="29700" name="Slaida numura vietturis 3">
            <a:extLst>
              <a:ext uri="{FF2B5EF4-FFF2-40B4-BE49-F238E27FC236}">
                <a16:creationId xmlns:a16="http://schemas.microsoft.com/office/drawing/2014/main" id="{EE27E658-EC20-48BD-9FB8-7E8564B3B7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3FEF2C-D5FA-433C-8F67-4A29B2705507}" type="slidenum">
              <a:rPr lang="lv-LV" altLang="lv-LV" smtClean="0"/>
              <a:pPr/>
              <a:t>11</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48515D9-3950-4684-9EC7-6AD355802D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3B7CD361-8D37-490C-920A-A36271329A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1FA0A4A-2B2B-4B44-AFB5-D149428A8C9B}"/>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65863794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604BCB4-C71F-4E75-8E7A-CAA933948C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821EA7EB-83A1-4ACF-A61A-D8F71DEC3B04}"/>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BEB5F327-9CAD-4610-A9D6-3CC416D4EFDD}" type="slidenum">
              <a:rPr lang="en-US" altLang="lv-LV"/>
              <a:pPr>
                <a:defRPr/>
              </a:pPr>
              <a:t>‹#›</a:t>
            </a:fld>
            <a:endParaRPr lang="en-US" altLang="lv-LV"/>
          </a:p>
        </p:txBody>
      </p:sp>
    </p:spTree>
    <p:extLst>
      <p:ext uri="{BB962C8B-B14F-4D97-AF65-F5344CB8AC3E}">
        <p14:creationId xmlns:p14="http://schemas.microsoft.com/office/powerpoint/2010/main" val="1142772736"/>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70D18AAB-D556-467E-8F7C-C68E79C835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lv-LV"/>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C76ACBE0-DF62-4D43-8688-17680E275936}"/>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C4618635-455F-48DC-9ADE-B0190F5F5790}" type="slidenum">
              <a:rPr lang="en-US" altLang="lv-LV"/>
              <a:pPr>
                <a:defRPr/>
              </a:pPr>
              <a:t>‹#›</a:t>
            </a:fld>
            <a:endParaRPr lang="en-US" altLang="lv-LV"/>
          </a:p>
        </p:txBody>
      </p:sp>
    </p:spTree>
    <p:extLst>
      <p:ext uri="{BB962C8B-B14F-4D97-AF65-F5344CB8AC3E}">
        <p14:creationId xmlns:p14="http://schemas.microsoft.com/office/powerpoint/2010/main" val="897955576"/>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0E8A20-BFB4-4F02-B687-69911A529D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385373A0-FEE7-4716-82F6-794B95A7089E}"/>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7F66D689-686B-4C58-9CF9-505EE418A520}" type="slidenum">
              <a:rPr lang="en-US" altLang="lv-LV"/>
              <a:pPr>
                <a:defRPr/>
              </a:pPr>
              <a:t>‹#›</a:t>
            </a:fld>
            <a:endParaRPr lang="en-US" altLang="lv-LV"/>
          </a:p>
        </p:txBody>
      </p:sp>
    </p:spTree>
    <p:extLst>
      <p:ext uri="{BB962C8B-B14F-4D97-AF65-F5344CB8AC3E}">
        <p14:creationId xmlns:p14="http://schemas.microsoft.com/office/powerpoint/2010/main" val="377398557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A6D73E4D-480A-4C17-9DF9-D12BDD93A9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C3C7DDF9-5B0C-4D1D-A931-428C87A14E32}"/>
              </a:ext>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08BF029F-9073-4383-A96C-5ECC7F40D2EF}" type="slidenum">
              <a:rPr lang="en-US" altLang="lv-LV"/>
              <a:pPr>
                <a:defRPr/>
              </a:pPr>
              <a:t>‹#›</a:t>
            </a:fld>
            <a:endParaRPr lang="en-US" altLang="lv-LV"/>
          </a:p>
        </p:txBody>
      </p:sp>
    </p:spTree>
    <p:extLst>
      <p:ext uri="{BB962C8B-B14F-4D97-AF65-F5344CB8AC3E}">
        <p14:creationId xmlns:p14="http://schemas.microsoft.com/office/powerpoint/2010/main" val="116337042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C825DDD-5260-4112-9BD7-324869EB19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CEAD4823-B6BC-48D8-A3D4-8FE1115B2A65}"/>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B743D002-ADF4-4195-B6DC-6B477FADCDE5}" type="slidenum">
              <a:rPr lang="en-US" altLang="lv-LV"/>
              <a:pPr>
                <a:defRPr/>
              </a:pPr>
              <a:t>‹#›</a:t>
            </a:fld>
            <a:endParaRPr lang="en-US" altLang="lv-LV"/>
          </a:p>
        </p:txBody>
      </p:sp>
    </p:spTree>
    <p:extLst>
      <p:ext uri="{BB962C8B-B14F-4D97-AF65-F5344CB8AC3E}">
        <p14:creationId xmlns:p14="http://schemas.microsoft.com/office/powerpoint/2010/main" val="45586930"/>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6DBA514-27FD-4B1E-A3AC-7828E9947A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EF37A0B0-283B-4670-824B-F61B7AC7D044}"/>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8E40FE87-E32D-4492-83C6-9AD2CBEFD806}" type="slidenum">
              <a:rPr lang="en-US" altLang="lv-LV"/>
              <a:pPr>
                <a:defRPr/>
              </a:pPr>
              <a:t>‹#›</a:t>
            </a:fld>
            <a:endParaRPr lang="en-US" altLang="lv-LV"/>
          </a:p>
        </p:txBody>
      </p:sp>
    </p:spTree>
    <p:extLst>
      <p:ext uri="{BB962C8B-B14F-4D97-AF65-F5344CB8AC3E}">
        <p14:creationId xmlns:p14="http://schemas.microsoft.com/office/powerpoint/2010/main" val="237252913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07AAAE-26AB-4D44-A5F4-F85EBD955F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45CC5538-AF46-4413-AFCA-364DED98415F}"/>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EC5FF1D2-3B91-4469-BFA0-F0FDDACCFD51}" type="slidenum">
              <a:rPr lang="en-US" altLang="lv-LV"/>
              <a:pPr>
                <a:defRPr/>
              </a:pPr>
              <a:t>‹#›</a:t>
            </a:fld>
            <a:endParaRPr lang="en-US" altLang="lv-LV"/>
          </a:p>
        </p:txBody>
      </p:sp>
    </p:spTree>
    <p:extLst>
      <p:ext uri="{BB962C8B-B14F-4D97-AF65-F5344CB8AC3E}">
        <p14:creationId xmlns:p14="http://schemas.microsoft.com/office/powerpoint/2010/main" val="190907287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530A9D0-C7B2-457E-8DCD-348522D77D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F30B97B-03F4-4EE0-8ED9-DF0276CE1F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42302752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8E04673-0FD6-493C-B6AA-9694DC602CC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20EA5070-5FAC-4B8D-9B26-F5330771DD0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CC213783-D85F-49D2-A17A-FEDC04C58156}"/>
              </a:ext>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pPr>
              <a:defRPr/>
            </a:pPr>
            <a:r>
              <a:rPr lang="lv-LV" altLang="lv-LV"/>
              <a:t>05.05.2022.</a:t>
            </a:r>
            <a:endParaRPr lang="en-US" altLang="lv-LV"/>
          </a:p>
        </p:txBody>
      </p:sp>
      <p:sp>
        <p:nvSpPr>
          <p:cNvPr id="5" name="Footer Placeholder 4">
            <a:extLst>
              <a:ext uri="{FF2B5EF4-FFF2-40B4-BE49-F238E27FC236}">
                <a16:creationId xmlns:a16="http://schemas.microsoft.com/office/drawing/2014/main" id="{8D2E9516-F131-4218-A164-69FD06F22547}"/>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Tieslietu ministrija</a:t>
            </a:r>
          </a:p>
        </p:txBody>
      </p:sp>
      <p:sp>
        <p:nvSpPr>
          <p:cNvPr id="6" name="Slide Number Placeholder 5">
            <a:extLst>
              <a:ext uri="{FF2B5EF4-FFF2-40B4-BE49-F238E27FC236}">
                <a16:creationId xmlns:a16="http://schemas.microsoft.com/office/drawing/2014/main" id="{28B65F43-EF6D-4F0D-8672-7C1E9CFCD809}"/>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2EAE1799-7F88-416D-A444-752C4B90190B}"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hf hdr="0"/>
  <p:txStyles>
    <p:titleStyle>
      <a:lvl1pPr algn="ctr" defTabSz="938213" rtl="0" eaLnBrk="0" fontAlgn="base" hangingPunct="0">
        <a:spcBef>
          <a:spcPct val="0"/>
        </a:spcBef>
        <a:spcAft>
          <a:spcPct val="0"/>
        </a:spcAft>
        <a:defRPr sz="4500" kern="1200">
          <a:solidFill>
            <a:schemeClr val="tx1"/>
          </a:solidFill>
          <a:latin typeface="+mj-lt"/>
          <a:ea typeface="MS PGothic" panose="020B0600070205080204" pitchFamily="34" charset="-128"/>
          <a:cs typeface="ＭＳ Ｐゴシック"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ＭＳ Ｐゴシック" charset="0"/>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ＭＳ Ｐゴシック" charset="0"/>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ＭＳ Ｐゴシック" charset="0"/>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ＭＳ Ｐゴシック"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anose="020B0600070205080204" pitchFamily="34" charset="-128"/>
          <a:cs typeface="ＭＳ Ｐゴシック"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anose="020B0600070205080204"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anose="020B0600070205080204"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theinappropriatehomeschooler.blogspot.com/2013/03/some-actions-are-so-unjust.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plaidforwomen.com/read-post/solidarity-standing-togeth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prweb.com/releases/2012/1/prweb9108590.ht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ur-lex.europa.eu/legal-content/LV/TXT/?uri=CELEX%3A12016P%2FTX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fra.europa.eu/en/opinion/2018/charter-training"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strongqa.com/qa-portal/testing-docs-templates/test-repor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9124A33-2864-48DD-A75F-EDE5BF6ED52F}"/>
              </a:ext>
            </a:extLst>
          </p:cNvPr>
          <p:cNvSpPr>
            <a:spLocks noGrp="1"/>
          </p:cNvSpPr>
          <p:nvPr>
            <p:ph type="title"/>
          </p:nvPr>
        </p:nvSpPr>
        <p:spPr>
          <a:xfrm>
            <a:off x="685800" y="4195763"/>
            <a:ext cx="7772400" cy="739775"/>
          </a:xfrm>
        </p:spPr>
        <p:txBody>
          <a:bodyPr>
            <a:normAutofit fontScale="90000"/>
          </a:bodyPr>
          <a:lstStyle/>
          <a:p>
            <a:pPr>
              <a:defRPr/>
            </a:pPr>
            <a:r>
              <a:rPr lang="lv-LV" altLang="lv-LV" sz="4000" dirty="0">
                <a:ea typeface="MS PGothic" panose="020B0600070205080204" pitchFamily="34" charset="-128"/>
              </a:rPr>
              <a:t>Pamattiesības</a:t>
            </a:r>
            <a:br>
              <a:rPr lang="lv-LV" altLang="lv-LV" sz="4000" dirty="0">
                <a:ea typeface="MS PGothic" panose="020B0600070205080204" pitchFamily="34" charset="-128"/>
              </a:rPr>
            </a:br>
            <a:r>
              <a:rPr lang="lv-LV" altLang="lv-LV" sz="4000" dirty="0">
                <a:ea typeface="MS PGothic" panose="020B0600070205080204" pitchFamily="34" charset="-128"/>
              </a:rPr>
              <a:t>ES Pamattiesību harta</a:t>
            </a:r>
          </a:p>
        </p:txBody>
      </p:sp>
      <p:sp>
        <p:nvSpPr>
          <p:cNvPr id="12291" name="Text Placeholder 2">
            <a:extLst>
              <a:ext uri="{FF2B5EF4-FFF2-40B4-BE49-F238E27FC236}">
                <a16:creationId xmlns:a16="http://schemas.microsoft.com/office/drawing/2014/main" id="{E0892AFB-3EBC-4806-91C0-05D67AD6DA0B}"/>
              </a:ext>
            </a:extLst>
          </p:cNvPr>
          <p:cNvSpPr>
            <a:spLocks noGrp="1"/>
          </p:cNvSpPr>
          <p:nvPr>
            <p:ph type="body" sz="quarter" idx="10"/>
          </p:nvPr>
        </p:nvSpPr>
        <p:spPr>
          <a:xfrm>
            <a:off x="0" y="5529263"/>
            <a:ext cx="9144000" cy="850900"/>
          </a:xfrm>
        </p:spPr>
        <p:txBody>
          <a:bodyPr/>
          <a:lstStyle/>
          <a:p>
            <a:r>
              <a:rPr lang="lv-LV" altLang="lv-LV" sz="1800">
                <a:solidFill>
                  <a:srgbClr val="000000"/>
                </a:solidFill>
                <a:latin typeface="Times New Roman" panose="02020603050405020304" pitchFamily="18" charset="0"/>
                <a:ea typeface="Times New Roman" panose="02020603050405020304" pitchFamily="18" charset="0"/>
              </a:rPr>
              <a:t>Horizontālais princips “Vienlīdzība, iekļaušana, nediskriminācija un pamattiesību ievērošana” (2021-2027)</a:t>
            </a:r>
            <a:endParaRPr lang="lv-LV" altLang="lv-LV">
              <a:ea typeface="Times New Roman" panose="02020603050405020304" pitchFamily="18" charset="0"/>
            </a:endParaRPr>
          </a:p>
        </p:txBody>
      </p:sp>
      <p:sp>
        <p:nvSpPr>
          <p:cNvPr id="12292" name="Text Placeholder 3">
            <a:extLst>
              <a:ext uri="{FF2B5EF4-FFF2-40B4-BE49-F238E27FC236}">
                <a16:creationId xmlns:a16="http://schemas.microsoft.com/office/drawing/2014/main" id="{CB2A795F-BAB2-4306-A8DD-CDF6E6FC0E49}"/>
              </a:ext>
            </a:extLst>
          </p:cNvPr>
          <p:cNvSpPr>
            <a:spLocks noGrp="1"/>
          </p:cNvSpPr>
          <p:nvPr>
            <p:ph type="body" sz="quarter" idx="11"/>
          </p:nvPr>
        </p:nvSpPr>
        <p:spPr>
          <a:xfrm>
            <a:off x="1371600" y="5954713"/>
            <a:ext cx="7772400" cy="641350"/>
          </a:xfrm>
        </p:spPr>
        <p:txBody>
          <a:bodyPr>
            <a:normAutofit lnSpcReduction="10000"/>
          </a:bodyPr>
          <a:lstStyle/>
          <a:p>
            <a:pPr algn="r"/>
            <a:r>
              <a:rPr lang="lv-LV" altLang="lv-LV" sz="1100" i="1">
                <a:ea typeface="MS PGothic" panose="020B0600070205080204" pitchFamily="34" charset="-128"/>
              </a:rPr>
              <a:t>Sandra Vīgante</a:t>
            </a:r>
          </a:p>
          <a:p>
            <a:pPr algn="r"/>
            <a:r>
              <a:rPr lang="lv-LV" altLang="lv-LV" sz="1100" i="1">
                <a:ea typeface="MS PGothic" panose="020B0600070205080204" pitchFamily="34" charset="-128"/>
              </a:rPr>
              <a:t>Tieslietu ministrijas Valststiesību departamenta</a:t>
            </a:r>
          </a:p>
          <a:p>
            <a:pPr algn="r"/>
            <a:r>
              <a:rPr lang="lv-LV" altLang="lv-LV" sz="1100" i="1">
                <a:ea typeface="MS PGothic" panose="020B0600070205080204" pitchFamily="34" charset="-128"/>
              </a:rPr>
              <a:t>Starptautisko publisko tiesību nodaļas vadītāja</a:t>
            </a:r>
          </a:p>
        </p:txBody>
      </p:sp>
      <p:pic>
        <p:nvPicPr>
          <p:cNvPr id="12293" name="Attēls 4">
            <a:extLst>
              <a:ext uri="{FF2B5EF4-FFF2-40B4-BE49-F238E27FC236}">
                <a16:creationId xmlns:a16="http://schemas.microsoft.com/office/drawing/2014/main" id="{24D59305-B036-4FF2-8A81-FD9F0BADE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2733675"/>
            <a:ext cx="78168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06F0572-F41B-49A5-BBC3-61B65754689F}"/>
              </a:ext>
            </a:extLst>
          </p:cNvPr>
          <p:cNvSpPr>
            <a:spLocks noGrp="1"/>
          </p:cNvSpPr>
          <p:nvPr>
            <p:ph type="title"/>
          </p:nvPr>
        </p:nvSpPr>
        <p:spPr>
          <a:xfrm>
            <a:off x="2168525" y="381000"/>
            <a:ext cx="6518275" cy="1036638"/>
          </a:xfrm>
        </p:spPr>
        <p:txBody>
          <a:bodyPr/>
          <a:lstStyle/>
          <a:p>
            <a:pPr algn="ctr"/>
            <a:r>
              <a:rPr lang="lv-LV" altLang="lv-LV" sz="2800">
                <a:ea typeface="MS PGothic" panose="020B0600070205080204" pitchFamily="34" charset="-128"/>
              </a:rPr>
              <a:t>Pamattiesību harta</a:t>
            </a:r>
          </a:p>
        </p:txBody>
      </p:sp>
      <p:sp>
        <p:nvSpPr>
          <p:cNvPr id="17411" name="Content Placeholder 2">
            <a:extLst>
              <a:ext uri="{FF2B5EF4-FFF2-40B4-BE49-F238E27FC236}">
                <a16:creationId xmlns:a16="http://schemas.microsoft.com/office/drawing/2014/main" id="{F4380BA7-6361-44BA-A1FE-F8D055D36D35}"/>
              </a:ext>
            </a:extLst>
          </p:cNvPr>
          <p:cNvSpPr>
            <a:spLocks noGrp="1"/>
          </p:cNvSpPr>
          <p:nvPr>
            <p:ph idx="1"/>
          </p:nvPr>
        </p:nvSpPr>
        <p:spPr>
          <a:xfrm>
            <a:off x="3963988" y="1230086"/>
            <a:ext cx="4932362" cy="5050064"/>
          </a:xfrm>
        </p:spPr>
        <p:txBody>
          <a:bodyPr>
            <a:noAutofit/>
          </a:bodyPr>
          <a:lstStyle/>
          <a:p>
            <a:pPr marL="342900" indent="-342900" algn="just">
              <a:spcBef>
                <a:spcPts val="600"/>
              </a:spcBef>
              <a:buClr>
                <a:srgbClr val="C00000"/>
              </a:buClr>
              <a:buFont typeface="Wingdings" panose="05000000000000000000" pitchFamily="2" charset="2"/>
              <a:buChar char="Ø"/>
            </a:pPr>
            <a:r>
              <a:rPr lang="lv-LV" altLang="lv-LV" sz="2200" b="1" dirty="0">
                <a:ea typeface="MS PGothic" panose="020B0600070205080204" pitchFamily="34" charset="-128"/>
              </a:rPr>
              <a:t>apvieno visas ES līmenī spēkā esošās pamattiesības</a:t>
            </a:r>
            <a:r>
              <a:rPr lang="lv-LV" altLang="lv-LV" sz="2200" dirty="0">
                <a:ea typeface="MS PGothic" panose="020B0600070205080204" pitchFamily="34" charset="-128"/>
              </a:rPr>
              <a:t> </a:t>
            </a:r>
          </a:p>
          <a:p>
            <a:pPr marL="360000" algn="just">
              <a:spcBef>
                <a:spcPct val="0"/>
              </a:spcBef>
              <a:spcAft>
                <a:spcPts val="600"/>
              </a:spcAft>
              <a:buClr>
                <a:srgbClr val="C00000"/>
              </a:buClr>
            </a:pPr>
            <a:r>
              <a:rPr lang="lv-LV" altLang="lv-LV" sz="1800" dirty="0">
                <a:ea typeface="MS PGothic" panose="020B0600070205080204" pitchFamily="34" charset="-128"/>
              </a:rPr>
              <a:t>ES iedzīvotāju personiskās, pilsoniskās, politiskās, ekonomiskās un sociālās tiesības</a:t>
            </a:r>
            <a:endParaRPr lang="lv-LV" altLang="lv-LV" sz="2400" dirty="0">
              <a:ea typeface="MS PGothic" panose="020B0600070205080204" pitchFamily="34" charset="-128"/>
            </a:endParaRPr>
          </a:p>
          <a:p>
            <a:pPr marL="342900" indent="-342900" algn="just">
              <a:spcBef>
                <a:spcPts val="1800"/>
              </a:spcBef>
              <a:spcAft>
                <a:spcPts val="1800"/>
              </a:spcAft>
              <a:buClr>
                <a:srgbClr val="C00000"/>
              </a:buClr>
              <a:buFont typeface="Wingdings" panose="05000000000000000000" pitchFamily="2" charset="2"/>
              <a:buChar char="Ø"/>
            </a:pPr>
            <a:r>
              <a:rPr lang="lv-LV" altLang="lv-LV" sz="2200" b="1" dirty="0">
                <a:ea typeface="MS PGothic" panose="020B0600070205080204" pitchFamily="34" charset="-128"/>
              </a:rPr>
              <a:t>jāievēro izstrādājot ES tiesību aktus un nacionālos tiesību aktus</a:t>
            </a:r>
            <a:r>
              <a:rPr lang="lv-LV" altLang="lv-LV" sz="2200" dirty="0">
                <a:ea typeface="MS PGothic" panose="020B0600070205080204" pitchFamily="34" charset="-128"/>
              </a:rPr>
              <a:t>, kas ievieš ES tiesību aktus</a:t>
            </a:r>
            <a:endParaRPr lang="en-GB" altLang="lv-LV" sz="2200" dirty="0">
              <a:ea typeface="MS PGothic" panose="020B0600070205080204" pitchFamily="34" charset="-128"/>
            </a:endParaRPr>
          </a:p>
          <a:p>
            <a:pPr marL="342900" indent="-342900" algn="just">
              <a:spcBef>
                <a:spcPct val="0"/>
              </a:spcBef>
              <a:buClr>
                <a:srgbClr val="C00000"/>
              </a:buClr>
              <a:buFont typeface="Wingdings" panose="05000000000000000000" pitchFamily="2" charset="2"/>
              <a:buChar char="Ø"/>
            </a:pPr>
            <a:r>
              <a:rPr lang="lv-LV" altLang="lv-LV" sz="2200" b="1" dirty="0">
                <a:ea typeface="MS PGothic" panose="020B0600070205080204" pitchFamily="34" charset="-128"/>
              </a:rPr>
              <a:t>papildina, bet </a:t>
            </a:r>
            <a:r>
              <a:rPr lang="lv-LV" altLang="lv-LV" sz="2200" b="1" u="sng" dirty="0">
                <a:ea typeface="MS PGothic" panose="020B0600070205080204" pitchFamily="34" charset="-128"/>
              </a:rPr>
              <a:t>neaizvieto valstu sistēmas</a:t>
            </a:r>
            <a:r>
              <a:rPr lang="lv-LV" altLang="lv-LV" sz="2200" dirty="0">
                <a:ea typeface="MS PGothic" panose="020B0600070205080204" pitchFamily="34" charset="-128"/>
              </a:rPr>
              <a:t> </a:t>
            </a:r>
          </a:p>
          <a:p>
            <a:pPr marL="360000" algn="just">
              <a:spcBef>
                <a:spcPct val="0"/>
              </a:spcBef>
            </a:pPr>
            <a:r>
              <a:rPr lang="lv-LV" altLang="lv-LV" sz="1800" dirty="0">
                <a:ea typeface="MS PGothic" panose="020B0600070205080204" pitchFamily="34" charset="-128"/>
              </a:rPr>
              <a:t>Jautājumus, kas saistīti ar personu pamattiesību neievērošanu, izlemj valstu tiesas</a:t>
            </a:r>
            <a:endParaRPr lang="en-GB" altLang="lv-LV" sz="1800" dirty="0">
              <a:ea typeface="MS PGothic" panose="020B0600070205080204" pitchFamily="34" charset="-128"/>
            </a:endParaRPr>
          </a:p>
        </p:txBody>
      </p:sp>
      <p:sp>
        <p:nvSpPr>
          <p:cNvPr id="26628" name="Slide Number Placeholder 5">
            <a:extLst>
              <a:ext uri="{FF2B5EF4-FFF2-40B4-BE49-F238E27FC236}">
                <a16:creationId xmlns:a16="http://schemas.microsoft.com/office/drawing/2014/main" id="{2EAD5CF9-2510-41BA-A612-60EEC1F15C80}"/>
              </a:ext>
            </a:extLst>
          </p:cNvPr>
          <p:cNvSpPr>
            <a:spLocks noGrp="1"/>
          </p:cNvSpPr>
          <p:nvPr>
            <p:ph type="sldNum" sz="quarter" idx="13"/>
          </p:nvPr>
        </p:nvSpPr>
        <p:spPr bwMode="auto">
          <a:xfrm>
            <a:off x="8620125" y="6661150"/>
            <a:ext cx="438150" cy="15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9803090D-02D6-4016-9A1D-46CB02C24891}" type="slidenum">
              <a:rPr lang="en-US" altLang="lv-LV" sz="1000" smtClean="0">
                <a:solidFill>
                  <a:srgbClr val="898989"/>
                </a:solidFill>
                <a:latin typeface="Verdana" panose="020B0604030504040204" pitchFamily="34" charset="0"/>
              </a:rPr>
              <a:pPr>
                <a:spcBef>
                  <a:spcPct val="0"/>
                </a:spcBef>
                <a:buFontTx/>
                <a:buNone/>
              </a:pPr>
              <a:t>10</a:t>
            </a:fld>
            <a:endParaRPr lang="en-US" altLang="lv-LV" sz="1000">
              <a:solidFill>
                <a:srgbClr val="898989"/>
              </a:solidFill>
              <a:latin typeface="Verdana" panose="020B0604030504040204" pitchFamily="34" charset="0"/>
            </a:endParaRPr>
          </a:p>
        </p:txBody>
      </p:sp>
      <p:pic>
        <p:nvPicPr>
          <p:cNvPr id="26629" name="Attēls 6">
            <a:extLst>
              <a:ext uri="{FF2B5EF4-FFF2-40B4-BE49-F238E27FC236}">
                <a16:creationId xmlns:a16="http://schemas.microsoft.com/office/drawing/2014/main" id="{33200106-57C8-45C4-B3F3-79D9E4B2FF06}"/>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l="4893" r="8612" b="-2"/>
          <a:stretch>
            <a:fillRect/>
          </a:stretch>
        </p:blipFill>
        <p:spPr bwMode="auto">
          <a:xfrm>
            <a:off x="0" y="1766888"/>
            <a:ext cx="3963988"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Attēls 2" descr="Attēls, kurā ir teksts, apavi&#10;&#10;Apraksts ģenerēts automātiski">
            <a:extLst>
              <a:ext uri="{FF2B5EF4-FFF2-40B4-BE49-F238E27FC236}">
                <a16:creationId xmlns:a16="http://schemas.microsoft.com/office/drawing/2014/main" id="{6AE20D40-A5E6-4C2A-9295-578DF1EBA3F5}"/>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1616075"/>
            <a:ext cx="91440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ECD5D547-A877-4074-A2FD-132A6814DD15}"/>
              </a:ext>
            </a:extLst>
          </p:cNvPr>
          <p:cNvSpPr>
            <a:spLocks noGrp="1"/>
          </p:cNvSpPr>
          <p:nvPr>
            <p:ph type="title"/>
          </p:nvPr>
        </p:nvSpPr>
        <p:spPr>
          <a:xfrm>
            <a:off x="1741715" y="381000"/>
            <a:ext cx="5889171" cy="1036638"/>
          </a:xfrm>
        </p:spPr>
        <p:txBody>
          <a:bodyPr>
            <a:normAutofit/>
          </a:bodyPr>
          <a:lstStyle/>
          <a:p>
            <a:pPr algn="ctr"/>
            <a:r>
              <a:rPr lang="lv-LV" altLang="lv-LV" sz="2800" dirty="0">
                <a:ea typeface="MS PGothic" panose="020B0600070205080204" pitchFamily="34" charset="-128"/>
              </a:rPr>
              <a:t>Pamattiesību hartas mērķi</a:t>
            </a:r>
          </a:p>
        </p:txBody>
      </p:sp>
      <p:sp>
        <p:nvSpPr>
          <p:cNvPr id="28676" name="Content Placeholder 2">
            <a:extLst>
              <a:ext uri="{FF2B5EF4-FFF2-40B4-BE49-F238E27FC236}">
                <a16:creationId xmlns:a16="http://schemas.microsoft.com/office/drawing/2014/main" id="{97DFAD94-954C-4D53-BEF7-01AF27D95F04}"/>
              </a:ext>
            </a:extLst>
          </p:cNvPr>
          <p:cNvSpPr>
            <a:spLocks noGrp="1"/>
          </p:cNvSpPr>
          <p:nvPr>
            <p:ph idx="1"/>
          </p:nvPr>
        </p:nvSpPr>
        <p:spPr>
          <a:xfrm>
            <a:off x="2143125" y="1338943"/>
            <a:ext cx="5041900" cy="4669745"/>
          </a:xfrm>
        </p:spPr>
        <p:txBody>
          <a:bodyPr/>
          <a:lstStyle/>
          <a:p>
            <a:pPr marL="285750" indent="-285750" algn="just">
              <a:spcBef>
                <a:spcPts val="600"/>
              </a:spcBef>
              <a:spcAft>
                <a:spcPts val="600"/>
              </a:spcAft>
              <a:buClr>
                <a:srgbClr val="C00000"/>
              </a:buClr>
              <a:buFont typeface="Wingdings" panose="05000000000000000000" pitchFamily="2" charset="2"/>
              <a:buChar char="§"/>
            </a:pPr>
            <a:r>
              <a:rPr lang="lv-LV" altLang="lv-LV" dirty="0">
                <a:ea typeface="MS PGothic" panose="020B0600070205080204" pitchFamily="34" charset="-128"/>
              </a:rPr>
              <a:t>Nodrošināt iedzīvotāju </a:t>
            </a:r>
            <a:r>
              <a:rPr lang="lv-LV" altLang="lv-LV" b="1" dirty="0">
                <a:ea typeface="MS PGothic" panose="020B0600070205080204" pitchFamily="34" charset="-128"/>
              </a:rPr>
              <a:t>pamattiesību ievērošanu </a:t>
            </a:r>
            <a:r>
              <a:rPr lang="lv-LV" altLang="lv-LV" dirty="0">
                <a:ea typeface="MS PGothic" panose="020B0600070205080204" pitchFamily="34" charset="-128"/>
              </a:rPr>
              <a:t>ES un tās dalībvalstīs</a:t>
            </a:r>
          </a:p>
          <a:p>
            <a:pPr marL="285750" indent="-285750" algn="just">
              <a:spcBef>
                <a:spcPts val="600"/>
              </a:spcBef>
              <a:spcAft>
                <a:spcPts val="600"/>
              </a:spcAft>
              <a:buClr>
                <a:srgbClr val="C00000"/>
              </a:buClr>
              <a:buFont typeface="Wingdings" panose="05000000000000000000" pitchFamily="2" charset="2"/>
              <a:buChar char="§"/>
            </a:pPr>
            <a:r>
              <a:rPr lang="lv-LV" altLang="lv-LV" dirty="0">
                <a:ea typeface="MS PGothic" panose="020B0600070205080204" pitchFamily="34" charset="-128"/>
              </a:rPr>
              <a:t>Nodrošināt </a:t>
            </a:r>
            <a:r>
              <a:rPr lang="lv-LV" altLang="lv-LV" b="1" dirty="0">
                <a:ea typeface="MS PGothic" panose="020B0600070205080204" pitchFamily="34" charset="-128"/>
              </a:rPr>
              <a:t>vienlīdzīgu attieksmi </a:t>
            </a:r>
            <a:r>
              <a:rPr lang="lv-LV" altLang="lv-LV" dirty="0">
                <a:ea typeface="MS PGothic" panose="020B0600070205080204" pitchFamily="34" charset="-128"/>
              </a:rPr>
              <a:t>bez diskriminācijas rases vai etniskās izcelsmes, reliģijas vai pārliecības, invaliditātes, vecuma vai dzimumorientācijas dēļ</a:t>
            </a:r>
          </a:p>
          <a:p>
            <a:pPr marL="285750" indent="-285750" algn="just">
              <a:spcBef>
                <a:spcPts val="600"/>
              </a:spcBef>
              <a:spcAft>
                <a:spcPts val="600"/>
              </a:spcAft>
              <a:buClr>
                <a:srgbClr val="C00000"/>
              </a:buClr>
              <a:buFont typeface="Wingdings" panose="05000000000000000000" pitchFamily="2" charset="2"/>
              <a:buChar char="§"/>
            </a:pPr>
            <a:r>
              <a:rPr lang="lv-LV" altLang="lv-LV" dirty="0">
                <a:ea typeface="MS PGothic" panose="020B0600070205080204" pitchFamily="34" charset="-128"/>
              </a:rPr>
              <a:t>Aizsargāt iedzīvotāju </a:t>
            </a:r>
            <a:r>
              <a:rPr lang="lv-LV" altLang="lv-LV" b="1" dirty="0">
                <a:ea typeface="MS PGothic" panose="020B0600070205080204" pitchFamily="34" charset="-128"/>
              </a:rPr>
              <a:t>personas datus </a:t>
            </a:r>
            <a:r>
              <a:rPr lang="lv-LV" altLang="lv-LV" dirty="0">
                <a:ea typeface="MS PGothic" panose="020B0600070205080204" pitchFamily="34" charset="-128"/>
              </a:rPr>
              <a:t>visā ES</a:t>
            </a:r>
          </a:p>
          <a:p>
            <a:pPr marL="285750" indent="-285750" algn="just">
              <a:spcBef>
                <a:spcPts val="600"/>
              </a:spcBef>
              <a:spcAft>
                <a:spcPts val="600"/>
              </a:spcAft>
              <a:buClr>
                <a:srgbClr val="C00000"/>
              </a:buClr>
              <a:buFont typeface="Wingdings" panose="05000000000000000000" pitchFamily="2" charset="2"/>
              <a:buChar char="§"/>
            </a:pPr>
            <a:r>
              <a:rPr lang="lv-LV" altLang="lv-LV" dirty="0">
                <a:ea typeface="MS PGothic" panose="020B0600070205080204" pitchFamily="34" charset="-128"/>
              </a:rPr>
              <a:t>Aizsargāt un stiprināt </a:t>
            </a:r>
            <a:r>
              <a:rPr lang="lv-LV" altLang="lv-LV" b="1" dirty="0">
                <a:ea typeface="MS PGothic" panose="020B0600070205080204" pitchFamily="34" charset="-128"/>
              </a:rPr>
              <a:t>patērētāju tiesības</a:t>
            </a:r>
          </a:p>
        </p:txBody>
      </p:sp>
      <p:sp>
        <p:nvSpPr>
          <p:cNvPr id="28677" name="Slide Number Placeholder 5">
            <a:extLst>
              <a:ext uri="{FF2B5EF4-FFF2-40B4-BE49-F238E27FC236}">
                <a16:creationId xmlns:a16="http://schemas.microsoft.com/office/drawing/2014/main" id="{64AA83C7-99B5-4F49-AC75-03B7900E7908}"/>
              </a:ext>
            </a:extLst>
          </p:cNvPr>
          <p:cNvSpPr>
            <a:spLocks noGrp="1"/>
          </p:cNvSpPr>
          <p:nvPr>
            <p:ph type="sldNum" sz="quarter" idx="13"/>
          </p:nvPr>
        </p:nvSpPr>
        <p:spPr bwMode="auto">
          <a:xfrm>
            <a:off x="8620125" y="6661150"/>
            <a:ext cx="438150" cy="15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62C98D0-B183-45D2-B973-56D43841D172}" type="slidenum">
              <a:rPr lang="en-US" altLang="lv-LV" sz="1000" smtClean="0">
                <a:solidFill>
                  <a:srgbClr val="898989"/>
                </a:solidFill>
                <a:latin typeface="Verdana" panose="020B0604030504040204" pitchFamily="34" charset="0"/>
              </a:rPr>
              <a:pPr>
                <a:spcBef>
                  <a:spcPct val="0"/>
                </a:spcBef>
                <a:buFontTx/>
                <a:buNone/>
              </a:pPr>
              <a:t>11</a:t>
            </a:fld>
            <a:endParaRPr lang="en-US" altLang="lv-LV" sz="1000">
              <a:solidFill>
                <a:srgbClr val="898989"/>
              </a:solidFill>
              <a:latin typeface="Verdan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B2E85DF-8A5D-4D96-B279-473E73AA0C2B}"/>
              </a:ext>
            </a:extLst>
          </p:cNvPr>
          <p:cNvSpPr>
            <a:spLocks noGrp="1"/>
          </p:cNvSpPr>
          <p:nvPr>
            <p:ph type="title"/>
          </p:nvPr>
        </p:nvSpPr>
        <p:spPr>
          <a:xfrm>
            <a:off x="1677988" y="369888"/>
            <a:ext cx="7027862" cy="838200"/>
          </a:xfrm>
        </p:spPr>
        <p:txBody>
          <a:bodyPr/>
          <a:lstStyle/>
          <a:p>
            <a:pPr algn="ctr"/>
            <a:r>
              <a:rPr lang="lv-LV" altLang="lv-LV" sz="2800">
                <a:ea typeface="MS PGothic" panose="020B0600070205080204" pitchFamily="34" charset="-128"/>
              </a:rPr>
              <a:t>Pamattiesību hartas iedalījums</a:t>
            </a:r>
          </a:p>
        </p:txBody>
      </p:sp>
      <p:sp>
        <p:nvSpPr>
          <p:cNvPr id="30723" name="Slide Number Placeholder 5">
            <a:extLst>
              <a:ext uri="{FF2B5EF4-FFF2-40B4-BE49-F238E27FC236}">
                <a16:creationId xmlns:a16="http://schemas.microsoft.com/office/drawing/2014/main" id="{92AE1458-6200-4DBB-AB61-27F3C30E354C}"/>
              </a:ext>
            </a:extLst>
          </p:cNvPr>
          <p:cNvSpPr>
            <a:spLocks noGrp="1"/>
          </p:cNvSpPr>
          <p:nvPr>
            <p:ph type="sldNum" sz="quarter" idx="13"/>
          </p:nvPr>
        </p:nvSpPr>
        <p:spPr bwMode="auto">
          <a:xfrm>
            <a:off x="8620125" y="6661150"/>
            <a:ext cx="438150" cy="15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0AE51EEE-A85A-4800-8DEE-33BDD2887FC2}" type="slidenum">
              <a:rPr lang="en-US" altLang="lv-LV" sz="1000" smtClean="0">
                <a:solidFill>
                  <a:srgbClr val="898989"/>
                </a:solidFill>
                <a:latin typeface="Verdana" panose="020B0604030504040204" pitchFamily="34" charset="0"/>
              </a:rPr>
              <a:pPr>
                <a:spcBef>
                  <a:spcPct val="0"/>
                </a:spcBef>
                <a:buFontTx/>
                <a:buNone/>
              </a:pPr>
              <a:t>12</a:t>
            </a:fld>
            <a:endParaRPr lang="en-US" altLang="lv-LV" sz="1000">
              <a:solidFill>
                <a:srgbClr val="898989"/>
              </a:solidFill>
              <a:latin typeface="Verdana" panose="020B0604030504040204" pitchFamily="34" charset="0"/>
            </a:endParaRPr>
          </a:p>
        </p:txBody>
      </p:sp>
      <p:graphicFrame>
        <p:nvGraphicFramePr>
          <p:cNvPr id="6" name="Satura vietturis 2">
            <a:extLst>
              <a:ext uri="{FF2B5EF4-FFF2-40B4-BE49-F238E27FC236}">
                <a16:creationId xmlns:a16="http://schemas.microsoft.com/office/drawing/2014/main" id="{86A482BE-0393-4BE2-AC37-1120847FCF99}"/>
              </a:ext>
            </a:extLst>
          </p:cNvPr>
          <p:cNvGraphicFramePr>
            <a:graphicFrameLocks noGrp="1"/>
          </p:cNvGraphicFramePr>
          <p:nvPr>
            <p:ph idx="1"/>
          </p:nvPr>
        </p:nvGraphicFramePr>
        <p:xfrm>
          <a:off x="1678668" y="1400175"/>
          <a:ext cx="6941996" cy="5260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s 4" descr="Attēls, kurā ir teksts&#10;&#10;Apraksts ģenerēts automātiski">
            <a:extLst>
              <a:ext uri="{FF2B5EF4-FFF2-40B4-BE49-F238E27FC236}">
                <a16:creationId xmlns:a16="http://schemas.microsoft.com/office/drawing/2014/main" id="{045BBE41-4242-4B15-95EC-3B32A6190DE4}"/>
              </a:ext>
            </a:extLst>
          </p:cNvPr>
          <p:cNvPicPr>
            <a:picLocks noChangeAspect="1"/>
          </p:cNvPicPr>
          <p:nvPr/>
        </p:nvPicPr>
        <p:blipFill>
          <a:blip r:embed="rId3"/>
          <a:stretch>
            <a:fillRect/>
          </a:stretch>
        </p:blipFill>
        <p:spPr>
          <a:xfrm>
            <a:off x="2677886" y="3773650"/>
            <a:ext cx="6096000" cy="29905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2771" name="Title 1">
            <a:extLst>
              <a:ext uri="{FF2B5EF4-FFF2-40B4-BE49-F238E27FC236}">
                <a16:creationId xmlns:a16="http://schemas.microsoft.com/office/drawing/2014/main" id="{382E94D0-EDF3-4181-8BEC-22B6245CA4AE}"/>
              </a:ext>
            </a:extLst>
          </p:cNvPr>
          <p:cNvSpPr>
            <a:spLocks noGrp="1"/>
          </p:cNvSpPr>
          <p:nvPr>
            <p:ph type="title"/>
          </p:nvPr>
        </p:nvSpPr>
        <p:spPr>
          <a:xfrm>
            <a:off x="1677988" y="369888"/>
            <a:ext cx="7027862" cy="838200"/>
          </a:xfrm>
        </p:spPr>
        <p:txBody>
          <a:bodyPr>
            <a:normAutofit fontScale="90000"/>
          </a:bodyPr>
          <a:lstStyle/>
          <a:p>
            <a:pPr algn="ctr"/>
            <a:r>
              <a:rPr lang="lv-LV" altLang="lv-LV" sz="2800" dirty="0">
                <a:ea typeface="MS PGothic" panose="020B0600070205080204" pitchFamily="34" charset="-128"/>
              </a:rPr>
              <a:t>Hartas I sadaļa: </a:t>
            </a:r>
            <a:r>
              <a:rPr lang="lv-LV" altLang="lv-LV" sz="3600" dirty="0">
                <a:ea typeface="MS PGothic" panose="020B0600070205080204" pitchFamily="34" charset="-128"/>
              </a:rPr>
              <a:t>CIEŅA</a:t>
            </a:r>
            <a:br>
              <a:rPr lang="lv-LV" altLang="lv-LV" sz="3600" dirty="0">
                <a:ea typeface="MS PGothic" panose="020B0600070205080204" pitchFamily="34" charset="-128"/>
              </a:rPr>
            </a:br>
            <a:r>
              <a:rPr lang="lv-LV" altLang="lv-LV" sz="2200" b="0" dirty="0">
                <a:ea typeface="MS PGothic" panose="020B0600070205080204" pitchFamily="34" charset="-128"/>
              </a:rPr>
              <a:t>(1.-5. pants)</a:t>
            </a:r>
            <a:endParaRPr lang="lv-LV" altLang="lv-LV" sz="2800" b="0" dirty="0">
              <a:ea typeface="MS PGothic" panose="020B0600070205080204" pitchFamily="34" charset="-128"/>
            </a:endParaRPr>
          </a:p>
        </p:txBody>
      </p:sp>
      <p:sp>
        <p:nvSpPr>
          <p:cNvPr id="32772" name="Slide Number Placeholder 5">
            <a:extLst>
              <a:ext uri="{FF2B5EF4-FFF2-40B4-BE49-F238E27FC236}">
                <a16:creationId xmlns:a16="http://schemas.microsoft.com/office/drawing/2014/main" id="{9A745B6B-D53F-4169-AB40-A5806F0DC280}"/>
              </a:ext>
            </a:extLst>
          </p:cNvPr>
          <p:cNvSpPr>
            <a:spLocks noGrp="1"/>
          </p:cNvSpPr>
          <p:nvPr>
            <p:ph type="sldNum" sz="quarter" idx="13"/>
          </p:nvPr>
        </p:nvSpPr>
        <p:spPr bwMode="auto">
          <a:xfrm>
            <a:off x="8620125" y="6661150"/>
            <a:ext cx="438150" cy="15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7CB6C4E-EC7C-458B-84F9-9E976D66B847}" type="slidenum">
              <a:rPr lang="en-US" altLang="lv-LV" sz="1000" smtClean="0">
                <a:solidFill>
                  <a:srgbClr val="898989"/>
                </a:solidFill>
                <a:latin typeface="Verdana" panose="020B0604030504040204" pitchFamily="34" charset="0"/>
              </a:rPr>
              <a:pPr>
                <a:spcBef>
                  <a:spcPct val="0"/>
                </a:spcBef>
                <a:buFontTx/>
                <a:buNone/>
              </a:pPr>
              <a:t>13</a:t>
            </a:fld>
            <a:endParaRPr lang="en-US" altLang="lv-LV" sz="1000">
              <a:solidFill>
                <a:srgbClr val="898989"/>
              </a:solidFill>
              <a:latin typeface="Verdana" panose="020B0604030504040204" pitchFamily="34" charset="0"/>
            </a:endParaRPr>
          </a:p>
        </p:txBody>
      </p:sp>
      <p:sp>
        <p:nvSpPr>
          <p:cNvPr id="32773" name="Satura vietturis 2">
            <a:extLst>
              <a:ext uri="{FF2B5EF4-FFF2-40B4-BE49-F238E27FC236}">
                <a16:creationId xmlns:a16="http://schemas.microsoft.com/office/drawing/2014/main" id="{C2E0B4F0-E5CF-4A04-9430-ED25BC6472F3}"/>
              </a:ext>
            </a:extLst>
          </p:cNvPr>
          <p:cNvSpPr>
            <a:spLocks noGrp="1"/>
          </p:cNvSpPr>
          <p:nvPr>
            <p:ph idx="1"/>
          </p:nvPr>
        </p:nvSpPr>
        <p:spPr>
          <a:xfrm>
            <a:off x="152400" y="1589088"/>
            <a:ext cx="8905875" cy="4286250"/>
          </a:xfrm>
        </p:spPr>
        <p:txBody>
          <a:bodyPr/>
          <a:lstStyle/>
          <a:p>
            <a:pPr>
              <a:spcBef>
                <a:spcPts val="600"/>
              </a:spcBef>
              <a:spcAft>
                <a:spcPts val="600"/>
              </a:spcAft>
              <a:buClr>
                <a:srgbClr val="C00000"/>
              </a:buClr>
              <a:buFont typeface="Wingdings" panose="05000000000000000000" pitchFamily="2" charset="2"/>
              <a:buChar char="Ø"/>
            </a:pPr>
            <a:r>
              <a:rPr lang="lv-LV" altLang="lv-LV" sz="2400" dirty="0">
                <a:ea typeface="MS PGothic" panose="020B0600070205080204" pitchFamily="34" charset="-128"/>
              </a:rPr>
              <a:t> tiesības uz cilvēka cieņu</a:t>
            </a:r>
          </a:p>
          <a:p>
            <a:pPr>
              <a:spcBef>
                <a:spcPts val="600"/>
              </a:spcBef>
              <a:spcAft>
                <a:spcPts val="600"/>
              </a:spcAft>
              <a:buClr>
                <a:srgbClr val="C00000"/>
              </a:buClr>
              <a:buFont typeface="Wingdings" panose="05000000000000000000" pitchFamily="2" charset="2"/>
              <a:buChar char="Ø"/>
            </a:pPr>
            <a:r>
              <a:rPr lang="lv-LV" altLang="lv-LV" sz="2400" dirty="0">
                <a:ea typeface="MS PGothic" panose="020B0600070205080204" pitchFamily="34" charset="-128"/>
              </a:rPr>
              <a:t> tiesības uz dzīvību</a:t>
            </a:r>
          </a:p>
          <a:p>
            <a:pPr>
              <a:spcBef>
                <a:spcPts val="600"/>
              </a:spcBef>
              <a:spcAft>
                <a:spcPts val="600"/>
              </a:spcAft>
              <a:buClr>
                <a:srgbClr val="C00000"/>
              </a:buClr>
              <a:buFont typeface="Wingdings" panose="05000000000000000000" pitchFamily="2" charset="2"/>
              <a:buChar char="Ø"/>
            </a:pPr>
            <a:r>
              <a:rPr lang="lv-LV" altLang="lv-LV" sz="2400" dirty="0">
                <a:ea typeface="MS PGothic" panose="020B0600070205080204" pitchFamily="34" charset="-128"/>
              </a:rPr>
              <a:t> tiesības uz personas neaizskaramību </a:t>
            </a:r>
          </a:p>
          <a:p>
            <a:pPr>
              <a:spcBef>
                <a:spcPts val="600"/>
              </a:spcBef>
              <a:spcAft>
                <a:spcPts val="600"/>
              </a:spcAft>
              <a:buClr>
                <a:srgbClr val="C00000"/>
              </a:buClr>
              <a:buFont typeface="Wingdings" panose="05000000000000000000" pitchFamily="2" charset="2"/>
              <a:buChar char="Ø"/>
            </a:pPr>
            <a:r>
              <a:rPr lang="lv-LV" altLang="lv-LV" sz="2400" dirty="0">
                <a:ea typeface="MS PGothic" panose="020B0600070205080204" pitchFamily="34" charset="-128"/>
              </a:rPr>
              <a:t> spīdzināšanas, necilvēcīgas izturēšanās aizliegums</a:t>
            </a:r>
          </a:p>
          <a:p>
            <a:pPr>
              <a:spcBef>
                <a:spcPts val="600"/>
              </a:spcBef>
              <a:spcAft>
                <a:spcPts val="600"/>
              </a:spcAft>
              <a:buClr>
                <a:srgbClr val="C00000"/>
              </a:buClr>
              <a:buFont typeface="Wingdings" panose="05000000000000000000" pitchFamily="2" charset="2"/>
              <a:buChar char="Ø"/>
            </a:pPr>
            <a:r>
              <a:rPr lang="lv-LV" altLang="lv-LV" sz="2400" dirty="0">
                <a:ea typeface="MS PGothic" panose="020B0600070205080204" pitchFamily="34" charset="-128"/>
              </a:rPr>
              <a:t> verdzības vai piespiedu darba aizliegums</a:t>
            </a: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A29FCF0-C419-4987-A498-81F55AAE9B5A}"/>
              </a:ext>
            </a:extLst>
          </p:cNvPr>
          <p:cNvSpPr>
            <a:spLocks noGrp="1"/>
          </p:cNvSpPr>
          <p:nvPr>
            <p:ph type="title"/>
          </p:nvPr>
        </p:nvSpPr>
        <p:spPr>
          <a:xfrm>
            <a:off x="1677988" y="369888"/>
            <a:ext cx="7027862" cy="838200"/>
          </a:xfrm>
        </p:spPr>
        <p:txBody>
          <a:bodyPr>
            <a:normAutofit fontScale="90000"/>
          </a:bodyPr>
          <a:lstStyle/>
          <a:p>
            <a:pPr algn="ctr"/>
            <a:r>
              <a:rPr lang="lv-LV" altLang="lv-LV" sz="2800" dirty="0">
                <a:ea typeface="MS PGothic" panose="020B0600070205080204" pitchFamily="34" charset="-128"/>
              </a:rPr>
              <a:t>Hartas II sadaļa: </a:t>
            </a:r>
            <a:r>
              <a:rPr lang="lv-LV" altLang="lv-LV" sz="3600" dirty="0">
                <a:ea typeface="MS PGothic" panose="020B0600070205080204" pitchFamily="34" charset="-128"/>
              </a:rPr>
              <a:t>BRĪVĪBA</a:t>
            </a:r>
            <a:br>
              <a:rPr lang="lv-LV" altLang="lv-LV" sz="3600" dirty="0">
                <a:ea typeface="MS PGothic" panose="020B0600070205080204" pitchFamily="34" charset="-128"/>
              </a:rPr>
            </a:br>
            <a:r>
              <a:rPr lang="lv-LV" altLang="lv-LV" sz="2200" b="0" dirty="0">
                <a:ea typeface="MS PGothic" panose="020B0600070205080204" pitchFamily="34" charset="-128"/>
              </a:rPr>
              <a:t>(6.-19. pants)</a:t>
            </a:r>
            <a:endParaRPr lang="lv-LV" altLang="lv-LV" sz="2800" b="0" dirty="0">
              <a:ea typeface="MS PGothic" panose="020B0600070205080204" pitchFamily="34" charset="-128"/>
            </a:endParaRPr>
          </a:p>
        </p:txBody>
      </p:sp>
      <p:sp>
        <p:nvSpPr>
          <p:cNvPr id="34819" name="Slide Number Placeholder 5">
            <a:extLst>
              <a:ext uri="{FF2B5EF4-FFF2-40B4-BE49-F238E27FC236}">
                <a16:creationId xmlns:a16="http://schemas.microsoft.com/office/drawing/2014/main" id="{4413987A-FD50-4C31-8327-2CD747FEED53}"/>
              </a:ext>
            </a:extLst>
          </p:cNvPr>
          <p:cNvSpPr>
            <a:spLocks noGrp="1"/>
          </p:cNvSpPr>
          <p:nvPr>
            <p:ph type="sldNum" sz="quarter" idx="13"/>
          </p:nvPr>
        </p:nvSpPr>
        <p:spPr bwMode="auto">
          <a:xfrm>
            <a:off x="8620125" y="6661150"/>
            <a:ext cx="438150" cy="15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343321E-1F90-4055-91C9-15AAC3EE602C}" type="slidenum">
              <a:rPr lang="en-US" altLang="lv-LV" sz="1000" smtClean="0">
                <a:solidFill>
                  <a:srgbClr val="898989"/>
                </a:solidFill>
                <a:latin typeface="Verdana" panose="020B0604030504040204" pitchFamily="34" charset="0"/>
              </a:rPr>
              <a:pPr>
                <a:spcBef>
                  <a:spcPct val="0"/>
                </a:spcBef>
                <a:buFontTx/>
                <a:buNone/>
              </a:pPr>
              <a:t>14</a:t>
            </a:fld>
            <a:endParaRPr lang="en-US" altLang="lv-LV" sz="1000">
              <a:solidFill>
                <a:srgbClr val="898989"/>
              </a:solidFill>
              <a:latin typeface="Verdana" panose="020B0604030504040204" pitchFamily="34" charset="0"/>
            </a:endParaRPr>
          </a:p>
        </p:txBody>
      </p:sp>
      <p:sp>
        <p:nvSpPr>
          <p:cNvPr id="6" name="Satura vietturis 2">
            <a:extLst>
              <a:ext uri="{FF2B5EF4-FFF2-40B4-BE49-F238E27FC236}">
                <a16:creationId xmlns:a16="http://schemas.microsoft.com/office/drawing/2014/main" id="{38431F90-A442-4329-BF3E-1FD33CCBCB85}"/>
              </a:ext>
            </a:extLst>
          </p:cNvPr>
          <p:cNvSpPr>
            <a:spLocks noGrp="1"/>
          </p:cNvSpPr>
          <p:nvPr>
            <p:ph idx="1"/>
          </p:nvPr>
        </p:nvSpPr>
        <p:spPr>
          <a:xfrm>
            <a:off x="247650" y="1903413"/>
            <a:ext cx="4672013" cy="4443412"/>
          </a:xfrm>
        </p:spPr>
        <p:txBody>
          <a:bodyPr>
            <a:noAutofit/>
          </a:bodyPr>
          <a:lstStyle/>
          <a:p>
            <a:pPr algn="just">
              <a:spcBef>
                <a:spcPts val="450"/>
              </a:spcBef>
              <a:spcAft>
                <a:spcPts val="450"/>
              </a:spcAft>
              <a:buClr>
                <a:srgbClr val="C00000"/>
              </a:buClr>
              <a:buFont typeface="Wingdings" panose="05000000000000000000" pitchFamily="2" charset="2"/>
              <a:buChar char="Ø"/>
            </a:pPr>
            <a:r>
              <a:rPr lang="lv-LV" altLang="lv-LV" b="1" dirty="0">
                <a:ea typeface="MS PGothic" panose="020B0600070205080204" pitchFamily="34" charset="-128"/>
              </a:rPr>
              <a:t> </a:t>
            </a:r>
            <a:r>
              <a:rPr lang="lv-LV" altLang="lv-LV" dirty="0">
                <a:ea typeface="MS PGothic" panose="020B0600070205080204" pitchFamily="34" charset="-128"/>
              </a:rPr>
              <a:t>tiesības uz brīvību un privātās un ģimenes dzīves neaizskaramību </a:t>
            </a:r>
          </a:p>
          <a:p>
            <a:pPr algn="just">
              <a:spcBef>
                <a:spcPts val="450"/>
              </a:spcBef>
              <a:spcAft>
                <a:spcPts val="450"/>
              </a:spcAft>
              <a:buClr>
                <a:srgbClr val="C00000"/>
              </a:buClr>
              <a:buFont typeface="Wingdings" panose="05000000000000000000" pitchFamily="2" charset="2"/>
              <a:buChar char="Ø"/>
            </a:pPr>
            <a:r>
              <a:rPr lang="lv-LV" altLang="lv-LV" dirty="0">
                <a:ea typeface="MS PGothic" panose="020B0600070205080204" pitchFamily="34" charset="-128"/>
              </a:rPr>
              <a:t> tiesības stāties laulībā un izveidot ģimeni </a:t>
            </a:r>
          </a:p>
          <a:p>
            <a:pPr algn="just">
              <a:spcBef>
                <a:spcPts val="450"/>
              </a:spcBef>
              <a:spcAft>
                <a:spcPts val="450"/>
              </a:spcAft>
              <a:buClr>
                <a:srgbClr val="C00000"/>
              </a:buClr>
              <a:buFont typeface="Wingdings" panose="05000000000000000000" pitchFamily="2" charset="2"/>
              <a:buChar char="Ø"/>
            </a:pPr>
            <a:r>
              <a:rPr lang="lv-LV" altLang="lv-LV" dirty="0">
                <a:ea typeface="MS PGothic" panose="020B0600070205080204" pitchFamily="34" charset="-128"/>
              </a:rPr>
              <a:t> tiesības uz domas, apziņas un reliģijas, vārda un pulcēšanās brīvību</a:t>
            </a:r>
          </a:p>
          <a:p>
            <a:pPr algn="just">
              <a:spcBef>
                <a:spcPts val="450"/>
              </a:spcBef>
              <a:spcAft>
                <a:spcPts val="450"/>
              </a:spcAft>
              <a:buClr>
                <a:srgbClr val="C00000"/>
              </a:buClr>
              <a:buFont typeface="Wingdings" panose="05000000000000000000" pitchFamily="2" charset="2"/>
              <a:buChar char="Ø"/>
            </a:pPr>
            <a:r>
              <a:rPr lang="lv-LV" altLang="lv-LV" dirty="0">
                <a:ea typeface="MS PGothic" panose="020B0600070205080204" pitchFamily="34" charset="-128"/>
              </a:rPr>
              <a:t>  tiesības uz izglītību</a:t>
            </a:r>
          </a:p>
          <a:p>
            <a:pPr algn="just">
              <a:spcBef>
                <a:spcPts val="450"/>
              </a:spcBef>
              <a:spcAft>
                <a:spcPts val="450"/>
              </a:spcAft>
              <a:buClr>
                <a:srgbClr val="C00000"/>
              </a:buClr>
              <a:buFont typeface="Wingdings" panose="05000000000000000000" pitchFamily="2" charset="2"/>
              <a:buChar char="Ø"/>
            </a:pPr>
            <a:r>
              <a:rPr lang="lv-LV" altLang="lv-LV" dirty="0">
                <a:ea typeface="MS PGothic" panose="020B0600070205080204" pitchFamily="34" charset="-128"/>
              </a:rPr>
              <a:t>  tiesības uz darbu</a:t>
            </a:r>
          </a:p>
          <a:p>
            <a:pPr algn="just">
              <a:spcBef>
                <a:spcPts val="450"/>
              </a:spcBef>
              <a:spcAft>
                <a:spcPts val="450"/>
              </a:spcAft>
              <a:buClr>
                <a:srgbClr val="C00000"/>
              </a:buClr>
              <a:buFont typeface="Wingdings" panose="05000000000000000000" pitchFamily="2" charset="2"/>
              <a:buChar char="Ø"/>
            </a:pPr>
            <a:r>
              <a:rPr lang="lv-LV" altLang="lv-LV" dirty="0">
                <a:ea typeface="MS PGothic" panose="020B0600070205080204" pitchFamily="34" charset="-128"/>
              </a:rPr>
              <a:t>  tiesības uz īpašumu</a:t>
            </a:r>
          </a:p>
          <a:p>
            <a:pPr algn="just">
              <a:spcBef>
                <a:spcPts val="450"/>
              </a:spcBef>
              <a:spcAft>
                <a:spcPts val="450"/>
              </a:spcAft>
              <a:buClr>
                <a:srgbClr val="C00000"/>
              </a:buClr>
              <a:buFont typeface="Wingdings" panose="05000000000000000000" pitchFamily="2" charset="2"/>
              <a:buChar char="Ø"/>
            </a:pPr>
            <a:r>
              <a:rPr lang="lv-LV" altLang="lv-LV" dirty="0">
                <a:ea typeface="MS PGothic" panose="020B0600070205080204" pitchFamily="34" charset="-128"/>
              </a:rPr>
              <a:t> tiesības uz patvērumu</a:t>
            </a:r>
          </a:p>
        </p:txBody>
      </p:sp>
      <p:pic>
        <p:nvPicPr>
          <p:cNvPr id="34821" name="Graphic 25">
            <a:extLst>
              <a:ext uri="{FF2B5EF4-FFF2-40B4-BE49-F238E27FC236}">
                <a16:creationId xmlns:a16="http://schemas.microsoft.com/office/drawing/2014/main" id="{2EB66202-01E4-432C-B869-ECAB4AFD134B}"/>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rcRect r="-3" b="11646"/>
          <a:stretch>
            <a:fillRect/>
          </a:stretch>
        </p:blipFill>
        <p:spPr bwMode="auto">
          <a:xfrm>
            <a:off x="5119688" y="1903413"/>
            <a:ext cx="4024312"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25">
            <a:extLst>
              <a:ext uri="{FF2B5EF4-FFF2-40B4-BE49-F238E27FC236}">
                <a16:creationId xmlns:a16="http://schemas.microsoft.com/office/drawing/2014/main" id="{1FFA7F13-22B4-40DC-92F3-B96100EFD34C}"/>
              </a:ext>
            </a:extLst>
          </p:cNvPr>
          <p:cNvPicPr>
            <a:picLocks noChangeAspect="1"/>
          </p:cNvPicPr>
          <p:nvPr/>
        </p:nvPicPr>
        <p:blipFill rotWithShape="1">
          <a:blip r:embed="rId3">
            <a:alphaModFix amt="70000"/>
            <a:extLst>
              <a:ext uri="{837473B0-CC2E-450A-ABE3-18F120FF3D39}">
                <a1611:picAttrSrcUrl xmlns:a1611="http://schemas.microsoft.com/office/drawing/2016/11/main" r:id="rId4"/>
              </a:ext>
            </a:extLst>
          </a:blip>
          <a:srcRect t="2238" r="2" b="16098"/>
          <a:stretch/>
        </p:blipFill>
        <p:spPr>
          <a:xfrm>
            <a:off x="304799" y="2505075"/>
            <a:ext cx="4275791" cy="30006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4818" name="Title 1">
            <a:extLst>
              <a:ext uri="{FF2B5EF4-FFF2-40B4-BE49-F238E27FC236}">
                <a16:creationId xmlns:a16="http://schemas.microsoft.com/office/drawing/2014/main" id="{3A29FCF0-C419-4987-A498-81F55AAE9B5A}"/>
              </a:ext>
            </a:extLst>
          </p:cNvPr>
          <p:cNvSpPr>
            <a:spLocks noGrp="1"/>
          </p:cNvSpPr>
          <p:nvPr>
            <p:ph type="title"/>
          </p:nvPr>
        </p:nvSpPr>
        <p:spPr>
          <a:xfrm>
            <a:off x="1677988" y="369888"/>
            <a:ext cx="7027862" cy="838200"/>
          </a:xfrm>
        </p:spPr>
        <p:txBody>
          <a:bodyPr>
            <a:normAutofit fontScale="90000"/>
          </a:bodyPr>
          <a:lstStyle/>
          <a:p>
            <a:pPr algn="ctr"/>
            <a:r>
              <a:rPr lang="lv-LV" altLang="lv-LV" sz="2800" dirty="0">
                <a:ea typeface="MS PGothic" panose="020B0600070205080204" pitchFamily="34" charset="-128"/>
              </a:rPr>
              <a:t>Hartas III sadaļa: </a:t>
            </a:r>
            <a:r>
              <a:rPr lang="lv-LV" altLang="lv-LV" sz="3600" dirty="0">
                <a:ea typeface="MS PGothic" panose="020B0600070205080204" pitchFamily="34" charset="-128"/>
              </a:rPr>
              <a:t>VIENLĪDZĪBA</a:t>
            </a:r>
            <a:br>
              <a:rPr lang="lv-LV" altLang="lv-LV" sz="3600" dirty="0">
                <a:ea typeface="MS PGothic" panose="020B0600070205080204" pitchFamily="34" charset="-128"/>
              </a:rPr>
            </a:br>
            <a:r>
              <a:rPr lang="lv-LV" altLang="lv-LV" sz="2200" b="0" dirty="0">
                <a:ea typeface="MS PGothic" panose="020B0600070205080204" pitchFamily="34" charset="-128"/>
              </a:rPr>
              <a:t>(20.-26. pants)</a:t>
            </a:r>
            <a:endParaRPr lang="lv-LV" altLang="lv-LV" sz="2800" b="0" dirty="0">
              <a:ea typeface="MS PGothic" panose="020B0600070205080204" pitchFamily="34" charset="-128"/>
            </a:endParaRPr>
          </a:p>
        </p:txBody>
      </p:sp>
      <p:sp>
        <p:nvSpPr>
          <p:cNvPr id="34819" name="Slide Number Placeholder 5">
            <a:extLst>
              <a:ext uri="{FF2B5EF4-FFF2-40B4-BE49-F238E27FC236}">
                <a16:creationId xmlns:a16="http://schemas.microsoft.com/office/drawing/2014/main" id="{4413987A-FD50-4C31-8327-2CD747FEED53}"/>
              </a:ext>
            </a:extLst>
          </p:cNvPr>
          <p:cNvSpPr>
            <a:spLocks noGrp="1"/>
          </p:cNvSpPr>
          <p:nvPr>
            <p:ph type="sldNum" sz="quarter" idx="13"/>
          </p:nvPr>
        </p:nvSpPr>
        <p:spPr bwMode="auto">
          <a:xfrm>
            <a:off x="8620125" y="6661150"/>
            <a:ext cx="438150" cy="15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343321E-1F90-4055-91C9-15AAC3EE602C}" type="slidenum">
              <a:rPr lang="en-US" altLang="lv-LV" sz="1000" smtClean="0">
                <a:solidFill>
                  <a:srgbClr val="898989"/>
                </a:solidFill>
                <a:latin typeface="Verdana" panose="020B0604030504040204" pitchFamily="34" charset="0"/>
              </a:rPr>
              <a:pPr>
                <a:spcBef>
                  <a:spcPct val="0"/>
                </a:spcBef>
                <a:buFontTx/>
                <a:buNone/>
              </a:pPr>
              <a:t>15</a:t>
            </a:fld>
            <a:endParaRPr lang="en-US" altLang="lv-LV" sz="1000">
              <a:solidFill>
                <a:srgbClr val="898989"/>
              </a:solidFill>
              <a:latin typeface="Verdana" panose="020B0604030504040204" pitchFamily="34" charset="0"/>
            </a:endParaRPr>
          </a:p>
        </p:txBody>
      </p:sp>
      <p:sp>
        <p:nvSpPr>
          <p:cNvPr id="6" name="Satura vietturis 2">
            <a:extLst>
              <a:ext uri="{FF2B5EF4-FFF2-40B4-BE49-F238E27FC236}">
                <a16:creationId xmlns:a16="http://schemas.microsoft.com/office/drawing/2014/main" id="{38431F90-A442-4329-BF3E-1FD33CCBCB85}"/>
              </a:ext>
            </a:extLst>
          </p:cNvPr>
          <p:cNvSpPr>
            <a:spLocks noGrp="1"/>
          </p:cNvSpPr>
          <p:nvPr>
            <p:ph idx="1"/>
          </p:nvPr>
        </p:nvSpPr>
        <p:spPr>
          <a:xfrm>
            <a:off x="4811061" y="1894114"/>
            <a:ext cx="4275790" cy="4583114"/>
          </a:xfrm>
        </p:spPr>
        <p:txBody>
          <a:bodyPr>
            <a:noAutofit/>
          </a:bodyPr>
          <a:lstStyle/>
          <a:p>
            <a:pPr algn="just">
              <a:spcBef>
                <a:spcPts val="600"/>
              </a:spcBef>
              <a:spcAft>
                <a:spcPts val="600"/>
              </a:spcAft>
              <a:buClr>
                <a:srgbClr val="C00000"/>
              </a:buClr>
              <a:buFont typeface="Wingdings" panose="05000000000000000000" pitchFamily="2" charset="2"/>
              <a:buChar char="Ø"/>
            </a:pPr>
            <a:r>
              <a:rPr lang="lv-LV" sz="2200" dirty="0"/>
              <a:t> vienlīdzība likuma priekšā</a:t>
            </a:r>
          </a:p>
          <a:p>
            <a:pPr algn="just">
              <a:spcBef>
                <a:spcPts val="600"/>
              </a:spcBef>
              <a:spcAft>
                <a:spcPts val="600"/>
              </a:spcAft>
              <a:buClr>
                <a:srgbClr val="C00000"/>
              </a:buClr>
              <a:buFont typeface="Wingdings" panose="05000000000000000000" pitchFamily="2" charset="2"/>
              <a:buChar char="Ø"/>
            </a:pPr>
            <a:r>
              <a:rPr lang="lv-LV" sz="2200" dirty="0"/>
              <a:t> diskriminācijas aizliegums</a:t>
            </a:r>
          </a:p>
          <a:p>
            <a:pPr algn="just">
              <a:spcBef>
                <a:spcPts val="600"/>
              </a:spcBef>
              <a:spcAft>
                <a:spcPts val="600"/>
              </a:spcAft>
              <a:buClr>
                <a:srgbClr val="C00000"/>
              </a:buClr>
              <a:buFont typeface="Wingdings" panose="05000000000000000000" pitchFamily="2" charset="2"/>
              <a:buChar char="Ø"/>
            </a:pPr>
            <a:r>
              <a:rPr lang="lv-LV" sz="2200" dirty="0"/>
              <a:t> kultūru, reliģiju un valodu daudzveidība</a:t>
            </a:r>
          </a:p>
          <a:p>
            <a:pPr algn="just">
              <a:spcBef>
                <a:spcPts val="600"/>
              </a:spcBef>
              <a:spcAft>
                <a:spcPts val="600"/>
              </a:spcAft>
              <a:buClr>
                <a:srgbClr val="C00000"/>
              </a:buClr>
              <a:buFont typeface="Wingdings" panose="05000000000000000000" pitchFamily="2" charset="2"/>
              <a:buChar char="Ø"/>
            </a:pPr>
            <a:r>
              <a:rPr lang="lv-LV" sz="2200" dirty="0"/>
              <a:t> vīriešu un sieviešu līdztiesība</a:t>
            </a:r>
          </a:p>
          <a:p>
            <a:pPr algn="just">
              <a:spcBef>
                <a:spcPts val="600"/>
              </a:spcBef>
              <a:spcAft>
                <a:spcPts val="600"/>
              </a:spcAft>
              <a:buClr>
                <a:srgbClr val="C00000"/>
              </a:buClr>
              <a:buFont typeface="Wingdings" panose="05000000000000000000" pitchFamily="2" charset="2"/>
              <a:buChar char="Ø"/>
            </a:pPr>
            <a:r>
              <a:rPr lang="lv-LV" sz="2200" dirty="0"/>
              <a:t> bērnu tiesības</a:t>
            </a:r>
          </a:p>
          <a:p>
            <a:pPr algn="just">
              <a:spcBef>
                <a:spcPts val="600"/>
              </a:spcBef>
              <a:spcAft>
                <a:spcPts val="600"/>
              </a:spcAft>
              <a:buClr>
                <a:srgbClr val="C00000"/>
              </a:buClr>
              <a:buFont typeface="Wingdings" panose="05000000000000000000" pitchFamily="2" charset="2"/>
              <a:buChar char="Ø"/>
            </a:pPr>
            <a:r>
              <a:rPr lang="lv-LV" sz="2200" dirty="0"/>
              <a:t> vecāka gadagājuma cilvēku tiesības</a:t>
            </a:r>
          </a:p>
          <a:p>
            <a:pPr algn="just">
              <a:spcBef>
                <a:spcPts val="600"/>
              </a:spcBef>
              <a:spcAft>
                <a:spcPts val="600"/>
              </a:spcAft>
              <a:buClr>
                <a:srgbClr val="C00000"/>
              </a:buClr>
              <a:buFont typeface="Wingdings" panose="05000000000000000000" pitchFamily="2" charset="2"/>
              <a:buChar char="Ø"/>
            </a:pPr>
            <a:r>
              <a:rPr lang="lv-LV" sz="2200" dirty="0"/>
              <a:t> personu ar invaliditāti integrācija </a:t>
            </a:r>
          </a:p>
        </p:txBody>
      </p:sp>
    </p:spTree>
    <p:extLst>
      <p:ext uri="{BB962C8B-B14F-4D97-AF65-F5344CB8AC3E}">
        <p14:creationId xmlns:p14="http://schemas.microsoft.com/office/powerpoint/2010/main" val="262133015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A29FCF0-C419-4987-A498-81F55AAE9B5A}"/>
              </a:ext>
            </a:extLst>
          </p:cNvPr>
          <p:cNvSpPr>
            <a:spLocks noGrp="1"/>
          </p:cNvSpPr>
          <p:nvPr>
            <p:ph type="title"/>
          </p:nvPr>
        </p:nvSpPr>
        <p:spPr>
          <a:xfrm>
            <a:off x="1677988" y="369888"/>
            <a:ext cx="7027862" cy="838200"/>
          </a:xfrm>
        </p:spPr>
        <p:txBody>
          <a:bodyPr>
            <a:normAutofit fontScale="90000"/>
          </a:bodyPr>
          <a:lstStyle/>
          <a:p>
            <a:pPr algn="ctr"/>
            <a:r>
              <a:rPr lang="lv-LV" altLang="lv-LV" sz="2800" dirty="0">
                <a:ea typeface="MS PGothic" panose="020B0600070205080204" pitchFamily="34" charset="-128"/>
              </a:rPr>
              <a:t>Hartas IV sadaļa: </a:t>
            </a:r>
            <a:r>
              <a:rPr lang="lv-LV" altLang="lv-LV" sz="3600" dirty="0">
                <a:ea typeface="MS PGothic" panose="020B0600070205080204" pitchFamily="34" charset="-128"/>
              </a:rPr>
              <a:t>SOLIDARITĀTE</a:t>
            </a:r>
            <a:br>
              <a:rPr lang="lv-LV" altLang="lv-LV" sz="3600" dirty="0">
                <a:ea typeface="MS PGothic" panose="020B0600070205080204" pitchFamily="34" charset="-128"/>
              </a:rPr>
            </a:br>
            <a:r>
              <a:rPr lang="lv-LV" altLang="lv-LV" sz="2200" b="0" dirty="0">
                <a:ea typeface="MS PGothic" panose="020B0600070205080204" pitchFamily="34" charset="-128"/>
              </a:rPr>
              <a:t>(27.-38. pants)</a:t>
            </a:r>
            <a:endParaRPr lang="lv-LV" altLang="lv-LV" sz="2800" b="0" dirty="0">
              <a:ea typeface="MS PGothic" panose="020B0600070205080204" pitchFamily="34" charset="-128"/>
            </a:endParaRPr>
          </a:p>
        </p:txBody>
      </p:sp>
      <p:sp>
        <p:nvSpPr>
          <p:cNvPr id="34819" name="Slide Number Placeholder 5">
            <a:extLst>
              <a:ext uri="{FF2B5EF4-FFF2-40B4-BE49-F238E27FC236}">
                <a16:creationId xmlns:a16="http://schemas.microsoft.com/office/drawing/2014/main" id="{4413987A-FD50-4C31-8327-2CD747FEED53}"/>
              </a:ext>
            </a:extLst>
          </p:cNvPr>
          <p:cNvSpPr>
            <a:spLocks noGrp="1"/>
          </p:cNvSpPr>
          <p:nvPr>
            <p:ph type="sldNum" sz="quarter" idx="13"/>
          </p:nvPr>
        </p:nvSpPr>
        <p:spPr bwMode="auto">
          <a:xfrm>
            <a:off x="8620125" y="6661150"/>
            <a:ext cx="438150" cy="15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343321E-1F90-4055-91C9-15AAC3EE602C}" type="slidenum">
              <a:rPr lang="en-US" altLang="lv-LV" sz="1000" smtClean="0">
                <a:solidFill>
                  <a:srgbClr val="898989"/>
                </a:solidFill>
                <a:latin typeface="Verdana" panose="020B0604030504040204" pitchFamily="34" charset="0"/>
              </a:rPr>
              <a:pPr>
                <a:spcBef>
                  <a:spcPct val="0"/>
                </a:spcBef>
                <a:buFontTx/>
                <a:buNone/>
              </a:pPr>
              <a:t>16</a:t>
            </a:fld>
            <a:endParaRPr lang="en-US" altLang="lv-LV" sz="1000">
              <a:solidFill>
                <a:srgbClr val="898989"/>
              </a:solidFill>
              <a:latin typeface="Verdana" panose="020B0604030504040204" pitchFamily="34" charset="0"/>
            </a:endParaRPr>
          </a:p>
        </p:txBody>
      </p:sp>
      <p:sp>
        <p:nvSpPr>
          <p:cNvPr id="6" name="Satura vietturis 2">
            <a:extLst>
              <a:ext uri="{FF2B5EF4-FFF2-40B4-BE49-F238E27FC236}">
                <a16:creationId xmlns:a16="http://schemas.microsoft.com/office/drawing/2014/main" id="{38431F90-A442-4329-BF3E-1FD33CCBCB85}"/>
              </a:ext>
            </a:extLst>
          </p:cNvPr>
          <p:cNvSpPr>
            <a:spLocks noGrp="1"/>
          </p:cNvSpPr>
          <p:nvPr>
            <p:ph idx="1"/>
          </p:nvPr>
        </p:nvSpPr>
        <p:spPr>
          <a:xfrm>
            <a:off x="359229" y="1894114"/>
            <a:ext cx="7027862" cy="4583114"/>
          </a:xfrm>
        </p:spPr>
        <p:txBody>
          <a:bodyPr>
            <a:noAutofit/>
          </a:bodyPr>
          <a:lstStyle/>
          <a:p>
            <a:pPr algn="just">
              <a:spcBef>
                <a:spcPts val="600"/>
              </a:spcBef>
              <a:spcAft>
                <a:spcPts val="600"/>
              </a:spcAft>
              <a:buClr>
                <a:srgbClr val="C00000"/>
              </a:buClr>
              <a:buFont typeface="Wingdings" panose="05000000000000000000" pitchFamily="2" charset="2"/>
              <a:buChar char="Ø"/>
            </a:pPr>
            <a:r>
              <a:rPr lang="lv-LV" sz="2400" dirty="0"/>
              <a:t> darbinieku tiesību aizsardzība </a:t>
            </a:r>
          </a:p>
          <a:p>
            <a:pPr algn="just">
              <a:spcBef>
                <a:spcPts val="600"/>
              </a:spcBef>
              <a:spcAft>
                <a:spcPts val="600"/>
              </a:spcAft>
              <a:buClr>
                <a:srgbClr val="C00000"/>
              </a:buClr>
              <a:buFont typeface="Wingdings" panose="05000000000000000000" pitchFamily="2" charset="2"/>
              <a:buChar char="Ø"/>
            </a:pPr>
            <a:r>
              <a:rPr lang="lv-LV" sz="2400" dirty="0"/>
              <a:t> tiesības uz kolektīvām sarunām un rīcību</a:t>
            </a:r>
          </a:p>
          <a:p>
            <a:pPr algn="just">
              <a:spcBef>
                <a:spcPts val="600"/>
              </a:spcBef>
              <a:spcAft>
                <a:spcPts val="600"/>
              </a:spcAft>
              <a:buClr>
                <a:srgbClr val="C00000"/>
              </a:buClr>
              <a:buFont typeface="Wingdings" panose="05000000000000000000" pitchFamily="2" charset="2"/>
              <a:buChar char="Ø"/>
            </a:pPr>
            <a:r>
              <a:rPr lang="lv-LV" sz="2400" dirty="0"/>
              <a:t> tiesības uz godīgiem un taisnīgiem darba apstākļiem</a:t>
            </a:r>
          </a:p>
          <a:p>
            <a:pPr algn="just">
              <a:spcBef>
                <a:spcPts val="600"/>
              </a:spcBef>
              <a:spcAft>
                <a:spcPts val="600"/>
              </a:spcAft>
              <a:buClr>
                <a:srgbClr val="C00000"/>
              </a:buClr>
              <a:buFont typeface="Wingdings" panose="05000000000000000000" pitchFamily="2" charset="2"/>
              <a:buChar char="Ø"/>
            </a:pPr>
            <a:r>
              <a:rPr lang="lv-LV" sz="2400" dirty="0"/>
              <a:t> bērnu darba aizliegšana un strādājošu jauniešu aizsardzība</a:t>
            </a:r>
          </a:p>
          <a:p>
            <a:pPr algn="just">
              <a:spcBef>
                <a:spcPts val="600"/>
              </a:spcBef>
              <a:spcAft>
                <a:spcPts val="600"/>
              </a:spcAft>
              <a:buClr>
                <a:srgbClr val="C00000"/>
              </a:buClr>
              <a:buFont typeface="Wingdings" panose="05000000000000000000" pitchFamily="2" charset="2"/>
              <a:buChar char="Ø"/>
            </a:pPr>
            <a:r>
              <a:rPr lang="lv-LV" sz="2400" dirty="0"/>
              <a:t> tiesības uz sociālo nodrošinājumu</a:t>
            </a:r>
          </a:p>
          <a:p>
            <a:pPr algn="just">
              <a:spcBef>
                <a:spcPts val="600"/>
              </a:spcBef>
              <a:spcAft>
                <a:spcPts val="600"/>
              </a:spcAft>
              <a:buClr>
                <a:srgbClr val="C00000"/>
              </a:buClr>
              <a:buFont typeface="Wingdings" panose="05000000000000000000" pitchFamily="2" charset="2"/>
              <a:buChar char="Ø"/>
            </a:pPr>
            <a:r>
              <a:rPr lang="lv-LV" sz="2400" dirty="0"/>
              <a:t> tiesības uz veselības aprūpes pieejamību</a:t>
            </a:r>
          </a:p>
          <a:p>
            <a:pPr algn="just">
              <a:spcBef>
                <a:spcPts val="600"/>
              </a:spcBef>
              <a:spcAft>
                <a:spcPts val="600"/>
              </a:spcAft>
              <a:buClr>
                <a:srgbClr val="C00000"/>
              </a:buClr>
              <a:buFont typeface="Wingdings" panose="05000000000000000000" pitchFamily="2" charset="2"/>
              <a:buChar char="Ø"/>
            </a:pPr>
            <a:r>
              <a:rPr lang="lv-LV" sz="2400" dirty="0"/>
              <a:t> vides un patērētāju tiesību aizsardzības principi</a:t>
            </a:r>
          </a:p>
        </p:txBody>
      </p:sp>
      <p:pic>
        <p:nvPicPr>
          <p:cNvPr id="8" name="Graphic 25">
            <a:extLst>
              <a:ext uri="{FF2B5EF4-FFF2-40B4-BE49-F238E27FC236}">
                <a16:creationId xmlns:a16="http://schemas.microsoft.com/office/drawing/2014/main" id="{E0AED136-5226-4281-9BF0-C4B7B5272830}"/>
              </a:ext>
            </a:extLst>
          </p:cNvPr>
          <p:cNvPicPr>
            <a:picLocks noChangeAspect="1"/>
          </p:cNvPicPr>
          <p:nvPr/>
        </p:nvPicPr>
        <p:blipFill rotWithShape="1">
          <a:blip r:embed="rId3">
            <a:alphaModFix amt="20000"/>
            <a:extLst>
              <a:ext uri="{837473B0-CC2E-450A-ABE3-18F120FF3D39}">
                <a1611:picAttrSrcUrl xmlns:a1611="http://schemas.microsoft.com/office/drawing/2016/11/main" r:id="rId4"/>
              </a:ext>
            </a:extLst>
          </a:blip>
          <a:srcRect l="1412" r="2380" b="-3"/>
          <a:stretch/>
        </p:blipFill>
        <p:spPr>
          <a:xfrm>
            <a:off x="3777832" y="1208088"/>
            <a:ext cx="5366168" cy="5577840"/>
          </a:xfrm>
          <a:prstGeom prst="rect">
            <a:avLst/>
          </a:prstGeom>
        </p:spPr>
      </p:pic>
    </p:spTree>
    <p:extLst>
      <p:ext uri="{BB962C8B-B14F-4D97-AF65-F5344CB8AC3E}">
        <p14:creationId xmlns:p14="http://schemas.microsoft.com/office/powerpoint/2010/main" val="3429544565"/>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A29FCF0-C419-4987-A498-81F55AAE9B5A}"/>
              </a:ext>
            </a:extLst>
          </p:cNvPr>
          <p:cNvSpPr>
            <a:spLocks noGrp="1"/>
          </p:cNvSpPr>
          <p:nvPr>
            <p:ph type="title"/>
          </p:nvPr>
        </p:nvSpPr>
        <p:spPr>
          <a:xfrm>
            <a:off x="1677988" y="576716"/>
            <a:ext cx="7466012" cy="838200"/>
          </a:xfrm>
        </p:spPr>
        <p:txBody>
          <a:bodyPr>
            <a:normAutofit fontScale="90000"/>
          </a:bodyPr>
          <a:lstStyle/>
          <a:p>
            <a:pPr algn="ctr"/>
            <a:r>
              <a:rPr lang="lv-LV" altLang="lv-LV" sz="3100" dirty="0">
                <a:ea typeface="MS PGothic" panose="020B0600070205080204" pitchFamily="34" charset="-128"/>
              </a:rPr>
              <a:t>Hartas V sadaļa: PILSOŅU TIESĪBAS</a:t>
            </a:r>
            <a:br>
              <a:rPr lang="lv-LV" altLang="lv-LV" sz="3600" dirty="0">
                <a:ea typeface="MS PGothic" panose="020B0600070205080204" pitchFamily="34" charset="-128"/>
              </a:rPr>
            </a:br>
            <a:r>
              <a:rPr lang="lv-LV" altLang="lv-LV" sz="2200" b="0" dirty="0">
                <a:ea typeface="MS PGothic" panose="020B0600070205080204" pitchFamily="34" charset="-128"/>
              </a:rPr>
              <a:t>(39.-46. pants)</a:t>
            </a:r>
            <a:endParaRPr lang="lv-LV" altLang="lv-LV" sz="2800" b="0" dirty="0">
              <a:ea typeface="MS PGothic" panose="020B0600070205080204" pitchFamily="34" charset="-128"/>
            </a:endParaRPr>
          </a:p>
        </p:txBody>
      </p:sp>
      <p:sp>
        <p:nvSpPr>
          <p:cNvPr id="34819" name="Slide Number Placeholder 5">
            <a:extLst>
              <a:ext uri="{FF2B5EF4-FFF2-40B4-BE49-F238E27FC236}">
                <a16:creationId xmlns:a16="http://schemas.microsoft.com/office/drawing/2014/main" id="{4413987A-FD50-4C31-8327-2CD747FEED53}"/>
              </a:ext>
            </a:extLst>
          </p:cNvPr>
          <p:cNvSpPr>
            <a:spLocks noGrp="1"/>
          </p:cNvSpPr>
          <p:nvPr>
            <p:ph type="sldNum" sz="quarter" idx="13"/>
          </p:nvPr>
        </p:nvSpPr>
        <p:spPr bwMode="auto">
          <a:xfrm>
            <a:off x="8620125" y="6661150"/>
            <a:ext cx="438150" cy="15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343321E-1F90-4055-91C9-15AAC3EE602C}" type="slidenum">
              <a:rPr lang="en-US" altLang="lv-LV" sz="1000" smtClean="0">
                <a:solidFill>
                  <a:srgbClr val="898989"/>
                </a:solidFill>
                <a:latin typeface="Verdana" panose="020B0604030504040204" pitchFamily="34" charset="0"/>
              </a:rPr>
              <a:pPr>
                <a:spcBef>
                  <a:spcPct val="0"/>
                </a:spcBef>
                <a:buFontTx/>
                <a:buNone/>
              </a:pPr>
              <a:t>17</a:t>
            </a:fld>
            <a:endParaRPr lang="en-US" altLang="lv-LV" sz="1000">
              <a:solidFill>
                <a:srgbClr val="898989"/>
              </a:solidFill>
              <a:latin typeface="Verdana" panose="020B0604030504040204" pitchFamily="34" charset="0"/>
            </a:endParaRPr>
          </a:p>
        </p:txBody>
      </p:sp>
      <p:sp>
        <p:nvSpPr>
          <p:cNvPr id="6" name="Satura vietturis 2">
            <a:extLst>
              <a:ext uri="{FF2B5EF4-FFF2-40B4-BE49-F238E27FC236}">
                <a16:creationId xmlns:a16="http://schemas.microsoft.com/office/drawing/2014/main" id="{38431F90-A442-4329-BF3E-1FD33CCBCB85}"/>
              </a:ext>
            </a:extLst>
          </p:cNvPr>
          <p:cNvSpPr>
            <a:spLocks noGrp="1"/>
          </p:cNvSpPr>
          <p:nvPr>
            <p:ph idx="1"/>
          </p:nvPr>
        </p:nvSpPr>
        <p:spPr>
          <a:xfrm>
            <a:off x="315687" y="3830411"/>
            <a:ext cx="4038599" cy="2830739"/>
          </a:xfrm>
        </p:spPr>
        <p:txBody>
          <a:bodyPr>
            <a:noAutofit/>
          </a:bodyPr>
          <a:lstStyle/>
          <a:p>
            <a:pPr algn="just">
              <a:spcBef>
                <a:spcPts val="600"/>
              </a:spcBef>
              <a:spcAft>
                <a:spcPts val="600"/>
              </a:spcAft>
              <a:buClr>
                <a:srgbClr val="C00000"/>
              </a:buClr>
              <a:buFont typeface="Wingdings" panose="05000000000000000000" pitchFamily="2" charset="2"/>
              <a:buChar char="Ø"/>
            </a:pPr>
            <a:r>
              <a:rPr lang="lv-LV" dirty="0"/>
              <a:t> tiesības uz piekļuvi dokumentiem</a:t>
            </a:r>
          </a:p>
          <a:p>
            <a:pPr algn="just">
              <a:spcBef>
                <a:spcPts val="600"/>
              </a:spcBef>
              <a:spcAft>
                <a:spcPts val="600"/>
              </a:spcAft>
              <a:buClr>
                <a:srgbClr val="C00000"/>
              </a:buClr>
              <a:buFont typeface="Wingdings" panose="05000000000000000000" pitchFamily="2" charset="2"/>
              <a:buChar char="Ø"/>
            </a:pPr>
            <a:r>
              <a:rPr lang="lv-LV" dirty="0"/>
              <a:t> tiesības uz diplomātisko aizsardzību</a:t>
            </a:r>
          </a:p>
          <a:p>
            <a:pPr algn="just">
              <a:spcBef>
                <a:spcPts val="600"/>
              </a:spcBef>
              <a:spcAft>
                <a:spcPts val="600"/>
              </a:spcAft>
              <a:buClr>
                <a:srgbClr val="C00000"/>
              </a:buClr>
              <a:buFont typeface="Wingdings" panose="05000000000000000000" pitchFamily="2" charset="2"/>
              <a:buChar char="Ø"/>
            </a:pPr>
            <a:r>
              <a:rPr lang="lv-LV" dirty="0"/>
              <a:t> tiesības uz pārvietošanās un uzturēšanās brīvību</a:t>
            </a:r>
          </a:p>
        </p:txBody>
      </p:sp>
      <p:pic>
        <p:nvPicPr>
          <p:cNvPr id="3" name="Attēls 2">
            <a:extLst>
              <a:ext uri="{FF2B5EF4-FFF2-40B4-BE49-F238E27FC236}">
                <a16:creationId xmlns:a16="http://schemas.microsoft.com/office/drawing/2014/main" id="{D04CDE00-E8D1-4BEF-9CD5-04ACA9D6EE24}"/>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4631871" y="3829605"/>
            <a:ext cx="4536922" cy="3028395"/>
          </a:xfrm>
          <a:prstGeom prst="rect">
            <a:avLst/>
          </a:prstGeom>
        </p:spPr>
      </p:pic>
      <p:sp>
        <p:nvSpPr>
          <p:cNvPr id="4" name="TextBox 3">
            <a:extLst>
              <a:ext uri="{FF2B5EF4-FFF2-40B4-BE49-F238E27FC236}">
                <a16:creationId xmlns:a16="http://schemas.microsoft.com/office/drawing/2014/main" id="{F0B93EBC-92FF-4437-B94F-10CCFB97EA99}"/>
              </a:ext>
            </a:extLst>
          </p:cNvPr>
          <p:cNvSpPr txBox="1"/>
          <p:nvPr/>
        </p:nvSpPr>
        <p:spPr>
          <a:xfrm>
            <a:off x="315686" y="2141466"/>
            <a:ext cx="8632371" cy="1631216"/>
          </a:xfrm>
          <a:prstGeom prst="rect">
            <a:avLst/>
          </a:prstGeom>
          <a:noFill/>
        </p:spPr>
        <p:txBody>
          <a:bodyPr wrap="square" rtlCol="0">
            <a:spAutoFit/>
          </a:bodyPr>
          <a:lstStyle/>
          <a:p>
            <a:pPr algn="just">
              <a:spcBef>
                <a:spcPts val="600"/>
              </a:spcBef>
              <a:spcAft>
                <a:spcPts val="600"/>
              </a:spcAft>
              <a:buClr>
                <a:srgbClr val="C00000"/>
              </a:buClr>
              <a:buFont typeface="Wingdings" panose="05000000000000000000" pitchFamily="2" charset="2"/>
              <a:buChar char="Ø"/>
            </a:pPr>
            <a:r>
              <a:rPr lang="lv-LV" sz="2000" dirty="0">
                <a:latin typeface="Verdana" panose="020B0604030504040204" pitchFamily="34" charset="0"/>
                <a:ea typeface="Verdana" panose="020B0604030504040204" pitchFamily="34" charset="0"/>
              </a:rPr>
              <a:t> tiesības balsot un kandidēt Eiropas Parlamenta un pašvaldību vēlēšanās</a:t>
            </a:r>
          </a:p>
          <a:p>
            <a:pPr algn="just">
              <a:spcBef>
                <a:spcPts val="600"/>
              </a:spcBef>
              <a:spcAft>
                <a:spcPts val="600"/>
              </a:spcAft>
              <a:buClr>
                <a:srgbClr val="C00000"/>
              </a:buClr>
              <a:buFont typeface="Wingdings" panose="05000000000000000000" pitchFamily="2" charset="2"/>
              <a:buChar char="Ø"/>
            </a:pPr>
            <a:r>
              <a:rPr lang="lv-LV" sz="2000" dirty="0">
                <a:latin typeface="Verdana" panose="020B0604030504040204" pitchFamily="34" charset="0"/>
                <a:ea typeface="Verdana" panose="020B0604030504040204" pitchFamily="34" charset="0"/>
              </a:rPr>
              <a:t> tiesības uz labu pārvaldību</a:t>
            </a:r>
          </a:p>
          <a:p>
            <a:pPr algn="just">
              <a:spcBef>
                <a:spcPts val="600"/>
              </a:spcBef>
              <a:spcAft>
                <a:spcPts val="600"/>
              </a:spcAft>
              <a:buClr>
                <a:srgbClr val="C00000"/>
              </a:buClr>
              <a:buFont typeface="Wingdings" panose="05000000000000000000" pitchFamily="2" charset="2"/>
              <a:buChar char="Ø"/>
            </a:pPr>
            <a:r>
              <a:rPr lang="lv-LV" sz="2000" dirty="0">
                <a:latin typeface="Verdana" panose="020B0604030504040204" pitchFamily="34" charset="0"/>
                <a:ea typeface="Verdana" panose="020B0604030504040204" pitchFamily="34" charset="0"/>
              </a:rPr>
              <a:t> tiesības vērsties pie Eiropas </a:t>
            </a:r>
            <a:r>
              <a:rPr lang="lv-LV" sz="2000" dirty="0" err="1">
                <a:latin typeface="Verdana" panose="020B0604030504040204" pitchFamily="34" charset="0"/>
                <a:ea typeface="Verdana" panose="020B0604030504040204" pitchFamily="34" charset="0"/>
              </a:rPr>
              <a:t>Ombuda</a:t>
            </a:r>
            <a:r>
              <a:rPr lang="lv-LV" sz="2000" dirty="0">
                <a:latin typeface="Verdana" panose="020B0604030504040204" pitchFamily="34" charset="0"/>
                <a:ea typeface="Verdana" panose="020B0604030504040204" pitchFamily="34" charset="0"/>
              </a:rPr>
              <a:t> un Eiropas Parlamenta</a:t>
            </a:r>
          </a:p>
        </p:txBody>
      </p:sp>
    </p:spTree>
    <p:extLst>
      <p:ext uri="{BB962C8B-B14F-4D97-AF65-F5344CB8AC3E}">
        <p14:creationId xmlns:p14="http://schemas.microsoft.com/office/powerpoint/2010/main" val="332425059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25">
            <a:extLst>
              <a:ext uri="{FF2B5EF4-FFF2-40B4-BE49-F238E27FC236}">
                <a16:creationId xmlns:a16="http://schemas.microsoft.com/office/drawing/2014/main" id="{D474C3D9-DFC6-40C7-9D02-08E45D08014C}"/>
              </a:ext>
            </a:extLst>
          </p:cNvPr>
          <p:cNvPicPr>
            <a:picLocks noChangeAspect="1"/>
          </p:cNvPicPr>
          <p:nvPr/>
        </p:nvPicPr>
        <p:blipFill rotWithShape="1">
          <a:blip r:embed="rId3">
            <a:alphaModFix amt="85000"/>
            <a:extLst>
              <a:ext uri="{837473B0-CC2E-450A-ABE3-18F120FF3D39}">
                <a1611:picAttrSrcUrl xmlns:a1611="http://schemas.microsoft.com/office/drawing/2016/11/main" r:id="rId4"/>
              </a:ext>
            </a:extLst>
          </a:blip>
          <a:srcRect r="1523"/>
          <a:stretch/>
        </p:blipFill>
        <p:spPr>
          <a:xfrm>
            <a:off x="4841727" y="1436687"/>
            <a:ext cx="4302273" cy="5443084"/>
          </a:xfrm>
          <a:prstGeom prst="rect">
            <a:avLst/>
          </a:prstGeom>
          <a:ln>
            <a:noFill/>
          </a:ln>
          <a:effectLst>
            <a:softEdge rad="112500"/>
          </a:effectLst>
        </p:spPr>
      </p:pic>
      <p:sp>
        <p:nvSpPr>
          <p:cNvPr id="34818" name="Title 1">
            <a:extLst>
              <a:ext uri="{FF2B5EF4-FFF2-40B4-BE49-F238E27FC236}">
                <a16:creationId xmlns:a16="http://schemas.microsoft.com/office/drawing/2014/main" id="{3A29FCF0-C419-4987-A498-81F55AAE9B5A}"/>
              </a:ext>
            </a:extLst>
          </p:cNvPr>
          <p:cNvSpPr>
            <a:spLocks noGrp="1"/>
          </p:cNvSpPr>
          <p:nvPr>
            <p:ph type="title"/>
          </p:nvPr>
        </p:nvSpPr>
        <p:spPr>
          <a:xfrm>
            <a:off x="1677988" y="576716"/>
            <a:ext cx="7027862" cy="838200"/>
          </a:xfrm>
        </p:spPr>
        <p:txBody>
          <a:bodyPr>
            <a:normAutofit fontScale="90000"/>
          </a:bodyPr>
          <a:lstStyle/>
          <a:p>
            <a:pPr algn="ctr"/>
            <a:r>
              <a:rPr lang="lv-LV" altLang="lv-LV" sz="3100" dirty="0">
                <a:ea typeface="MS PGothic" panose="020B0600070205080204" pitchFamily="34" charset="-128"/>
              </a:rPr>
              <a:t>Hartas VI sadaļa: TIESISKUMS</a:t>
            </a:r>
            <a:br>
              <a:rPr lang="lv-LV" altLang="lv-LV" sz="3600" dirty="0">
                <a:ea typeface="MS PGothic" panose="020B0600070205080204" pitchFamily="34" charset="-128"/>
              </a:rPr>
            </a:br>
            <a:r>
              <a:rPr lang="lv-LV" altLang="lv-LV" sz="2200" b="0" dirty="0">
                <a:ea typeface="MS PGothic" panose="020B0600070205080204" pitchFamily="34" charset="-128"/>
              </a:rPr>
              <a:t>(47.-50. pants)</a:t>
            </a:r>
            <a:endParaRPr lang="lv-LV" altLang="lv-LV" sz="2800" b="0" dirty="0">
              <a:ea typeface="MS PGothic" panose="020B0600070205080204" pitchFamily="34" charset="-128"/>
            </a:endParaRPr>
          </a:p>
        </p:txBody>
      </p:sp>
      <p:sp>
        <p:nvSpPr>
          <p:cNvPr id="34819" name="Slide Number Placeholder 5">
            <a:extLst>
              <a:ext uri="{FF2B5EF4-FFF2-40B4-BE49-F238E27FC236}">
                <a16:creationId xmlns:a16="http://schemas.microsoft.com/office/drawing/2014/main" id="{4413987A-FD50-4C31-8327-2CD747FEED53}"/>
              </a:ext>
            </a:extLst>
          </p:cNvPr>
          <p:cNvSpPr>
            <a:spLocks noGrp="1"/>
          </p:cNvSpPr>
          <p:nvPr>
            <p:ph type="sldNum" sz="quarter" idx="13"/>
          </p:nvPr>
        </p:nvSpPr>
        <p:spPr bwMode="auto">
          <a:xfrm>
            <a:off x="8620125" y="6661150"/>
            <a:ext cx="438150" cy="15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343321E-1F90-4055-91C9-15AAC3EE602C}" type="slidenum">
              <a:rPr lang="en-US" altLang="lv-LV" sz="1000" smtClean="0">
                <a:solidFill>
                  <a:srgbClr val="898989"/>
                </a:solidFill>
                <a:latin typeface="Verdana" panose="020B0604030504040204" pitchFamily="34" charset="0"/>
              </a:rPr>
              <a:pPr>
                <a:spcBef>
                  <a:spcPct val="0"/>
                </a:spcBef>
                <a:buFontTx/>
                <a:buNone/>
              </a:pPr>
              <a:t>18</a:t>
            </a:fld>
            <a:endParaRPr lang="en-US" altLang="lv-LV" sz="1000">
              <a:solidFill>
                <a:srgbClr val="898989"/>
              </a:solidFill>
              <a:latin typeface="Verdana" panose="020B0604030504040204" pitchFamily="34" charset="0"/>
            </a:endParaRPr>
          </a:p>
        </p:txBody>
      </p:sp>
      <p:sp>
        <p:nvSpPr>
          <p:cNvPr id="2" name="Satura vietturis 1">
            <a:extLst>
              <a:ext uri="{FF2B5EF4-FFF2-40B4-BE49-F238E27FC236}">
                <a16:creationId xmlns:a16="http://schemas.microsoft.com/office/drawing/2014/main" id="{8D06D8B2-9496-49FB-B447-7063CF253DDC}"/>
              </a:ext>
            </a:extLst>
          </p:cNvPr>
          <p:cNvSpPr>
            <a:spLocks noGrp="1"/>
          </p:cNvSpPr>
          <p:nvPr>
            <p:ph idx="1"/>
          </p:nvPr>
        </p:nvSpPr>
        <p:spPr>
          <a:xfrm>
            <a:off x="598714" y="2057400"/>
            <a:ext cx="4474029" cy="4373573"/>
          </a:xfrm>
        </p:spPr>
        <p:txBody>
          <a:bodyPr>
            <a:normAutofit/>
          </a:bodyPr>
          <a:lstStyle/>
          <a:p>
            <a:pPr algn="just">
              <a:spcBef>
                <a:spcPts val="1200"/>
              </a:spcBef>
              <a:spcAft>
                <a:spcPts val="1200"/>
              </a:spcAft>
              <a:buClr>
                <a:srgbClr val="C00000"/>
              </a:buClr>
              <a:buFont typeface="Wingdings" panose="05000000000000000000" pitchFamily="2" charset="2"/>
              <a:buChar char="Ø"/>
            </a:pPr>
            <a:r>
              <a:rPr lang="lv-LV" sz="2200" dirty="0"/>
              <a:t> tiesības uz </a:t>
            </a:r>
            <a:r>
              <a:rPr lang="lv-LV" sz="2200" b="1" dirty="0"/>
              <a:t>efektīvu tiesību aizsardzību un taisnīgu tiesu</a:t>
            </a:r>
          </a:p>
          <a:p>
            <a:pPr algn="just">
              <a:spcBef>
                <a:spcPts val="1200"/>
              </a:spcBef>
              <a:spcAft>
                <a:spcPts val="1200"/>
              </a:spcAft>
              <a:buClr>
                <a:srgbClr val="C00000"/>
              </a:buClr>
              <a:buFont typeface="Wingdings" panose="05000000000000000000" pitchFamily="2" charset="2"/>
              <a:buChar char="Ø"/>
            </a:pPr>
            <a:r>
              <a:rPr lang="lv-LV" sz="2200" dirty="0"/>
              <a:t> noziedzīgu nodarījumu un sodu </a:t>
            </a:r>
            <a:r>
              <a:rPr lang="lv-LV" sz="2200" b="1" dirty="0"/>
              <a:t>likumības un samērīguma principi</a:t>
            </a:r>
          </a:p>
          <a:p>
            <a:pPr algn="just">
              <a:spcBef>
                <a:spcPts val="1200"/>
              </a:spcBef>
              <a:spcAft>
                <a:spcPts val="1200"/>
              </a:spcAft>
              <a:buClr>
                <a:srgbClr val="C00000"/>
              </a:buClr>
              <a:buFont typeface="Wingdings" panose="05000000000000000000" pitchFamily="2" charset="2"/>
              <a:buChar char="Ø"/>
            </a:pPr>
            <a:r>
              <a:rPr lang="lv-LV" sz="2200" dirty="0"/>
              <a:t> tiesības būt </a:t>
            </a:r>
            <a:r>
              <a:rPr lang="lv-LV" sz="2200" b="1" dirty="0"/>
              <a:t>pasargātam no divkārša soda</a:t>
            </a:r>
            <a:r>
              <a:rPr lang="lv-LV" sz="2200" dirty="0"/>
              <a:t> par to pašu nodarījumu</a:t>
            </a:r>
          </a:p>
          <a:p>
            <a:endParaRPr lang="lv-LV" sz="2200" dirty="0"/>
          </a:p>
        </p:txBody>
      </p:sp>
    </p:spTree>
    <p:extLst>
      <p:ext uri="{BB962C8B-B14F-4D97-AF65-F5344CB8AC3E}">
        <p14:creationId xmlns:p14="http://schemas.microsoft.com/office/powerpoint/2010/main" val="1720333670"/>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B83A32B-D5A8-476F-9EAB-ADD30E619AD3}"/>
              </a:ext>
            </a:extLst>
          </p:cNvPr>
          <p:cNvSpPr>
            <a:spLocks noGrp="1"/>
          </p:cNvSpPr>
          <p:nvPr>
            <p:ph type="title"/>
          </p:nvPr>
        </p:nvSpPr>
        <p:spPr>
          <a:xfrm>
            <a:off x="2168525" y="380999"/>
            <a:ext cx="6518275" cy="1208315"/>
          </a:xfrm>
        </p:spPr>
        <p:txBody>
          <a:bodyPr>
            <a:normAutofit fontScale="90000"/>
          </a:bodyPr>
          <a:lstStyle/>
          <a:p>
            <a:pPr algn="ctr"/>
            <a:r>
              <a:rPr lang="lv-LV" altLang="lv-LV" sz="3100" dirty="0">
                <a:ea typeface="MS PGothic" panose="020B0600070205080204" pitchFamily="34" charset="-128"/>
              </a:rPr>
              <a:t>Hartas VII sadaļa: </a:t>
            </a:r>
            <a:br>
              <a:rPr lang="lv-LV" altLang="lv-LV" sz="3100" dirty="0">
                <a:ea typeface="MS PGothic" panose="020B0600070205080204" pitchFamily="34" charset="-128"/>
              </a:rPr>
            </a:br>
            <a:r>
              <a:rPr lang="lv-LV" altLang="lv-LV" sz="3100" dirty="0">
                <a:ea typeface="MS PGothic" panose="020B0600070205080204" pitchFamily="34" charset="-128"/>
              </a:rPr>
              <a:t>VISPĀRĪGIE NOTEIKUMI</a:t>
            </a:r>
            <a:br>
              <a:rPr lang="lv-LV" altLang="lv-LV" dirty="0">
                <a:ea typeface="MS PGothic" panose="020B0600070205080204" pitchFamily="34" charset="-128"/>
              </a:rPr>
            </a:br>
            <a:r>
              <a:rPr lang="lv-LV" altLang="lv-LV" sz="2200" b="0" dirty="0">
                <a:ea typeface="MS PGothic" panose="020B0600070205080204" pitchFamily="34" charset="-128"/>
              </a:rPr>
              <a:t>(51.-54. pants)</a:t>
            </a:r>
            <a:endParaRPr lang="lv-LV" altLang="lv-LV" b="0" dirty="0">
              <a:ea typeface="MS PGothic" panose="020B0600070205080204" pitchFamily="34" charset="-128"/>
            </a:endParaRPr>
          </a:p>
        </p:txBody>
      </p:sp>
      <p:sp>
        <p:nvSpPr>
          <p:cNvPr id="36867" name="Content Placeholder 2">
            <a:extLst>
              <a:ext uri="{FF2B5EF4-FFF2-40B4-BE49-F238E27FC236}">
                <a16:creationId xmlns:a16="http://schemas.microsoft.com/office/drawing/2014/main" id="{9E410DAF-EC02-4E58-B4DC-00E3DFE0BDAD}"/>
              </a:ext>
            </a:extLst>
          </p:cNvPr>
          <p:cNvSpPr>
            <a:spLocks noGrp="1"/>
          </p:cNvSpPr>
          <p:nvPr>
            <p:ph idx="1"/>
          </p:nvPr>
        </p:nvSpPr>
        <p:spPr>
          <a:xfrm>
            <a:off x="390525" y="2676292"/>
            <a:ext cx="8448675" cy="3582993"/>
          </a:xfrm>
        </p:spPr>
        <p:txBody>
          <a:bodyPr>
            <a:normAutofit/>
          </a:bodyPr>
          <a:lstStyle/>
          <a:p>
            <a:pPr algn="just">
              <a:spcBef>
                <a:spcPts val="1200"/>
              </a:spcBef>
              <a:spcAft>
                <a:spcPts val="1200"/>
              </a:spcAft>
              <a:buClr>
                <a:srgbClr val="C00000"/>
              </a:buClr>
              <a:buFont typeface="Wingdings" panose="05000000000000000000" pitchFamily="2" charset="2"/>
              <a:buChar char="ü"/>
            </a:pPr>
            <a:r>
              <a:rPr lang="lv-LV" dirty="0">
                <a:solidFill>
                  <a:schemeClr val="tx1"/>
                </a:solidFill>
              </a:rPr>
              <a:t> Piemērošanas joma: harta </a:t>
            </a:r>
            <a:r>
              <a:rPr lang="lv-LV" b="1" dirty="0">
                <a:solidFill>
                  <a:schemeClr val="tx1"/>
                </a:solidFill>
              </a:rPr>
              <a:t>attiecas uz ES iestādēm un dalībvalstīm, </a:t>
            </a:r>
            <a:r>
              <a:rPr lang="lv-LV" b="1" u="sng" dirty="0"/>
              <a:t>ieviešot un </a:t>
            </a:r>
            <a:r>
              <a:rPr lang="lv-LV" b="1" u="sng" dirty="0">
                <a:solidFill>
                  <a:schemeClr val="tx1"/>
                </a:solidFill>
              </a:rPr>
              <a:t>piemērojot ES tiesību aktus</a:t>
            </a:r>
            <a:endParaRPr lang="lv-LV" b="1" u="sng" dirty="0"/>
          </a:p>
          <a:p>
            <a:pPr algn="just">
              <a:spcBef>
                <a:spcPts val="1200"/>
              </a:spcBef>
              <a:spcAft>
                <a:spcPts val="300"/>
              </a:spcAft>
              <a:buClr>
                <a:srgbClr val="C00000"/>
              </a:buClr>
              <a:buFont typeface="Wingdings" panose="05000000000000000000" pitchFamily="2" charset="2"/>
              <a:buChar char="ü"/>
            </a:pPr>
            <a:r>
              <a:rPr lang="lv-LV" b="1" dirty="0">
                <a:solidFill>
                  <a:schemeClr val="tx1"/>
                </a:solidFill>
              </a:rPr>
              <a:t> </a:t>
            </a:r>
            <a:r>
              <a:rPr lang="lv-LV" dirty="0"/>
              <a:t>V</a:t>
            </a:r>
            <a:r>
              <a:rPr lang="lv-LV" dirty="0">
                <a:solidFill>
                  <a:schemeClr val="tx1"/>
                </a:solidFill>
              </a:rPr>
              <a:t>isiem hartā atzīto tiesību un brīvību izmantošanas ierobežojumiem ir jābūt noteiktiem tiesību aktos. </a:t>
            </a:r>
            <a:endParaRPr lang="lv-LV" dirty="0"/>
          </a:p>
          <a:p>
            <a:pPr marL="216000" indent="0" algn="just">
              <a:lnSpc>
                <a:spcPts val="2700"/>
              </a:lnSpc>
              <a:spcBef>
                <a:spcPts val="1200"/>
              </a:spcBef>
              <a:buNone/>
            </a:pPr>
            <a:r>
              <a:rPr lang="lv-LV" b="1" u="sng" dirty="0">
                <a:solidFill>
                  <a:schemeClr val="tx1"/>
                </a:solidFill>
              </a:rPr>
              <a:t>Ierobežojumus drīkst uzlikt tikai tad</a:t>
            </a:r>
            <a:r>
              <a:rPr lang="lv-LV" dirty="0">
                <a:solidFill>
                  <a:schemeClr val="tx1"/>
                </a:solidFill>
              </a:rPr>
              <a:t>: </a:t>
            </a:r>
          </a:p>
          <a:p>
            <a:pPr marL="468000" algn="just">
              <a:lnSpc>
                <a:spcPts val="2700"/>
              </a:lnSpc>
              <a:spcBef>
                <a:spcPts val="300"/>
              </a:spcBef>
              <a:spcAft>
                <a:spcPts val="300"/>
              </a:spcAft>
              <a:buClr>
                <a:srgbClr val="C00000"/>
              </a:buClr>
              <a:buFont typeface="Times New Roman" panose="02020603050405020304" pitchFamily="18" charset="0"/>
              <a:buChar char="→"/>
            </a:pPr>
            <a:r>
              <a:rPr lang="lv-LV" dirty="0">
                <a:solidFill>
                  <a:schemeClr val="tx1"/>
                </a:solidFill>
              </a:rPr>
              <a:t> ja tie ir </a:t>
            </a:r>
            <a:r>
              <a:rPr lang="lv-LV" b="1" dirty="0">
                <a:solidFill>
                  <a:schemeClr val="tx1"/>
                </a:solidFill>
              </a:rPr>
              <a:t>nepieciešami</a:t>
            </a:r>
            <a:r>
              <a:rPr lang="lv-LV" dirty="0">
                <a:solidFill>
                  <a:schemeClr val="tx1"/>
                </a:solidFill>
              </a:rPr>
              <a:t> (samērīgi) vai</a:t>
            </a:r>
          </a:p>
          <a:p>
            <a:pPr marL="468000" algn="just">
              <a:lnSpc>
                <a:spcPts val="2700"/>
              </a:lnSpc>
              <a:spcBef>
                <a:spcPts val="300"/>
              </a:spcBef>
              <a:spcAft>
                <a:spcPts val="300"/>
              </a:spcAft>
              <a:buClr>
                <a:srgbClr val="C00000"/>
              </a:buClr>
              <a:buFont typeface="Times New Roman" panose="02020603050405020304" pitchFamily="18" charset="0"/>
              <a:buChar char="→"/>
            </a:pPr>
            <a:r>
              <a:rPr lang="lv-LV" dirty="0">
                <a:solidFill>
                  <a:schemeClr val="tx1"/>
                </a:solidFill>
              </a:rPr>
              <a:t> vajadzībai </a:t>
            </a:r>
            <a:r>
              <a:rPr lang="lv-LV" b="1" dirty="0">
                <a:solidFill>
                  <a:schemeClr val="tx1"/>
                </a:solidFill>
              </a:rPr>
              <a:t>aizsargāt citu personu tiesības un brīvība</a:t>
            </a:r>
          </a:p>
        </p:txBody>
      </p:sp>
      <p:sp>
        <p:nvSpPr>
          <p:cNvPr id="36870" name="Slide Number Placeholder 5">
            <a:extLst>
              <a:ext uri="{FF2B5EF4-FFF2-40B4-BE49-F238E27FC236}">
                <a16:creationId xmlns:a16="http://schemas.microsoft.com/office/drawing/2014/main" id="{502A91E5-D836-4347-A1D5-A746764315B3}"/>
              </a:ext>
            </a:extLst>
          </p:cNvPr>
          <p:cNvSpPr>
            <a:spLocks noGrp="1"/>
          </p:cNvSpPr>
          <p:nvPr>
            <p:ph type="sldNum" sz="quarter" idx="13"/>
          </p:nvPr>
        </p:nvSpPr>
        <p:spPr bwMode="auto">
          <a:xfrm>
            <a:off x="8425543" y="6422571"/>
            <a:ext cx="413657" cy="2177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D754190-CD3C-4ADB-8B81-DCEE886942EA}" type="slidenum">
              <a:rPr lang="en-US" altLang="lv-LV" sz="1000" smtClean="0">
                <a:solidFill>
                  <a:srgbClr val="898989"/>
                </a:solidFill>
                <a:latin typeface="Verdana" panose="020B0604030504040204" pitchFamily="34" charset="0"/>
              </a:rPr>
              <a:pPr>
                <a:spcBef>
                  <a:spcPct val="0"/>
                </a:spcBef>
                <a:buFontTx/>
                <a:buNone/>
              </a:pPr>
              <a:t>19</a:t>
            </a:fld>
            <a:endParaRPr lang="en-US" altLang="lv-LV" sz="1000">
              <a:solidFill>
                <a:srgbClr val="898989"/>
              </a:solidFill>
              <a:latin typeface="Verdan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6867">
                                            <p:txEl>
                                              <p:pRg st="2" end="2"/>
                                            </p:txEl>
                                          </p:spTgt>
                                        </p:tgtEl>
                                        <p:attrNameLst>
                                          <p:attrName>style.color</p:attrName>
                                        </p:attrNameLst>
                                      </p:cBhvr>
                                      <p:to>
                                        <a:schemeClr val="accent2"/>
                                      </p:to>
                                    </p:animClr>
                                    <p:animClr clrSpc="rgb" dir="cw">
                                      <p:cBhvr>
                                        <p:cTn id="7" dur="500" fill="hold"/>
                                        <p:tgtEl>
                                          <p:spTgt spid="36867">
                                            <p:txEl>
                                              <p:pRg st="2" end="2"/>
                                            </p:txEl>
                                          </p:spTgt>
                                        </p:tgtEl>
                                        <p:attrNameLst>
                                          <p:attrName>fillcolor</p:attrName>
                                        </p:attrNameLst>
                                      </p:cBhvr>
                                      <p:to>
                                        <a:schemeClr val="accent2"/>
                                      </p:to>
                                    </p:animClr>
                                    <p:set>
                                      <p:cBhvr>
                                        <p:cTn id="8" dur="500" fill="hold"/>
                                        <p:tgtEl>
                                          <p:spTgt spid="36867">
                                            <p:txEl>
                                              <p:pRg st="2" end="2"/>
                                            </p:txEl>
                                          </p:spTgt>
                                        </p:tgtEl>
                                        <p:attrNameLst>
                                          <p:attrName>fill.type</p:attrName>
                                        </p:attrNameLst>
                                      </p:cBhvr>
                                      <p:to>
                                        <p:strVal val="solid"/>
                                      </p:to>
                                    </p:set>
                                    <p:set>
                                      <p:cBhvr>
                                        <p:cTn id="9" dur="500" fill="hold"/>
                                        <p:tgtEl>
                                          <p:spTgt spid="36867">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6867">
                                            <p:txEl>
                                              <p:pRg st="3" end="3"/>
                                            </p:txEl>
                                          </p:spTgt>
                                        </p:tgtEl>
                                        <p:attrNameLst>
                                          <p:attrName>style.color</p:attrName>
                                        </p:attrNameLst>
                                      </p:cBhvr>
                                      <p:to>
                                        <a:schemeClr val="accent2"/>
                                      </p:to>
                                    </p:animClr>
                                    <p:animClr clrSpc="rgb" dir="cw">
                                      <p:cBhvr>
                                        <p:cTn id="12" dur="500" fill="hold"/>
                                        <p:tgtEl>
                                          <p:spTgt spid="36867">
                                            <p:txEl>
                                              <p:pRg st="3" end="3"/>
                                            </p:txEl>
                                          </p:spTgt>
                                        </p:tgtEl>
                                        <p:attrNameLst>
                                          <p:attrName>fillcolor</p:attrName>
                                        </p:attrNameLst>
                                      </p:cBhvr>
                                      <p:to>
                                        <a:schemeClr val="accent2"/>
                                      </p:to>
                                    </p:animClr>
                                    <p:set>
                                      <p:cBhvr>
                                        <p:cTn id="13" dur="500" fill="hold"/>
                                        <p:tgtEl>
                                          <p:spTgt spid="36867">
                                            <p:txEl>
                                              <p:pRg st="3" end="3"/>
                                            </p:txEl>
                                          </p:spTgt>
                                        </p:tgtEl>
                                        <p:attrNameLst>
                                          <p:attrName>fill.type</p:attrName>
                                        </p:attrNameLst>
                                      </p:cBhvr>
                                      <p:to>
                                        <p:strVal val="solid"/>
                                      </p:to>
                                    </p:set>
                                    <p:set>
                                      <p:cBhvr>
                                        <p:cTn id="14" dur="500" fill="hold"/>
                                        <p:tgtEl>
                                          <p:spTgt spid="36867">
                                            <p:txEl>
                                              <p:pRg st="3" end="3"/>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6867">
                                            <p:txEl>
                                              <p:pRg st="4" end="4"/>
                                            </p:txEl>
                                          </p:spTgt>
                                        </p:tgtEl>
                                        <p:attrNameLst>
                                          <p:attrName>style.color</p:attrName>
                                        </p:attrNameLst>
                                      </p:cBhvr>
                                      <p:to>
                                        <a:schemeClr val="accent2"/>
                                      </p:to>
                                    </p:animClr>
                                    <p:animClr clrSpc="rgb" dir="cw">
                                      <p:cBhvr>
                                        <p:cTn id="17" dur="500" fill="hold"/>
                                        <p:tgtEl>
                                          <p:spTgt spid="36867">
                                            <p:txEl>
                                              <p:pRg st="4" end="4"/>
                                            </p:txEl>
                                          </p:spTgt>
                                        </p:tgtEl>
                                        <p:attrNameLst>
                                          <p:attrName>fillcolor</p:attrName>
                                        </p:attrNameLst>
                                      </p:cBhvr>
                                      <p:to>
                                        <a:schemeClr val="accent2"/>
                                      </p:to>
                                    </p:animClr>
                                    <p:set>
                                      <p:cBhvr>
                                        <p:cTn id="18" dur="500" fill="hold"/>
                                        <p:tgtEl>
                                          <p:spTgt spid="36867">
                                            <p:txEl>
                                              <p:pRg st="4" end="4"/>
                                            </p:txEl>
                                          </p:spTgt>
                                        </p:tgtEl>
                                        <p:attrNameLst>
                                          <p:attrName>fill.type</p:attrName>
                                        </p:attrNameLst>
                                      </p:cBhvr>
                                      <p:to>
                                        <p:strVal val="solid"/>
                                      </p:to>
                                    </p:set>
                                    <p:set>
                                      <p:cBhvr>
                                        <p:cTn id="19" dur="500" fill="hold"/>
                                        <p:tgtEl>
                                          <p:spTgt spid="36867">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4" name="Brīvforma: forma 13333">
            <a:extLst>
              <a:ext uri="{FF2B5EF4-FFF2-40B4-BE49-F238E27FC236}">
                <a16:creationId xmlns:a16="http://schemas.microsoft.com/office/drawing/2014/main" id="{EBF05EFF-485A-4D78-980F-CB3B7BB1B5CD}"/>
              </a:ext>
            </a:extLst>
          </p:cNvPr>
          <p:cNvSpPr/>
          <p:nvPr/>
        </p:nvSpPr>
        <p:spPr>
          <a:xfrm>
            <a:off x="1829989" y="1507407"/>
            <a:ext cx="4038004" cy="4540746"/>
          </a:xfrm>
          <a:custGeom>
            <a:avLst/>
            <a:gdLst>
              <a:gd name="connsiteX0" fmla="*/ 0 w 4038004"/>
              <a:gd name="connsiteY0" fmla="*/ 0 h 4540746"/>
              <a:gd name="connsiteX1" fmla="*/ 4038004 w 4038004"/>
              <a:gd name="connsiteY1" fmla="*/ 0 h 4540746"/>
              <a:gd name="connsiteX2" fmla="*/ 4038004 w 4038004"/>
              <a:gd name="connsiteY2" fmla="*/ 4540746 h 4540746"/>
              <a:gd name="connsiteX3" fmla="*/ 0 w 4038004"/>
              <a:gd name="connsiteY3" fmla="*/ 4540746 h 4540746"/>
            </a:gdLst>
            <a:ahLst/>
            <a:cxnLst>
              <a:cxn ang="0">
                <a:pos x="connsiteX0" y="connsiteY0"/>
              </a:cxn>
              <a:cxn ang="0">
                <a:pos x="connsiteX1" y="connsiteY1"/>
              </a:cxn>
              <a:cxn ang="0">
                <a:pos x="connsiteX2" y="connsiteY2"/>
              </a:cxn>
              <a:cxn ang="0">
                <a:pos x="connsiteX3" y="connsiteY3"/>
              </a:cxn>
            </a:cxnLst>
            <a:rect l="l" t="t" r="r" b="b"/>
            <a:pathLst>
              <a:path w="4038004" h="4540746">
                <a:moveTo>
                  <a:pt x="0" y="0"/>
                </a:moveTo>
                <a:lnTo>
                  <a:pt x="4038004" y="0"/>
                </a:lnTo>
                <a:lnTo>
                  <a:pt x="4038004" y="4540746"/>
                </a:lnTo>
                <a:lnTo>
                  <a:pt x="0" y="4540746"/>
                </a:lnTo>
                <a:close/>
              </a:path>
            </a:pathLst>
          </a:custGeom>
          <a:solidFill>
            <a:srgbClr val="D2D2D2"/>
          </a:solidFill>
          <a:ln w="18078" cap="flat">
            <a:noFill/>
            <a:prstDash val="solid"/>
            <a:miter/>
          </a:ln>
        </p:spPr>
        <p:txBody>
          <a:bodyPr rtlCol="0" anchor="ctr"/>
          <a:lstStyle/>
          <a:p>
            <a:endParaRPr lang="lv-LV"/>
          </a:p>
        </p:txBody>
      </p:sp>
      <p:sp>
        <p:nvSpPr>
          <p:cNvPr id="13335" name="Brīvforma: forma 13334">
            <a:extLst>
              <a:ext uri="{FF2B5EF4-FFF2-40B4-BE49-F238E27FC236}">
                <a16:creationId xmlns:a16="http://schemas.microsoft.com/office/drawing/2014/main" id="{F937DEA6-5BDE-4502-B9AD-62E30620D4FE}"/>
              </a:ext>
            </a:extLst>
          </p:cNvPr>
          <p:cNvSpPr/>
          <p:nvPr/>
        </p:nvSpPr>
        <p:spPr>
          <a:xfrm>
            <a:off x="1796056" y="1419108"/>
            <a:ext cx="4071937" cy="4540746"/>
          </a:xfrm>
          <a:custGeom>
            <a:avLst/>
            <a:gdLst>
              <a:gd name="connsiteX0" fmla="*/ 0 w 4071937"/>
              <a:gd name="connsiteY0" fmla="*/ 0 h 4540746"/>
              <a:gd name="connsiteX1" fmla="*/ 4071937 w 4071937"/>
              <a:gd name="connsiteY1" fmla="*/ 0 h 4540746"/>
              <a:gd name="connsiteX2" fmla="*/ 4071937 w 4071937"/>
              <a:gd name="connsiteY2" fmla="*/ 4540746 h 4540746"/>
              <a:gd name="connsiteX3" fmla="*/ 0 w 4071937"/>
              <a:gd name="connsiteY3" fmla="*/ 4540746 h 4540746"/>
            </a:gdLst>
            <a:ahLst/>
            <a:cxnLst>
              <a:cxn ang="0">
                <a:pos x="connsiteX0" y="connsiteY0"/>
              </a:cxn>
              <a:cxn ang="0">
                <a:pos x="connsiteX1" y="connsiteY1"/>
              </a:cxn>
              <a:cxn ang="0">
                <a:pos x="connsiteX2" y="connsiteY2"/>
              </a:cxn>
              <a:cxn ang="0">
                <a:pos x="connsiteX3" y="connsiteY3"/>
              </a:cxn>
            </a:cxnLst>
            <a:rect l="l" t="t" r="r" b="b"/>
            <a:pathLst>
              <a:path w="4071937" h="4540746">
                <a:moveTo>
                  <a:pt x="0" y="0"/>
                </a:moveTo>
                <a:lnTo>
                  <a:pt x="4071937" y="0"/>
                </a:lnTo>
                <a:lnTo>
                  <a:pt x="4071937" y="4540746"/>
                </a:lnTo>
                <a:lnTo>
                  <a:pt x="0" y="4540746"/>
                </a:lnTo>
                <a:close/>
              </a:path>
            </a:pathLst>
          </a:custGeom>
          <a:solidFill>
            <a:srgbClr val="E6E6E6"/>
          </a:solidFill>
          <a:ln w="18078" cap="flat">
            <a:noFill/>
            <a:prstDash val="solid"/>
            <a:miter/>
          </a:ln>
        </p:spPr>
        <p:txBody>
          <a:bodyPr rtlCol="0" anchor="ctr"/>
          <a:lstStyle/>
          <a:p>
            <a:endParaRPr lang="lv-LV"/>
          </a:p>
        </p:txBody>
      </p:sp>
      <p:sp>
        <p:nvSpPr>
          <p:cNvPr id="13336" name="Brīvforma: forma 13335">
            <a:extLst>
              <a:ext uri="{FF2B5EF4-FFF2-40B4-BE49-F238E27FC236}">
                <a16:creationId xmlns:a16="http://schemas.microsoft.com/office/drawing/2014/main" id="{B0582DBF-8F76-46F2-AAF5-6A5B2B9D7CDB}"/>
              </a:ext>
            </a:extLst>
          </p:cNvPr>
          <p:cNvSpPr/>
          <p:nvPr/>
        </p:nvSpPr>
        <p:spPr>
          <a:xfrm>
            <a:off x="1796056" y="1419108"/>
            <a:ext cx="4071937" cy="302716"/>
          </a:xfrm>
          <a:custGeom>
            <a:avLst/>
            <a:gdLst>
              <a:gd name="connsiteX0" fmla="*/ 0 w 4071937"/>
              <a:gd name="connsiteY0" fmla="*/ 0 h 302716"/>
              <a:gd name="connsiteX1" fmla="*/ 4071937 w 4071937"/>
              <a:gd name="connsiteY1" fmla="*/ 0 h 302716"/>
              <a:gd name="connsiteX2" fmla="*/ 4071937 w 4071937"/>
              <a:gd name="connsiteY2" fmla="*/ 302716 h 302716"/>
              <a:gd name="connsiteX3" fmla="*/ 0 w 4071937"/>
              <a:gd name="connsiteY3" fmla="*/ 302716 h 302716"/>
            </a:gdLst>
            <a:ahLst/>
            <a:cxnLst>
              <a:cxn ang="0">
                <a:pos x="connsiteX0" y="connsiteY0"/>
              </a:cxn>
              <a:cxn ang="0">
                <a:pos x="connsiteX1" y="connsiteY1"/>
              </a:cxn>
              <a:cxn ang="0">
                <a:pos x="connsiteX2" y="connsiteY2"/>
              </a:cxn>
              <a:cxn ang="0">
                <a:pos x="connsiteX3" y="connsiteY3"/>
              </a:cxn>
            </a:cxnLst>
            <a:rect l="l" t="t" r="r" b="b"/>
            <a:pathLst>
              <a:path w="4071937" h="302716">
                <a:moveTo>
                  <a:pt x="0" y="0"/>
                </a:moveTo>
                <a:lnTo>
                  <a:pt x="4071937" y="0"/>
                </a:lnTo>
                <a:lnTo>
                  <a:pt x="4071937" y="302716"/>
                </a:lnTo>
                <a:lnTo>
                  <a:pt x="0" y="302716"/>
                </a:lnTo>
                <a:close/>
              </a:path>
            </a:pathLst>
          </a:custGeom>
          <a:solidFill>
            <a:srgbClr val="737373"/>
          </a:solidFill>
          <a:ln w="18078" cap="flat">
            <a:noFill/>
            <a:prstDash val="solid"/>
            <a:miter/>
          </a:ln>
        </p:spPr>
        <p:txBody>
          <a:bodyPr rtlCol="0" anchor="ctr"/>
          <a:lstStyle/>
          <a:p>
            <a:endParaRPr lang="lv-LV"/>
          </a:p>
        </p:txBody>
      </p:sp>
      <p:grpSp>
        <p:nvGrpSpPr>
          <p:cNvPr id="13337" name="Grafika 2" descr="Graph and note paper pads with pencil">
            <a:extLst>
              <a:ext uri="{FF2B5EF4-FFF2-40B4-BE49-F238E27FC236}">
                <a16:creationId xmlns:a16="http://schemas.microsoft.com/office/drawing/2014/main" id="{90E15145-1993-4973-87A2-EC90ACCD2449}"/>
              </a:ext>
            </a:extLst>
          </p:cNvPr>
          <p:cNvGrpSpPr/>
          <p:nvPr/>
        </p:nvGrpSpPr>
        <p:grpSpPr>
          <a:xfrm>
            <a:off x="2135384" y="2169603"/>
            <a:ext cx="3393262" cy="3342500"/>
            <a:chOff x="2052482" y="2220050"/>
            <a:chExt cx="3393262" cy="3342500"/>
          </a:xfrm>
          <a:solidFill>
            <a:srgbClr val="D2D2D2"/>
          </a:solidFill>
        </p:grpSpPr>
        <p:sp>
          <p:nvSpPr>
            <p:cNvPr id="13338" name="Brīvforma: forma 13337">
              <a:extLst>
                <a:ext uri="{FF2B5EF4-FFF2-40B4-BE49-F238E27FC236}">
                  <a16:creationId xmlns:a16="http://schemas.microsoft.com/office/drawing/2014/main" id="{6E707A60-BB20-4B1F-BA05-678723A509F7}"/>
                </a:ext>
              </a:extLst>
            </p:cNvPr>
            <p:cNvSpPr/>
            <p:nvPr/>
          </p:nvSpPr>
          <p:spPr>
            <a:xfrm>
              <a:off x="2054944" y="4641781"/>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39" name="Brīvforma: forma 13338">
              <a:extLst>
                <a:ext uri="{FF2B5EF4-FFF2-40B4-BE49-F238E27FC236}">
                  <a16:creationId xmlns:a16="http://schemas.microsoft.com/office/drawing/2014/main" id="{3213FC0B-AE16-47A6-A861-A9AB16F18D07}"/>
                </a:ext>
              </a:extLst>
            </p:cNvPr>
            <p:cNvSpPr/>
            <p:nvPr/>
          </p:nvSpPr>
          <p:spPr>
            <a:xfrm>
              <a:off x="2052482" y="4793139"/>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0" name="Brīvforma: forma 13339">
              <a:extLst>
                <a:ext uri="{FF2B5EF4-FFF2-40B4-BE49-F238E27FC236}">
                  <a16:creationId xmlns:a16="http://schemas.microsoft.com/office/drawing/2014/main" id="{67E45E55-2A90-4C0C-82AB-B0241BF219E0}"/>
                </a:ext>
              </a:extLst>
            </p:cNvPr>
            <p:cNvSpPr/>
            <p:nvPr/>
          </p:nvSpPr>
          <p:spPr>
            <a:xfrm>
              <a:off x="2054944" y="4944498"/>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1" name="Brīvforma: forma 13340">
              <a:extLst>
                <a:ext uri="{FF2B5EF4-FFF2-40B4-BE49-F238E27FC236}">
                  <a16:creationId xmlns:a16="http://schemas.microsoft.com/office/drawing/2014/main" id="{9EFE31CF-3193-440F-8E9E-5E234DFBA306}"/>
                </a:ext>
              </a:extLst>
            </p:cNvPr>
            <p:cNvSpPr/>
            <p:nvPr/>
          </p:nvSpPr>
          <p:spPr>
            <a:xfrm>
              <a:off x="2052482" y="5095856"/>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2" name="Brīvforma: forma 13341">
              <a:extLst>
                <a:ext uri="{FF2B5EF4-FFF2-40B4-BE49-F238E27FC236}">
                  <a16:creationId xmlns:a16="http://schemas.microsoft.com/office/drawing/2014/main" id="{B32A54AB-2461-4609-86BE-F5A56E5F082E}"/>
                </a:ext>
              </a:extLst>
            </p:cNvPr>
            <p:cNvSpPr/>
            <p:nvPr/>
          </p:nvSpPr>
          <p:spPr>
            <a:xfrm>
              <a:off x="2054944" y="5247214"/>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3" name="Brīvforma: forma 13342">
              <a:extLst>
                <a:ext uri="{FF2B5EF4-FFF2-40B4-BE49-F238E27FC236}">
                  <a16:creationId xmlns:a16="http://schemas.microsoft.com/office/drawing/2014/main" id="{535B9DF2-57F5-43F4-9E15-88F1FE5D7B08}"/>
                </a:ext>
              </a:extLst>
            </p:cNvPr>
            <p:cNvSpPr/>
            <p:nvPr/>
          </p:nvSpPr>
          <p:spPr>
            <a:xfrm>
              <a:off x="2052482" y="5398572"/>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4" name="Brīvforma: forma 13343">
              <a:extLst>
                <a:ext uri="{FF2B5EF4-FFF2-40B4-BE49-F238E27FC236}">
                  <a16:creationId xmlns:a16="http://schemas.microsoft.com/office/drawing/2014/main" id="{9798BA60-79F2-41D2-92C7-5F4F8F11D3D1}"/>
                </a:ext>
              </a:extLst>
            </p:cNvPr>
            <p:cNvSpPr/>
            <p:nvPr/>
          </p:nvSpPr>
          <p:spPr>
            <a:xfrm>
              <a:off x="2054944" y="5549930"/>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5" name="Brīvforma: forma 13344">
              <a:extLst>
                <a:ext uri="{FF2B5EF4-FFF2-40B4-BE49-F238E27FC236}">
                  <a16:creationId xmlns:a16="http://schemas.microsoft.com/office/drawing/2014/main" id="{3468EA65-F3AF-4083-9467-3CEFF64A5171}"/>
                </a:ext>
              </a:extLst>
            </p:cNvPr>
            <p:cNvSpPr/>
            <p:nvPr/>
          </p:nvSpPr>
          <p:spPr>
            <a:xfrm>
              <a:off x="2054944" y="3430916"/>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6" name="Brīvforma: forma 13345">
              <a:extLst>
                <a:ext uri="{FF2B5EF4-FFF2-40B4-BE49-F238E27FC236}">
                  <a16:creationId xmlns:a16="http://schemas.microsoft.com/office/drawing/2014/main" id="{8D03A864-14AF-4E61-B17E-4C6160B5C820}"/>
                </a:ext>
              </a:extLst>
            </p:cNvPr>
            <p:cNvSpPr/>
            <p:nvPr/>
          </p:nvSpPr>
          <p:spPr>
            <a:xfrm>
              <a:off x="2052482" y="3582274"/>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7" name="Brīvforma: forma 13346">
              <a:extLst>
                <a:ext uri="{FF2B5EF4-FFF2-40B4-BE49-F238E27FC236}">
                  <a16:creationId xmlns:a16="http://schemas.microsoft.com/office/drawing/2014/main" id="{9128814C-EAE4-423D-A104-A86B2E964C1C}"/>
                </a:ext>
              </a:extLst>
            </p:cNvPr>
            <p:cNvSpPr/>
            <p:nvPr/>
          </p:nvSpPr>
          <p:spPr>
            <a:xfrm>
              <a:off x="2054944" y="3733632"/>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8" name="Brīvforma: forma 13347">
              <a:extLst>
                <a:ext uri="{FF2B5EF4-FFF2-40B4-BE49-F238E27FC236}">
                  <a16:creationId xmlns:a16="http://schemas.microsoft.com/office/drawing/2014/main" id="{4638D1CD-B783-4C2A-9DAB-ED900A9FDA9F}"/>
                </a:ext>
              </a:extLst>
            </p:cNvPr>
            <p:cNvSpPr/>
            <p:nvPr/>
          </p:nvSpPr>
          <p:spPr>
            <a:xfrm>
              <a:off x="2052482" y="3884990"/>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9" name="Brīvforma: forma 13348">
              <a:extLst>
                <a:ext uri="{FF2B5EF4-FFF2-40B4-BE49-F238E27FC236}">
                  <a16:creationId xmlns:a16="http://schemas.microsoft.com/office/drawing/2014/main" id="{30D1F848-7615-409C-B4ED-094E613E9E8C}"/>
                </a:ext>
              </a:extLst>
            </p:cNvPr>
            <p:cNvSpPr/>
            <p:nvPr/>
          </p:nvSpPr>
          <p:spPr>
            <a:xfrm>
              <a:off x="2054944" y="4036348"/>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0" name="Brīvforma: forma 13349">
              <a:extLst>
                <a:ext uri="{FF2B5EF4-FFF2-40B4-BE49-F238E27FC236}">
                  <a16:creationId xmlns:a16="http://schemas.microsoft.com/office/drawing/2014/main" id="{440F2414-AAD1-4AEA-B444-1A4EF777C186}"/>
                </a:ext>
              </a:extLst>
            </p:cNvPr>
            <p:cNvSpPr/>
            <p:nvPr/>
          </p:nvSpPr>
          <p:spPr>
            <a:xfrm>
              <a:off x="2052482" y="4187707"/>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1" name="Brīvforma: forma 13350">
              <a:extLst>
                <a:ext uri="{FF2B5EF4-FFF2-40B4-BE49-F238E27FC236}">
                  <a16:creationId xmlns:a16="http://schemas.microsoft.com/office/drawing/2014/main" id="{C95FE16E-4743-4E3D-B69E-961ED7A63A40}"/>
                </a:ext>
              </a:extLst>
            </p:cNvPr>
            <p:cNvSpPr/>
            <p:nvPr/>
          </p:nvSpPr>
          <p:spPr>
            <a:xfrm>
              <a:off x="2054944" y="4339065"/>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2" name="Brīvforma: forma 13351">
              <a:extLst>
                <a:ext uri="{FF2B5EF4-FFF2-40B4-BE49-F238E27FC236}">
                  <a16:creationId xmlns:a16="http://schemas.microsoft.com/office/drawing/2014/main" id="{F2A1921C-7D33-4750-9B6E-5939C7791ADC}"/>
                </a:ext>
              </a:extLst>
            </p:cNvPr>
            <p:cNvSpPr/>
            <p:nvPr/>
          </p:nvSpPr>
          <p:spPr>
            <a:xfrm>
              <a:off x="2052482" y="4490423"/>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3" name="Brīvforma: forma 13352">
              <a:extLst>
                <a:ext uri="{FF2B5EF4-FFF2-40B4-BE49-F238E27FC236}">
                  <a16:creationId xmlns:a16="http://schemas.microsoft.com/office/drawing/2014/main" id="{49FC3DBE-9291-4A41-B894-108C5C27E6DC}"/>
                </a:ext>
              </a:extLst>
            </p:cNvPr>
            <p:cNvSpPr/>
            <p:nvPr/>
          </p:nvSpPr>
          <p:spPr>
            <a:xfrm>
              <a:off x="2054944" y="2220050"/>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4" name="Brīvforma: forma 13353">
              <a:extLst>
                <a:ext uri="{FF2B5EF4-FFF2-40B4-BE49-F238E27FC236}">
                  <a16:creationId xmlns:a16="http://schemas.microsoft.com/office/drawing/2014/main" id="{06210988-5BE4-4BA7-B533-C6819514C259}"/>
                </a:ext>
              </a:extLst>
            </p:cNvPr>
            <p:cNvSpPr/>
            <p:nvPr/>
          </p:nvSpPr>
          <p:spPr>
            <a:xfrm>
              <a:off x="2052482" y="2371408"/>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5" name="Brīvforma: forma 13354">
              <a:extLst>
                <a:ext uri="{FF2B5EF4-FFF2-40B4-BE49-F238E27FC236}">
                  <a16:creationId xmlns:a16="http://schemas.microsoft.com/office/drawing/2014/main" id="{762C0F4C-6F47-4934-8C7C-C3045718CE71}"/>
                </a:ext>
              </a:extLst>
            </p:cNvPr>
            <p:cNvSpPr/>
            <p:nvPr/>
          </p:nvSpPr>
          <p:spPr>
            <a:xfrm>
              <a:off x="2054944" y="2522766"/>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6" name="Brīvforma: forma 13355">
              <a:extLst>
                <a:ext uri="{FF2B5EF4-FFF2-40B4-BE49-F238E27FC236}">
                  <a16:creationId xmlns:a16="http://schemas.microsoft.com/office/drawing/2014/main" id="{4FFFD83D-EEF4-49EE-9591-881C86267C9A}"/>
                </a:ext>
              </a:extLst>
            </p:cNvPr>
            <p:cNvSpPr/>
            <p:nvPr/>
          </p:nvSpPr>
          <p:spPr>
            <a:xfrm>
              <a:off x="2052482" y="2674125"/>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7" name="Brīvforma: forma 13356">
              <a:extLst>
                <a:ext uri="{FF2B5EF4-FFF2-40B4-BE49-F238E27FC236}">
                  <a16:creationId xmlns:a16="http://schemas.microsoft.com/office/drawing/2014/main" id="{97360FE8-7CE6-4A5E-9218-B917770AD3DA}"/>
                </a:ext>
              </a:extLst>
            </p:cNvPr>
            <p:cNvSpPr/>
            <p:nvPr/>
          </p:nvSpPr>
          <p:spPr>
            <a:xfrm>
              <a:off x="2054944" y="2825483"/>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8" name="Brīvforma: forma 13357">
              <a:extLst>
                <a:ext uri="{FF2B5EF4-FFF2-40B4-BE49-F238E27FC236}">
                  <a16:creationId xmlns:a16="http://schemas.microsoft.com/office/drawing/2014/main" id="{BC304A12-47B3-443A-A9C3-BF1A476C9401}"/>
                </a:ext>
              </a:extLst>
            </p:cNvPr>
            <p:cNvSpPr/>
            <p:nvPr/>
          </p:nvSpPr>
          <p:spPr>
            <a:xfrm>
              <a:off x="2052482" y="2976841"/>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9" name="Brīvforma: forma 13358">
              <a:extLst>
                <a:ext uri="{FF2B5EF4-FFF2-40B4-BE49-F238E27FC236}">
                  <a16:creationId xmlns:a16="http://schemas.microsoft.com/office/drawing/2014/main" id="{6A5378B3-0431-4D67-B716-90DFFC4F57D7}"/>
                </a:ext>
              </a:extLst>
            </p:cNvPr>
            <p:cNvSpPr/>
            <p:nvPr/>
          </p:nvSpPr>
          <p:spPr>
            <a:xfrm>
              <a:off x="2054944" y="3128199"/>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60" name="Brīvforma: forma 13359">
              <a:extLst>
                <a:ext uri="{FF2B5EF4-FFF2-40B4-BE49-F238E27FC236}">
                  <a16:creationId xmlns:a16="http://schemas.microsoft.com/office/drawing/2014/main" id="{127E5871-E0E7-464E-AA8D-0F9DDA32231D}"/>
                </a:ext>
              </a:extLst>
            </p:cNvPr>
            <p:cNvSpPr/>
            <p:nvPr/>
          </p:nvSpPr>
          <p:spPr>
            <a:xfrm>
              <a:off x="2052482" y="3279557"/>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grpSp>
      <p:sp>
        <p:nvSpPr>
          <p:cNvPr id="13361" name="Brīvforma: forma 13360">
            <a:extLst>
              <a:ext uri="{FF2B5EF4-FFF2-40B4-BE49-F238E27FC236}">
                <a16:creationId xmlns:a16="http://schemas.microsoft.com/office/drawing/2014/main" id="{6B6FFED8-6CC3-4AF7-85E8-A61D4978C6E9}"/>
              </a:ext>
            </a:extLst>
          </p:cNvPr>
          <p:cNvSpPr/>
          <p:nvPr/>
        </p:nvSpPr>
        <p:spPr>
          <a:xfrm>
            <a:off x="2305049" y="1505066"/>
            <a:ext cx="203596" cy="151358"/>
          </a:xfrm>
          <a:custGeom>
            <a:avLst/>
            <a:gdLst>
              <a:gd name="connsiteX0" fmla="*/ 203597 w 203596"/>
              <a:gd name="connsiteY0" fmla="*/ 75679 h 151358"/>
              <a:gd name="connsiteX1" fmla="*/ 101798 w 203596"/>
              <a:gd name="connsiteY1" fmla="*/ 151358 h 151358"/>
              <a:gd name="connsiteX2" fmla="*/ 0 w 203596"/>
              <a:gd name="connsiteY2" fmla="*/ 75679 h 151358"/>
              <a:gd name="connsiteX3" fmla="*/ 101798 w 203596"/>
              <a:gd name="connsiteY3" fmla="*/ 0 h 151358"/>
              <a:gd name="connsiteX4" fmla="*/ 203597 w 203596"/>
              <a:gd name="connsiteY4" fmla="*/ 75679 h 15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6" h="151358">
                <a:moveTo>
                  <a:pt x="203597" y="75679"/>
                </a:moveTo>
                <a:cubicBezTo>
                  <a:pt x="203597" y="117476"/>
                  <a:pt x="158020" y="151358"/>
                  <a:pt x="101798" y="151358"/>
                </a:cubicBezTo>
                <a:cubicBezTo>
                  <a:pt x="45577" y="151358"/>
                  <a:pt x="0" y="117476"/>
                  <a:pt x="0" y="75679"/>
                </a:cubicBezTo>
                <a:cubicBezTo>
                  <a:pt x="0" y="33883"/>
                  <a:pt x="45577" y="0"/>
                  <a:pt x="101798" y="0"/>
                </a:cubicBezTo>
                <a:cubicBezTo>
                  <a:pt x="158020" y="0"/>
                  <a:pt x="203597" y="33883"/>
                  <a:pt x="203597" y="75679"/>
                </a:cubicBezTo>
                <a:close/>
              </a:path>
            </a:pathLst>
          </a:custGeom>
          <a:solidFill>
            <a:srgbClr val="505050"/>
          </a:solidFill>
          <a:ln w="18078" cap="flat">
            <a:noFill/>
            <a:prstDash val="solid"/>
            <a:miter/>
          </a:ln>
        </p:spPr>
        <p:txBody>
          <a:bodyPr rtlCol="0" anchor="ctr"/>
          <a:lstStyle/>
          <a:p>
            <a:endParaRPr lang="lv-LV"/>
          </a:p>
        </p:txBody>
      </p:sp>
      <p:sp>
        <p:nvSpPr>
          <p:cNvPr id="13362" name="Brīvforma: forma 13361">
            <a:extLst>
              <a:ext uri="{FF2B5EF4-FFF2-40B4-BE49-F238E27FC236}">
                <a16:creationId xmlns:a16="http://schemas.microsoft.com/office/drawing/2014/main" id="{80654FF7-20BE-43B2-A1E7-30A27AC6A962}"/>
              </a:ext>
            </a:extLst>
          </p:cNvPr>
          <p:cNvSpPr/>
          <p:nvPr/>
        </p:nvSpPr>
        <p:spPr>
          <a:xfrm>
            <a:off x="5155404" y="1505066"/>
            <a:ext cx="203596" cy="151358"/>
          </a:xfrm>
          <a:custGeom>
            <a:avLst/>
            <a:gdLst>
              <a:gd name="connsiteX0" fmla="*/ 203597 w 203596"/>
              <a:gd name="connsiteY0" fmla="*/ 75679 h 151358"/>
              <a:gd name="connsiteX1" fmla="*/ 101798 w 203596"/>
              <a:gd name="connsiteY1" fmla="*/ 151358 h 151358"/>
              <a:gd name="connsiteX2" fmla="*/ 0 w 203596"/>
              <a:gd name="connsiteY2" fmla="*/ 75679 h 151358"/>
              <a:gd name="connsiteX3" fmla="*/ 101798 w 203596"/>
              <a:gd name="connsiteY3" fmla="*/ 0 h 151358"/>
              <a:gd name="connsiteX4" fmla="*/ 203597 w 203596"/>
              <a:gd name="connsiteY4" fmla="*/ 75679 h 15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6" h="151358">
                <a:moveTo>
                  <a:pt x="203597" y="75679"/>
                </a:moveTo>
                <a:cubicBezTo>
                  <a:pt x="203597" y="117476"/>
                  <a:pt x="158020" y="151358"/>
                  <a:pt x="101798" y="151358"/>
                </a:cubicBezTo>
                <a:cubicBezTo>
                  <a:pt x="45577" y="151358"/>
                  <a:pt x="0" y="117476"/>
                  <a:pt x="0" y="75679"/>
                </a:cubicBezTo>
                <a:cubicBezTo>
                  <a:pt x="0" y="33883"/>
                  <a:pt x="45577" y="0"/>
                  <a:pt x="101798" y="0"/>
                </a:cubicBezTo>
                <a:cubicBezTo>
                  <a:pt x="158020" y="0"/>
                  <a:pt x="203597" y="33883"/>
                  <a:pt x="203597" y="75679"/>
                </a:cubicBezTo>
                <a:close/>
              </a:path>
            </a:pathLst>
          </a:custGeom>
          <a:solidFill>
            <a:srgbClr val="505050"/>
          </a:solidFill>
          <a:ln w="18078" cap="flat">
            <a:noFill/>
            <a:prstDash val="solid"/>
            <a:miter/>
          </a:ln>
        </p:spPr>
        <p:txBody>
          <a:bodyPr rtlCol="0" anchor="ctr"/>
          <a:lstStyle/>
          <a:p>
            <a:endParaRPr lang="lv-LV"/>
          </a:p>
        </p:txBody>
      </p:sp>
      <p:sp>
        <p:nvSpPr>
          <p:cNvPr id="13364" name="Brīvforma: forma 13363">
            <a:extLst>
              <a:ext uri="{FF2B5EF4-FFF2-40B4-BE49-F238E27FC236}">
                <a16:creationId xmlns:a16="http://schemas.microsoft.com/office/drawing/2014/main" id="{F52E7392-C024-4B86-884C-15DAB6CCF8B4}"/>
              </a:ext>
            </a:extLst>
          </p:cNvPr>
          <p:cNvSpPr/>
          <p:nvPr/>
        </p:nvSpPr>
        <p:spPr>
          <a:xfrm>
            <a:off x="3162454" y="2195838"/>
            <a:ext cx="4038004" cy="4540746"/>
          </a:xfrm>
          <a:custGeom>
            <a:avLst/>
            <a:gdLst>
              <a:gd name="connsiteX0" fmla="*/ 0 w 4038004"/>
              <a:gd name="connsiteY0" fmla="*/ 0 h 4540746"/>
              <a:gd name="connsiteX1" fmla="*/ 4038004 w 4038004"/>
              <a:gd name="connsiteY1" fmla="*/ 0 h 4540746"/>
              <a:gd name="connsiteX2" fmla="*/ 4038004 w 4038004"/>
              <a:gd name="connsiteY2" fmla="*/ 4540746 h 4540746"/>
              <a:gd name="connsiteX3" fmla="*/ 0 w 4038004"/>
              <a:gd name="connsiteY3" fmla="*/ 4540746 h 4540746"/>
            </a:gdLst>
            <a:ahLst/>
            <a:cxnLst>
              <a:cxn ang="0">
                <a:pos x="connsiteX0" y="connsiteY0"/>
              </a:cxn>
              <a:cxn ang="0">
                <a:pos x="connsiteX1" y="connsiteY1"/>
              </a:cxn>
              <a:cxn ang="0">
                <a:pos x="connsiteX2" y="connsiteY2"/>
              </a:cxn>
              <a:cxn ang="0">
                <a:pos x="connsiteX3" y="connsiteY3"/>
              </a:cxn>
            </a:cxnLst>
            <a:rect l="l" t="t" r="r" b="b"/>
            <a:pathLst>
              <a:path w="4038004" h="4540746">
                <a:moveTo>
                  <a:pt x="0" y="0"/>
                </a:moveTo>
                <a:lnTo>
                  <a:pt x="4038004" y="0"/>
                </a:lnTo>
                <a:lnTo>
                  <a:pt x="4038004" y="4540746"/>
                </a:lnTo>
                <a:lnTo>
                  <a:pt x="0" y="4540746"/>
                </a:lnTo>
                <a:close/>
              </a:path>
            </a:pathLst>
          </a:custGeom>
          <a:solidFill>
            <a:srgbClr val="D2D2D2"/>
          </a:solidFill>
          <a:ln w="18078" cap="flat">
            <a:noFill/>
            <a:prstDash val="solid"/>
            <a:miter/>
          </a:ln>
        </p:spPr>
        <p:txBody>
          <a:bodyPr rtlCol="0" anchor="ctr"/>
          <a:lstStyle/>
          <a:p>
            <a:endParaRPr lang="lv-LV"/>
          </a:p>
        </p:txBody>
      </p:sp>
      <p:grpSp>
        <p:nvGrpSpPr>
          <p:cNvPr id="13365" name="Grafika 2" descr="Graph and note paper pads with pencil">
            <a:extLst>
              <a:ext uri="{FF2B5EF4-FFF2-40B4-BE49-F238E27FC236}">
                <a16:creationId xmlns:a16="http://schemas.microsoft.com/office/drawing/2014/main" id="{EB24476E-1F97-4E90-A011-75A44A34F3D0}"/>
              </a:ext>
            </a:extLst>
          </p:cNvPr>
          <p:cNvGrpSpPr/>
          <p:nvPr/>
        </p:nvGrpSpPr>
        <p:grpSpPr>
          <a:xfrm>
            <a:off x="3120051" y="1820401"/>
            <a:ext cx="4088912" cy="4834194"/>
            <a:chOff x="3037149" y="2151676"/>
            <a:chExt cx="4088912" cy="4553366"/>
          </a:xfrm>
        </p:grpSpPr>
        <p:sp>
          <p:nvSpPr>
            <p:cNvPr id="13366" name="Brīvforma: forma 13365">
              <a:extLst>
                <a:ext uri="{FF2B5EF4-FFF2-40B4-BE49-F238E27FC236}">
                  <a16:creationId xmlns:a16="http://schemas.microsoft.com/office/drawing/2014/main" id="{D4CFEC79-3704-4EB2-8624-63AE5D777A83}"/>
                </a:ext>
              </a:extLst>
            </p:cNvPr>
            <p:cNvSpPr/>
            <p:nvPr/>
          </p:nvSpPr>
          <p:spPr>
            <a:xfrm>
              <a:off x="3045619" y="2157986"/>
              <a:ext cx="4071937" cy="4540746"/>
            </a:xfrm>
            <a:custGeom>
              <a:avLst/>
              <a:gdLst>
                <a:gd name="connsiteX0" fmla="*/ 0 w 4071937"/>
                <a:gd name="connsiteY0" fmla="*/ 0 h 4540746"/>
                <a:gd name="connsiteX1" fmla="*/ 4071937 w 4071937"/>
                <a:gd name="connsiteY1" fmla="*/ 0 h 4540746"/>
                <a:gd name="connsiteX2" fmla="*/ 4071937 w 4071937"/>
                <a:gd name="connsiteY2" fmla="*/ 4540746 h 4540746"/>
                <a:gd name="connsiteX3" fmla="*/ 0 w 4071937"/>
                <a:gd name="connsiteY3" fmla="*/ 4540746 h 4540746"/>
              </a:gdLst>
              <a:ahLst/>
              <a:cxnLst>
                <a:cxn ang="0">
                  <a:pos x="connsiteX0" y="connsiteY0"/>
                </a:cxn>
                <a:cxn ang="0">
                  <a:pos x="connsiteX1" y="connsiteY1"/>
                </a:cxn>
                <a:cxn ang="0">
                  <a:pos x="connsiteX2" y="connsiteY2"/>
                </a:cxn>
                <a:cxn ang="0">
                  <a:pos x="connsiteX3" y="connsiteY3"/>
                </a:cxn>
              </a:cxnLst>
              <a:rect l="l" t="t" r="r" b="b"/>
              <a:pathLst>
                <a:path w="4071937" h="4540746">
                  <a:moveTo>
                    <a:pt x="0" y="0"/>
                  </a:moveTo>
                  <a:lnTo>
                    <a:pt x="4071937" y="0"/>
                  </a:lnTo>
                  <a:lnTo>
                    <a:pt x="4071937" y="4540746"/>
                  </a:lnTo>
                  <a:lnTo>
                    <a:pt x="0" y="4540746"/>
                  </a:lnTo>
                  <a:close/>
                </a:path>
              </a:pathLst>
            </a:custGeom>
            <a:solidFill>
              <a:srgbClr val="FFFFFF"/>
            </a:solidFill>
            <a:ln w="18078" cap="flat">
              <a:noFill/>
              <a:prstDash val="solid"/>
              <a:miter/>
            </a:ln>
          </p:spPr>
          <p:txBody>
            <a:bodyPr rtlCol="0" anchor="ctr"/>
            <a:lstStyle/>
            <a:p>
              <a:endParaRPr lang="lv-LV"/>
            </a:p>
          </p:txBody>
        </p:sp>
        <p:sp>
          <p:nvSpPr>
            <p:cNvPr id="13367" name="Brīvforma: forma 13366">
              <a:extLst>
                <a:ext uri="{FF2B5EF4-FFF2-40B4-BE49-F238E27FC236}">
                  <a16:creationId xmlns:a16="http://schemas.microsoft.com/office/drawing/2014/main" id="{77BE7F9C-6B3E-466B-9E32-B9D03F6FA331}"/>
                </a:ext>
              </a:extLst>
            </p:cNvPr>
            <p:cNvSpPr/>
            <p:nvPr/>
          </p:nvSpPr>
          <p:spPr>
            <a:xfrm>
              <a:off x="3037149" y="2151676"/>
              <a:ext cx="4088912" cy="4553366"/>
            </a:xfrm>
            <a:custGeom>
              <a:avLst/>
              <a:gdLst>
                <a:gd name="connsiteX0" fmla="*/ 4088895 w 4088912"/>
                <a:gd name="connsiteY0" fmla="*/ 4553366 h 4553366"/>
                <a:gd name="connsiteX1" fmla="*/ 0 w 4088912"/>
                <a:gd name="connsiteY1" fmla="*/ 4553366 h 4553366"/>
                <a:gd name="connsiteX2" fmla="*/ 0 w 4088912"/>
                <a:gd name="connsiteY2" fmla="*/ 0 h 4553366"/>
                <a:gd name="connsiteX3" fmla="*/ 4088913 w 4088912"/>
                <a:gd name="connsiteY3" fmla="*/ 0 h 4553366"/>
                <a:gd name="connsiteX4" fmla="*/ 4088913 w 4088912"/>
                <a:gd name="connsiteY4" fmla="*/ 4553366 h 4553366"/>
                <a:gd name="connsiteX5" fmla="*/ 16958 w 4088912"/>
                <a:gd name="connsiteY5" fmla="*/ 4540747 h 4553366"/>
                <a:gd name="connsiteX6" fmla="*/ 4071937 w 4088912"/>
                <a:gd name="connsiteY6" fmla="*/ 4540747 h 4553366"/>
                <a:gd name="connsiteX7" fmla="*/ 4071937 w 4088912"/>
                <a:gd name="connsiteY7" fmla="*/ 12620 h 4553366"/>
                <a:gd name="connsiteX8" fmla="*/ 16976 w 4088912"/>
                <a:gd name="connsiteY8" fmla="*/ 12620 h 4553366"/>
                <a:gd name="connsiteX9" fmla="*/ 16958 w 4088912"/>
                <a:gd name="connsiteY9" fmla="*/ 4540747 h 455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8912" h="4553366">
                  <a:moveTo>
                    <a:pt x="4088895" y="4553366"/>
                  </a:moveTo>
                  <a:lnTo>
                    <a:pt x="0" y="4553366"/>
                  </a:lnTo>
                  <a:lnTo>
                    <a:pt x="0" y="0"/>
                  </a:lnTo>
                  <a:lnTo>
                    <a:pt x="4088913" y="0"/>
                  </a:lnTo>
                  <a:lnTo>
                    <a:pt x="4088913" y="4553366"/>
                  </a:lnTo>
                  <a:close/>
                  <a:moveTo>
                    <a:pt x="16958" y="4540747"/>
                  </a:moveTo>
                  <a:lnTo>
                    <a:pt x="4071937" y="4540747"/>
                  </a:lnTo>
                  <a:lnTo>
                    <a:pt x="4071937" y="12620"/>
                  </a:lnTo>
                  <a:lnTo>
                    <a:pt x="16976" y="12620"/>
                  </a:lnTo>
                  <a:lnTo>
                    <a:pt x="16958" y="4540747"/>
                  </a:lnTo>
                  <a:close/>
                </a:path>
              </a:pathLst>
            </a:custGeom>
            <a:solidFill>
              <a:srgbClr val="F2F2F2"/>
            </a:solidFill>
            <a:ln w="18078" cap="flat">
              <a:noFill/>
              <a:prstDash val="solid"/>
              <a:miter/>
            </a:ln>
          </p:spPr>
          <p:txBody>
            <a:bodyPr rtlCol="0" anchor="ctr"/>
            <a:lstStyle/>
            <a:p>
              <a:endParaRPr lang="lv-LV"/>
            </a:p>
          </p:txBody>
        </p:sp>
        <p:sp>
          <p:nvSpPr>
            <p:cNvPr id="13368" name="Brīvforma: forma 13367">
              <a:extLst>
                <a:ext uri="{FF2B5EF4-FFF2-40B4-BE49-F238E27FC236}">
                  <a16:creationId xmlns:a16="http://schemas.microsoft.com/office/drawing/2014/main" id="{2436EBD4-2F35-4DC3-A30D-255876D3469B}"/>
                </a:ext>
              </a:extLst>
            </p:cNvPr>
            <p:cNvSpPr/>
            <p:nvPr/>
          </p:nvSpPr>
          <p:spPr>
            <a:xfrm>
              <a:off x="3376477" y="2908481"/>
              <a:ext cx="3478122" cy="3342500"/>
            </a:xfrm>
            <a:custGeom>
              <a:avLst/>
              <a:gdLst>
                <a:gd name="connsiteX0" fmla="*/ 0 w 3478122"/>
                <a:gd name="connsiteY0" fmla="*/ 0 h 3342500"/>
                <a:gd name="connsiteX1" fmla="*/ 0 w 3478122"/>
                <a:gd name="connsiteY1" fmla="*/ 3342501 h 3342500"/>
                <a:gd name="connsiteX2" fmla="*/ 3478122 w 3478122"/>
                <a:gd name="connsiteY2" fmla="*/ 3342501 h 3342500"/>
                <a:gd name="connsiteX3" fmla="*/ 3478122 w 3478122"/>
                <a:gd name="connsiteY3" fmla="*/ 0 h 3342500"/>
                <a:gd name="connsiteX4" fmla="*/ 0 w 3478122"/>
                <a:gd name="connsiteY4" fmla="*/ 0 h 3342500"/>
                <a:gd name="connsiteX5" fmla="*/ 1648212 w 3478122"/>
                <a:gd name="connsiteY5" fmla="*/ 2119015 h 3342500"/>
                <a:gd name="connsiteX6" fmla="*/ 1648212 w 3478122"/>
                <a:gd name="connsiteY6" fmla="*/ 1980263 h 3342500"/>
                <a:gd name="connsiteX7" fmla="*/ 1834851 w 3478122"/>
                <a:gd name="connsiteY7" fmla="*/ 1980263 h 3342500"/>
                <a:gd name="connsiteX8" fmla="*/ 1834851 w 3478122"/>
                <a:gd name="connsiteY8" fmla="*/ 2119015 h 3342500"/>
                <a:gd name="connsiteX9" fmla="*/ 1648212 w 3478122"/>
                <a:gd name="connsiteY9" fmla="*/ 2119015 h 3342500"/>
                <a:gd name="connsiteX10" fmla="*/ 1834833 w 3478122"/>
                <a:gd name="connsiteY10" fmla="*/ 2131621 h 3342500"/>
                <a:gd name="connsiteX11" fmla="*/ 1834833 w 3478122"/>
                <a:gd name="connsiteY11" fmla="*/ 2270373 h 3342500"/>
                <a:gd name="connsiteX12" fmla="*/ 1648193 w 3478122"/>
                <a:gd name="connsiteY12" fmla="*/ 2270373 h 3342500"/>
                <a:gd name="connsiteX13" fmla="*/ 1648193 w 3478122"/>
                <a:gd name="connsiteY13" fmla="*/ 2131621 h 3342500"/>
                <a:gd name="connsiteX14" fmla="*/ 1834833 w 3478122"/>
                <a:gd name="connsiteY14" fmla="*/ 2131621 h 3342500"/>
                <a:gd name="connsiteX15" fmla="*/ 1834833 w 3478122"/>
                <a:gd name="connsiteY15" fmla="*/ 1223472 h 3342500"/>
                <a:gd name="connsiteX16" fmla="*/ 1834833 w 3478122"/>
                <a:gd name="connsiteY16" fmla="*/ 1362224 h 3342500"/>
                <a:gd name="connsiteX17" fmla="*/ 1648193 w 3478122"/>
                <a:gd name="connsiteY17" fmla="*/ 1362224 h 3342500"/>
                <a:gd name="connsiteX18" fmla="*/ 1648193 w 3478122"/>
                <a:gd name="connsiteY18" fmla="*/ 1223472 h 3342500"/>
                <a:gd name="connsiteX19" fmla="*/ 1834833 w 3478122"/>
                <a:gd name="connsiteY19" fmla="*/ 1223472 h 3342500"/>
                <a:gd name="connsiteX20" fmla="*/ 1648212 w 3478122"/>
                <a:gd name="connsiteY20" fmla="*/ 1210866 h 3342500"/>
                <a:gd name="connsiteX21" fmla="*/ 1648212 w 3478122"/>
                <a:gd name="connsiteY21" fmla="*/ 1072114 h 3342500"/>
                <a:gd name="connsiteX22" fmla="*/ 1834851 w 3478122"/>
                <a:gd name="connsiteY22" fmla="*/ 1072114 h 3342500"/>
                <a:gd name="connsiteX23" fmla="*/ 1834851 w 3478122"/>
                <a:gd name="connsiteY23" fmla="*/ 1210866 h 3342500"/>
                <a:gd name="connsiteX24" fmla="*/ 1648212 w 3478122"/>
                <a:gd name="connsiteY24" fmla="*/ 1210866 h 3342500"/>
                <a:gd name="connsiteX25" fmla="*/ 1648212 w 3478122"/>
                <a:gd name="connsiteY25" fmla="*/ 1816298 h 3342500"/>
                <a:gd name="connsiteX26" fmla="*/ 1648212 w 3478122"/>
                <a:gd name="connsiteY26" fmla="*/ 1677547 h 3342500"/>
                <a:gd name="connsiteX27" fmla="*/ 1834851 w 3478122"/>
                <a:gd name="connsiteY27" fmla="*/ 1677547 h 3342500"/>
                <a:gd name="connsiteX28" fmla="*/ 1834851 w 3478122"/>
                <a:gd name="connsiteY28" fmla="*/ 1816298 h 3342500"/>
                <a:gd name="connsiteX29" fmla="*/ 1648212 w 3478122"/>
                <a:gd name="connsiteY29" fmla="*/ 1816298 h 3342500"/>
                <a:gd name="connsiteX30" fmla="*/ 1834833 w 3478122"/>
                <a:gd name="connsiteY30" fmla="*/ 1828905 h 3342500"/>
                <a:gd name="connsiteX31" fmla="*/ 1834833 w 3478122"/>
                <a:gd name="connsiteY31" fmla="*/ 1967656 h 3342500"/>
                <a:gd name="connsiteX32" fmla="*/ 1648193 w 3478122"/>
                <a:gd name="connsiteY32" fmla="*/ 1967656 h 3342500"/>
                <a:gd name="connsiteX33" fmla="*/ 1648193 w 3478122"/>
                <a:gd name="connsiteY33" fmla="*/ 1828905 h 3342500"/>
                <a:gd name="connsiteX34" fmla="*/ 1834833 w 3478122"/>
                <a:gd name="connsiteY34" fmla="*/ 1828905 h 3342500"/>
                <a:gd name="connsiteX35" fmla="*/ 1648212 w 3478122"/>
                <a:gd name="connsiteY35" fmla="*/ 1664940 h 3342500"/>
                <a:gd name="connsiteX36" fmla="*/ 1648212 w 3478122"/>
                <a:gd name="connsiteY36" fmla="*/ 1526189 h 3342500"/>
                <a:gd name="connsiteX37" fmla="*/ 1834851 w 3478122"/>
                <a:gd name="connsiteY37" fmla="*/ 1526189 h 3342500"/>
                <a:gd name="connsiteX38" fmla="*/ 1834851 w 3478122"/>
                <a:gd name="connsiteY38" fmla="*/ 1664940 h 3342500"/>
                <a:gd name="connsiteX39" fmla="*/ 1648212 w 3478122"/>
                <a:gd name="connsiteY39" fmla="*/ 1664940 h 3342500"/>
                <a:gd name="connsiteX40" fmla="*/ 1648212 w 3478122"/>
                <a:gd name="connsiteY40" fmla="*/ 1513582 h 3342500"/>
                <a:gd name="connsiteX41" fmla="*/ 1648212 w 3478122"/>
                <a:gd name="connsiteY41" fmla="*/ 1374830 h 3342500"/>
                <a:gd name="connsiteX42" fmla="*/ 1834851 w 3478122"/>
                <a:gd name="connsiteY42" fmla="*/ 1374830 h 3342500"/>
                <a:gd name="connsiteX43" fmla="*/ 1834851 w 3478122"/>
                <a:gd name="connsiteY43" fmla="*/ 1513582 h 3342500"/>
                <a:gd name="connsiteX44" fmla="*/ 1648212 w 3478122"/>
                <a:gd name="connsiteY44" fmla="*/ 1513582 h 3342500"/>
                <a:gd name="connsiteX45" fmla="*/ 1631236 w 3478122"/>
                <a:gd name="connsiteY45" fmla="*/ 1362224 h 3342500"/>
                <a:gd name="connsiteX46" fmla="*/ 1444597 w 3478122"/>
                <a:gd name="connsiteY46" fmla="*/ 1362224 h 3342500"/>
                <a:gd name="connsiteX47" fmla="*/ 1444597 w 3478122"/>
                <a:gd name="connsiteY47" fmla="*/ 1223472 h 3342500"/>
                <a:gd name="connsiteX48" fmla="*/ 1631236 w 3478122"/>
                <a:gd name="connsiteY48" fmla="*/ 1223472 h 3342500"/>
                <a:gd name="connsiteX49" fmla="*/ 1631236 w 3478122"/>
                <a:gd name="connsiteY49" fmla="*/ 1362224 h 3342500"/>
                <a:gd name="connsiteX50" fmla="*/ 1631236 w 3478122"/>
                <a:gd name="connsiteY50" fmla="*/ 1374830 h 3342500"/>
                <a:gd name="connsiteX51" fmla="*/ 1631236 w 3478122"/>
                <a:gd name="connsiteY51" fmla="*/ 1513582 h 3342500"/>
                <a:gd name="connsiteX52" fmla="*/ 1444597 w 3478122"/>
                <a:gd name="connsiteY52" fmla="*/ 1513582 h 3342500"/>
                <a:gd name="connsiteX53" fmla="*/ 1444597 w 3478122"/>
                <a:gd name="connsiteY53" fmla="*/ 1374830 h 3342500"/>
                <a:gd name="connsiteX54" fmla="*/ 1631236 w 3478122"/>
                <a:gd name="connsiteY54" fmla="*/ 1374830 h 3342500"/>
                <a:gd name="connsiteX55" fmla="*/ 1631236 w 3478122"/>
                <a:gd name="connsiteY55" fmla="*/ 1526189 h 3342500"/>
                <a:gd name="connsiteX56" fmla="*/ 1631236 w 3478122"/>
                <a:gd name="connsiteY56" fmla="*/ 1664940 h 3342500"/>
                <a:gd name="connsiteX57" fmla="*/ 1444597 w 3478122"/>
                <a:gd name="connsiteY57" fmla="*/ 1664940 h 3342500"/>
                <a:gd name="connsiteX58" fmla="*/ 1444597 w 3478122"/>
                <a:gd name="connsiteY58" fmla="*/ 1526189 h 3342500"/>
                <a:gd name="connsiteX59" fmla="*/ 1631236 w 3478122"/>
                <a:gd name="connsiteY59" fmla="*/ 1526189 h 3342500"/>
                <a:gd name="connsiteX60" fmla="*/ 1631236 w 3478122"/>
                <a:gd name="connsiteY60" fmla="*/ 1677547 h 3342500"/>
                <a:gd name="connsiteX61" fmla="*/ 1631236 w 3478122"/>
                <a:gd name="connsiteY61" fmla="*/ 1816298 h 3342500"/>
                <a:gd name="connsiteX62" fmla="*/ 1444597 w 3478122"/>
                <a:gd name="connsiteY62" fmla="*/ 1816298 h 3342500"/>
                <a:gd name="connsiteX63" fmla="*/ 1444597 w 3478122"/>
                <a:gd name="connsiteY63" fmla="*/ 1677547 h 3342500"/>
                <a:gd name="connsiteX64" fmla="*/ 1631236 w 3478122"/>
                <a:gd name="connsiteY64" fmla="*/ 1677547 h 3342500"/>
                <a:gd name="connsiteX65" fmla="*/ 1631236 w 3478122"/>
                <a:gd name="connsiteY65" fmla="*/ 1828905 h 3342500"/>
                <a:gd name="connsiteX66" fmla="*/ 1631236 w 3478122"/>
                <a:gd name="connsiteY66" fmla="*/ 1967656 h 3342500"/>
                <a:gd name="connsiteX67" fmla="*/ 1444597 w 3478122"/>
                <a:gd name="connsiteY67" fmla="*/ 1967656 h 3342500"/>
                <a:gd name="connsiteX68" fmla="*/ 1444597 w 3478122"/>
                <a:gd name="connsiteY68" fmla="*/ 1828905 h 3342500"/>
                <a:gd name="connsiteX69" fmla="*/ 1631236 w 3478122"/>
                <a:gd name="connsiteY69" fmla="*/ 1828905 h 3342500"/>
                <a:gd name="connsiteX70" fmla="*/ 1631236 w 3478122"/>
                <a:gd name="connsiteY70" fmla="*/ 1980263 h 3342500"/>
                <a:gd name="connsiteX71" fmla="*/ 1631236 w 3478122"/>
                <a:gd name="connsiteY71" fmla="*/ 2119015 h 3342500"/>
                <a:gd name="connsiteX72" fmla="*/ 1444597 w 3478122"/>
                <a:gd name="connsiteY72" fmla="*/ 2119015 h 3342500"/>
                <a:gd name="connsiteX73" fmla="*/ 1444597 w 3478122"/>
                <a:gd name="connsiteY73" fmla="*/ 1980263 h 3342500"/>
                <a:gd name="connsiteX74" fmla="*/ 1631236 w 3478122"/>
                <a:gd name="connsiteY74" fmla="*/ 1980263 h 3342500"/>
                <a:gd name="connsiteX75" fmla="*/ 1851809 w 3478122"/>
                <a:gd name="connsiteY75" fmla="*/ 1980263 h 3342500"/>
                <a:gd name="connsiteX76" fmla="*/ 2038448 w 3478122"/>
                <a:gd name="connsiteY76" fmla="*/ 1980263 h 3342500"/>
                <a:gd name="connsiteX77" fmla="*/ 2038448 w 3478122"/>
                <a:gd name="connsiteY77" fmla="*/ 2119015 h 3342500"/>
                <a:gd name="connsiteX78" fmla="*/ 1851809 w 3478122"/>
                <a:gd name="connsiteY78" fmla="*/ 2119015 h 3342500"/>
                <a:gd name="connsiteX79" fmla="*/ 1851809 w 3478122"/>
                <a:gd name="connsiteY79" fmla="*/ 1980263 h 3342500"/>
                <a:gd name="connsiteX80" fmla="*/ 1851809 w 3478122"/>
                <a:gd name="connsiteY80" fmla="*/ 1967656 h 3342500"/>
                <a:gd name="connsiteX81" fmla="*/ 1851809 w 3478122"/>
                <a:gd name="connsiteY81" fmla="*/ 1828905 h 3342500"/>
                <a:gd name="connsiteX82" fmla="*/ 2038448 w 3478122"/>
                <a:gd name="connsiteY82" fmla="*/ 1828905 h 3342500"/>
                <a:gd name="connsiteX83" fmla="*/ 2038448 w 3478122"/>
                <a:gd name="connsiteY83" fmla="*/ 1967656 h 3342500"/>
                <a:gd name="connsiteX84" fmla="*/ 1851809 w 3478122"/>
                <a:gd name="connsiteY84" fmla="*/ 1967656 h 3342500"/>
                <a:gd name="connsiteX85" fmla="*/ 1851809 w 3478122"/>
                <a:gd name="connsiteY85" fmla="*/ 1816298 h 3342500"/>
                <a:gd name="connsiteX86" fmla="*/ 1851809 w 3478122"/>
                <a:gd name="connsiteY86" fmla="*/ 1677547 h 3342500"/>
                <a:gd name="connsiteX87" fmla="*/ 2038448 w 3478122"/>
                <a:gd name="connsiteY87" fmla="*/ 1677547 h 3342500"/>
                <a:gd name="connsiteX88" fmla="*/ 2038448 w 3478122"/>
                <a:gd name="connsiteY88" fmla="*/ 1816298 h 3342500"/>
                <a:gd name="connsiteX89" fmla="*/ 1851809 w 3478122"/>
                <a:gd name="connsiteY89" fmla="*/ 1816298 h 3342500"/>
                <a:gd name="connsiteX90" fmla="*/ 1851809 w 3478122"/>
                <a:gd name="connsiteY90" fmla="*/ 1664940 h 3342500"/>
                <a:gd name="connsiteX91" fmla="*/ 1851809 w 3478122"/>
                <a:gd name="connsiteY91" fmla="*/ 1526189 h 3342500"/>
                <a:gd name="connsiteX92" fmla="*/ 2038448 w 3478122"/>
                <a:gd name="connsiteY92" fmla="*/ 1526189 h 3342500"/>
                <a:gd name="connsiteX93" fmla="*/ 2038448 w 3478122"/>
                <a:gd name="connsiteY93" fmla="*/ 1664940 h 3342500"/>
                <a:gd name="connsiteX94" fmla="*/ 1851809 w 3478122"/>
                <a:gd name="connsiteY94" fmla="*/ 1664940 h 3342500"/>
                <a:gd name="connsiteX95" fmla="*/ 1851809 w 3478122"/>
                <a:gd name="connsiteY95" fmla="*/ 1513582 h 3342500"/>
                <a:gd name="connsiteX96" fmla="*/ 1851809 w 3478122"/>
                <a:gd name="connsiteY96" fmla="*/ 1374830 h 3342500"/>
                <a:gd name="connsiteX97" fmla="*/ 2038448 w 3478122"/>
                <a:gd name="connsiteY97" fmla="*/ 1374830 h 3342500"/>
                <a:gd name="connsiteX98" fmla="*/ 2038448 w 3478122"/>
                <a:gd name="connsiteY98" fmla="*/ 1513582 h 3342500"/>
                <a:gd name="connsiteX99" fmla="*/ 1851809 w 3478122"/>
                <a:gd name="connsiteY99" fmla="*/ 1513582 h 3342500"/>
                <a:gd name="connsiteX100" fmla="*/ 1851809 w 3478122"/>
                <a:gd name="connsiteY100" fmla="*/ 1362224 h 3342500"/>
                <a:gd name="connsiteX101" fmla="*/ 1851809 w 3478122"/>
                <a:gd name="connsiteY101" fmla="*/ 1223472 h 3342500"/>
                <a:gd name="connsiteX102" fmla="*/ 2038448 w 3478122"/>
                <a:gd name="connsiteY102" fmla="*/ 1223472 h 3342500"/>
                <a:gd name="connsiteX103" fmla="*/ 2038448 w 3478122"/>
                <a:gd name="connsiteY103" fmla="*/ 1362224 h 3342500"/>
                <a:gd name="connsiteX104" fmla="*/ 1851809 w 3478122"/>
                <a:gd name="connsiteY104" fmla="*/ 1362224 h 3342500"/>
                <a:gd name="connsiteX105" fmla="*/ 1851809 w 3478122"/>
                <a:gd name="connsiteY105" fmla="*/ 1210866 h 3342500"/>
                <a:gd name="connsiteX106" fmla="*/ 1851809 w 3478122"/>
                <a:gd name="connsiteY106" fmla="*/ 1072114 h 3342500"/>
                <a:gd name="connsiteX107" fmla="*/ 2038448 w 3478122"/>
                <a:gd name="connsiteY107" fmla="*/ 1072114 h 3342500"/>
                <a:gd name="connsiteX108" fmla="*/ 2038448 w 3478122"/>
                <a:gd name="connsiteY108" fmla="*/ 1210866 h 3342500"/>
                <a:gd name="connsiteX109" fmla="*/ 1851809 w 3478122"/>
                <a:gd name="connsiteY109" fmla="*/ 1210866 h 3342500"/>
                <a:gd name="connsiteX110" fmla="*/ 1851809 w 3478122"/>
                <a:gd name="connsiteY110" fmla="*/ 1059507 h 3342500"/>
                <a:gd name="connsiteX111" fmla="*/ 1851809 w 3478122"/>
                <a:gd name="connsiteY111" fmla="*/ 920756 h 3342500"/>
                <a:gd name="connsiteX112" fmla="*/ 2038448 w 3478122"/>
                <a:gd name="connsiteY112" fmla="*/ 920756 h 3342500"/>
                <a:gd name="connsiteX113" fmla="*/ 2038448 w 3478122"/>
                <a:gd name="connsiteY113" fmla="*/ 1059507 h 3342500"/>
                <a:gd name="connsiteX114" fmla="*/ 1851809 w 3478122"/>
                <a:gd name="connsiteY114" fmla="*/ 1059507 h 3342500"/>
                <a:gd name="connsiteX115" fmla="*/ 1834833 w 3478122"/>
                <a:gd name="connsiteY115" fmla="*/ 1059507 h 3342500"/>
                <a:gd name="connsiteX116" fmla="*/ 1648193 w 3478122"/>
                <a:gd name="connsiteY116" fmla="*/ 1059507 h 3342500"/>
                <a:gd name="connsiteX117" fmla="*/ 1648193 w 3478122"/>
                <a:gd name="connsiteY117" fmla="*/ 920756 h 3342500"/>
                <a:gd name="connsiteX118" fmla="*/ 1834833 w 3478122"/>
                <a:gd name="connsiteY118" fmla="*/ 920756 h 3342500"/>
                <a:gd name="connsiteX119" fmla="*/ 1834833 w 3478122"/>
                <a:gd name="connsiteY119" fmla="*/ 1059507 h 3342500"/>
                <a:gd name="connsiteX120" fmla="*/ 1631236 w 3478122"/>
                <a:gd name="connsiteY120" fmla="*/ 1059507 h 3342500"/>
                <a:gd name="connsiteX121" fmla="*/ 1444597 w 3478122"/>
                <a:gd name="connsiteY121" fmla="*/ 1059507 h 3342500"/>
                <a:gd name="connsiteX122" fmla="*/ 1444597 w 3478122"/>
                <a:gd name="connsiteY122" fmla="*/ 920756 h 3342500"/>
                <a:gd name="connsiteX123" fmla="*/ 1631236 w 3478122"/>
                <a:gd name="connsiteY123" fmla="*/ 920756 h 3342500"/>
                <a:gd name="connsiteX124" fmla="*/ 1631236 w 3478122"/>
                <a:gd name="connsiteY124" fmla="*/ 1059507 h 3342500"/>
                <a:gd name="connsiteX125" fmla="*/ 1631236 w 3478122"/>
                <a:gd name="connsiteY125" fmla="*/ 1072114 h 3342500"/>
                <a:gd name="connsiteX126" fmla="*/ 1631236 w 3478122"/>
                <a:gd name="connsiteY126" fmla="*/ 1210866 h 3342500"/>
                <a:gd name="connsiteX127" fmla="*/ 1444597 w 3478122"/>
                <a:gd name="connsiteY127" fmla="*/ 1210866 h 3342500"/>
                <a:gd name="connsiteX128" fmla="*/ 1444597 w 3478122"/>
                <a:gd name="connsiteY128" fmla="*/ 1072114 h 3342500"/>
                <a:gd name="connsiteX129" fmla="*/ 1631236 w 3478122"/>
                <a:gd name="connsiteY129" fmla="*/ 1072114 h 3342500"/>
                <a:gd name="connsiteX130" fmla="*/ 1427640 w 3478122"/>
                <a:gd name="connsiteY130" fmla="*/ 1210866 h 3342500"/>
                <a:gd name="connsiteX131" fmla="*/ 1241000 w 3478122"/>
                <a:gd name="connsiteY131" fmla="*/ 1210866 h 3342500"/>
                <a:gd name="connsiteX132" fmla="*/ 1241000 w 3478122"/>
                <a:gd name="connsiteY132" fmla="*/ 1072114 h 3342500"/>
                <a:gd name="connsiteX133" fmla="*/ 1427640 w 3478122"/>
                <a:gd name="connsiteY133" fmla="*/ 1072114 h 3342500"/>
                <a:gd name="connsiteX134" fmla="*/ 1427640 w 3478122"/>
                <a:gd name="connsiteY134" fmla="*/ 1210866 h 3342500"/>
                <a:gd name="connsiteX135" fmla="*/ 1427640 w 3478122"/>
                <a:gd name="connsiteY135" fmla="*/ 1223472 h 3342500"/>
                <a:gd name="connsiteX136" fmla="*/ 1427640 w 3478122"/>
                <a:gd name="connsiteY136" fmla="*/ 1362224 h 3342500"/>
                <a:gd name="connsiteX137" fmla="*/ 1241000 w 3478122"/>
                <a:gd name="connsiteY137" fmla="*/ 1362224 h 3342500"/>
                <a:gd name="connsiteX138" fmla="*/ 1241000 w 3478122"/>
                <a:gd name="connsiteY138" fmla="*/ 1223472 h 3342500"/>
                <a:gd name="connsiteX139" fmla="*/ 1427640 w 3478122"/>
                <a:gd name="connsiteY139" fmla="*/ 1223472 h 3342500"/>
                <a:gd name="connsiteX140" fmla="*/ 1427640 w 3478122"/>
                <a:gd name="connsiteY140" fmla="*/ 1374830 h 3342500"/>
                <a:gd name="connsiteX141" fmla="*/ 1427640 w 3478122"/>
                <a:gd name="connsiteY141" fmla="*/ 1513582 h 3342500"/>
                <a:gd name="connsiteX142" fmla="*/ 1241000 w 3478122"/>
                <a:gd name="connsiteY142" fmla="*/ 1513582 h 3342500"/>
                <a:gd name="connsiteX143" fmla="*/ 1241000 w 3478122"/>
                <a:gd name="connsiteY143" fmla="*/ 1374830 h 3342500"/>
                <a:gd name="connsiteX144" fmla="*/ 1427640 w 3478122"/>
                <a:gd name="connsiteY144" fmla="*/ 1374830 h 3342500"/>
                <a:gd name="connsiteX145" fmla="*/ 1427640 w 3478122"/>
                <a:gd name="connsiteY145" fmla="*/ 1526189 h 3342500"/>
                <a:gd name="connsiteX146" fmla="*/ 1427640 w 3478122"/>
                <a:gd name="connsiteY146" fmla="*/ 1664940 h 3342500"/>
                <a:gd name="connsiteX147" fmla="*/ 1241000 w 3478122"/>
                <a:gd name="connsiteY147" fmla="*/ 1664940 h 3342500"/>
                <a:gd name="connsiteX148" fmla="*/ 1241000 w 3478122"/>
                <a:gd name="connsiteY148" fmla="*/ 1526189 h 3342500"/>
                <a:gd name="connsiteX149" fmla="*/ 1427640 w 3478122"/>
                <a:gd name="connsiteY149" fmla="*/ 1526189 h 3342500"/>
                <a:gd name="connsiteX150" fmla="*/ 1427640 w 3478122"/>
                <a:gd name="connsiteY150" fmla="*/ 1677547 h 3342500"/>
                <a:gd name="connsiteX151" fmla="*/ 1427640 w 3478122"/>
                <a:gd name="connsiteY151" fmla="*/ 1816298 h 3342500"/>
                <a:gd name="connsiteX152" fmla="*/ 1241000 w 3478122"/>
                <a:gd name="connsiteY152" fmla="*/ 1816298 h 3342500"/>
                <a:gd name="connsiteX153" fmla="*/ 1241000 w 3478122"/>
                <a:gd name="connsiteY153" fmla="*/ 1677547 h 3342500"/>
                <a:gd name="connsiteX154" fmla="*/ 1427640 w 3478122"/>
                <a:gd name="connsiteY154" fmla="*/ 1677547 h 3342500"/>
                <a:gd name="connsiteX155" fmla="*/ 1427640 w 3478122"/>
                <a:gd name="connsiteY155" fmla="*/ 1828905 h 3342500"/>
                <a:gd name="connsiteX156" fmla="*/ 1427640 w 3478122"/>
                <a:gd name="connsiteY156" fmla="*/ 1967656 h 3342500"/>
                <a:gd name="connsiteX157" fmla="*/ 1241000 w 3478122"/>
                <a:gd name="connsiteY157" fmla="*/ 1967656 h 3342500"/>
                <a:gd name="connsiteX158" fmla="*/ 1241000 w 3478122"/>
                <a:gd name="connsiteY158" fmla="*/ 1828905 h 3342500"/>
                <a:gd name="connsiteX159" fmla="*/ 1427640 w 3478122"/>
                <a:gd name="connsiteY159" fmla="*/ 1828905 h 3342500"/>
                <a:gd name="connsiteX160" fmla="*/ 1427640 w 3478122"/>
                <a:gd name="connsiteY160" fmla="*/ 1980263 h 3342500"/>
                <a:gd name="connsiteX161" fmla="*/ 1427640 w 3478122"/>
                <a:gd name="connsiteY161" fmla="*/ 2119015 h 3342500"/>
                <a:gd name="connsiteX162" fmla="*/ 1241000 w 3478122"/>
                <a:gd name="connsiteY162" fmla="*/ 2119015 h 3342500"/>
                <a:gd name="connsiteX163" fmla="*/ 1241000 w 3478122"/>
                <a:gd name="connsiteY163" fmla="*/ 1980263 h 3342500"/>
                <a:gd name="connsiteX164" fmla="*/ 1427640 w 3478122"/>
                <a:gd name="connsiteY164" fmla="*/ 1980263 h 3342500"/>
                <a:gd name="connsiteX165" fmla="*/ 1427640 w 3478122"/>
                <a:gd name="connsiteY165" fmla="*/ 2131621 h 3342500"/>
                <a:gd name="connsiteX166" fmla="*/ 1427640 w 3478122"/>
                <a:gd name="connsiteY166" fmla="*/ 2270373 h 3342500"/>
                <a:gd name="connsiteX167" fmla="*/ 1241000 w 3478122"/>
                <a:gd name="connsiteY167" fmla="*/ 2270373 h 3342500"/>
                <a:gd name="connsiteX168" fmla="*/ 1241000 w 3478122"/>
                <a:gd name="connsiteY168" fmla="*/ 2131621 h 3342500"/>
                <a:gd name="connsiteX169" fmla="*/ 1427640 w 3478122"/>
                <a:gd name="connsiteY169" fmla="*/ 2131621 h 3342500"/>
                <a:gd name="connsiteX170" fmla="*/ 1444615 w 3478122"/>
                <a:gd name="connsiteY170" fmla="*/ 2131621 h 3342500"/>
                <a:gd name="connsiteX171" fmla="*/ 1631254 w 3478122"/>
                <a:gd name="connsiteY171" fmla="*/ 2131621 h 3342500"/>
                <a:gd name="connsiteX172" fmla="*/ 1631254 w 3478122"/>
                <a:gd name="connsiteY172" fmla="*/ 2270373 h 3342500"/>
                <a:gd name="connsiteX173" fmla="*/ 1444615 w 3478122"/>
                <a:gd name="connsiteY173" fmla="*/ 2270373 h 3342500"/>
                <a:gd name="connsiteX174" fmla="*/ 1444615 w 3478122"/>
                <a:gd name="connsiteY174" fmla="*/ 2131621 h 3342500"/>
                <a:gd name="connsiteX175" fmla="*/ 1631236 w 3478122"/>
                <a:gd name="connsiteY175" fmla="*/ 2282980 h 3342500"/>
                <a:gd name="connsiteX176" fmla="*/ 1631236 w 3478122"/>
                <a:gd name="connsiteY176" fmla="*/ 2421731 h 3342500"/>
                <a:gd name="connsiteX177" fmla="*/ 1444597 w 3478122"/>
                <a:gd name="connsiteY177" fmla="*/ 2421731 h 3342500"/>
                <a:gd name="connsiteX178" fmla="*/ 1444597 w 3478122"/>
                <a:gd name="connsiteY178" fmla="*/ 2282980 h 3342500"/>
                <a:gd name="connsiteX179" fmla="*/ 1631236 w 3478122"/>
                <a:gd name="connsiteY179" fmla="*/ 2282980 h 3342500"/>
                <a:gd name="connsiteX180" fmla="*/ 1648212 w 3478122"/>
                <a:gd name="connsiteY180" fmla="*/ 2282980 h 3342500"/>
                <a:gd name="connsiteX181" fmla="*/ 1834851 w 3478122"/>
                <a:gd name="connsiteY181" fmla="*/ 2282980 h 3342500"/>
                <a:gd name="connsiteX182" fmla="*/ 1834851 w 3478122"/>
                <a:gd name="connsiteY182" fmla="*/ 2421731 h 3342500"/>
                <a:gd name="connsiteX183" fmla="*/ 1648212 w 3478122"/>
                <a:gd name="connsiteY183" fmla="*/ 2421731 h 3342500"/>
                <a:gd name="connsiteX184" fmla="*/ 1648212 w 3478122"/>
                <a:gd name="connsiteY184" fmla="*/ 2282980 h 3342500"/>
                <a:gd name="connsiteX185" fmla="*/ 1851809 w 3478122"/>
                <a:gd name="connsiteY185" fmla="*/ 2282980 h 3342500"/>
                <a:gd name="connsiteX186" fmla="*/ 2038448 w 3478122"/>
                <a:gd name="connsiteY186" fmla="*/ 2282980 h 3342500"/>
                <a:gd name="connsiteX187" fmla="*/ 2038448 w 3478122"/>
                <a:gd name="connsiteY187" fmla="*/ 2421731 h 3342500"/>
                <a:gd name="connsiteX188" fmla="*/ 1851809 w 3478122"/>
                <a:gd name="connsiteY188" fmla="*/ 2421731 h 3342500"/>
                <a:gd name="connsiteX189" fmla="*/ 1851809 w 3478122"/>
                <a:gd name="connsiteY189" fmla="*/ 2282980 h 3342500"/>
                <a:gd name="connsiteX190" fmla="*/ 1851809 w 3478122"/>
                <a:gd name="connsiteY190" fmla="*/ 2270373 h 3342500"/>
                <a:gd name="connsiteX191" fmla="*/ 1851809 w 3478122"/>
                <a:gd name="connsiteY191" fmla="*/ 2131621 h 3342500"/>
                <a:gd name="connsiteX192" fmla="*/ 2038448 w 3478122"/>
                <a:gd name="connsiteY192" fmla="*/ 2131621 h 3342500"/>
                <a:gd name="connsiteX193" fmla="*/ 2038448 w 3478122"/>
                <a:gd name="connsiteY193" fmla="*/ 2270373 h 3342500"/>
                <a:gd name="connsiteX194" fmla="*/ 1851809 w 3478122"/>
                <a:gd name="connsiteY194" fmla="*/ 2270373 h 3342500"/>
                <a:gd name="connsiteX195" fmla="*/ 2055405 w 3478122"/>
                <a:gd name="connsiteY195" fmla="*/ 2131621 h 3342500"/>
                <a:gd name="connsiteX196" fmla="*/ 2242045 w 3478122"/>
                <a:gd name="connsiteY196" fmla="*/ 2131621 h 3342500"/>
                <a:gd name="connsiteX197" fmla="*/ 2242045 w 3478122"/>
                <a:gd name="connsiteY197" fmla="*/ 2270373 h 3342500"/>
                <a:gd name="connsiteX198" fmla="*/ 2055405 w 3478122"/>
                <a:gd name="connsiteY198" fmla="*/ 2270373 h 3342500"/>
                <a:gd name="connsiteX199" fmla="*/ 2055405 w 3478122"/>
                <a:gd name="connsiteY199" fmla="*/ 2131621 h 3342500"/>
                <a:gd name="connsiteX200" fmla="*/ 2055405 w 3478122"/>
                <a:gd name="connsiteY200" fmla="*/ 2119015 h 3342500"/>
                <a:gd name="connsiteX201" fmla="*/ 2055405 w 3478122"/>
                <a:gd name="connsiteY201" fmla="*/ 1980263 h 3342500"/>
                <a:gd name="connsiteX202" fmla="*/ 2242045 w 3478122"/>
                <a:gd name="connsiteY202" fmla="*/ 1980263 h 3342500"/>
                <a:gd name="connsiteX203" fmla="*/ 2242045 w 3478122"/>
                <a:gd name="connsiteY203" fmla="*/ 2119015 h 3342500"/>
                <a:gd name="connsiteX204" fmla="*/ 2055405 w 3478122"/>
                <a:gd name="connsiteY204" fmla="*/ 2119015 h 3342500"/>
                <a:gd name="connsiteX205" fmla="*/ 2055405 w 3478122"/>
                <a:gd name="connsiteY205" fmla="*/ 1967656 h 3342500"/>
                <a:gd name="connsiteX206" fmla="*/ 2055405 w 3478122"/>
                <a:gd name="connsiteY206" fmla="*/ 1828905 h 3342500"/>
                <a:gd name="connsiteX207" fmla="*/ 2242045 w 3478122"/>
                <a:gd name="connsiteY207" fmla="*/ 1828905 h 3342500"/>
                <a:gd name="connsiteX208" fmla="*/ 2242045 w 3478122"/>
                <a:gd name="connsiteY208" fmla="*/ 1967656 h 3342500"/>
                <a:gd name="connsiteX209" fmla="*/ 2055405 w 3478122"/>
                <a:gd name="connsiteY209" fmla="*/ 1967656 h 3342500"/>
                <a:gd name="connsiteX210" fmla="*/ 2055405 w 3478122"/>
                <a:gd name="connsiteY210" fmla="*/ 1816298 h 3342500"/>
                <a:gd name="connsiteX211" fmla="*/ 2055405 w 3478122"/>
                <a:gd name="connsiteY211" fmla="*/ 1677547 h 3342500"/>
                <a:gd name="connsiteX212" fmla="*/ 2242045 w 3478122"/>
                <a:gd name="connsiteY212" fmla="*/ 1677547 h 3342500"/>
                <a:gd name="connsiteX213" fmla="*/ 2242045 w 3478122"/>
                <a:gd name="connsiteY213" fmla="*/ 1816298 h 3342500"/>
                <a:gd name="connsiteX214" fmla="*/ 2055405 w 3478122"/>
                <a:gd name="connsiteY214" fmla="*/ 1816298 h 3342500"/>
                <a:gd name="connsiteX215" fmla="*/ 2055405 w 3478122"/>
                <a:gd name="connsiteY215" fmla="*/ 1664940 h 3342500"/>
                <a:gd name="connsiteX216" fmla="*/ 2055405 w 3478122"/>
                <a:gd name="connsiteY216" fmla="*/ 1526189 h 3342500"/>
                <a:gd name="connsiteX217" fmla="*/ 2242045 w 3478122"/>
                <a:gd name="connsiteY217" fmla="*/ 1526189 h 3342500"/>
                <a:gd name="connsiteX218" fmla="*/ 2242045 w 3478122"/>
                <a:gd name="connsiteY218" fmla="*/ 1664940 h 3342500"/>
                <a:gd name="connsiteX219" fmla="*/ 2055405 w 3478122"/>
                <a:gd name="connsiteY219" fmla="*/ 1664940 h 3342500"/>
                <a:gd name="connsiteX220" fmla="*/ 2055405 w 3478122"/>
                <a:gd name="connsiteY220" fmla="*/ 1513582 h 3342500"/>
                <a:gd name="connsiteX221" fmla="*/ 2055405 w 3478122"/>
                <a:gd name="connsiteY221" fmla="*/ 1374830 h 3342500"/>
                <a:gd name="connsiteX222" fmla="*/ 2242045 w 3478122"/>
                <a:gd name="connsiteY222" fmla="*/ 1374830 h 3342500"/>
                <a:gd name="connsiteX223" fmla="*/ 2242045 w 3478122"/>
                <a:gd name="connsiteY223" fmla="*/ 1513582 h 3342500"/>
                <a:gd name="connsiteX224" fmla="*/ 2055405 w 3478122"/>
                <a:gd name="connsiteY224" fmla="*/ 1513582 h 3342500"/>
                <a:gd name="connsiteX225" fmla="*/ 2055405 w 3478122"/>
                <a:gd name="connsiteY225" fmla="*/ 1362224 h 3342500"/>
                <a:gd name="connsiteX226" fmla="*/ 2055405 w 3478122"/>
                <a:gd name="connsiteY226" fmla="*/ 1223472 h 3342500"/>
                <a:gd name="connsiteX227" fmla="*/ 2242045 w 3478122"/>
                <a:gd name="connsiteY227" fmla="*/ 1223472 h 3342500"/>
                <a:gd name="connsiteX228" fmla="*/ 2242045 w 3478122"/>
                <a:gd name="connsiteY228" fmla="*/ 1362224 h 3342500"/>
                <a:gd name="connsiteX229" fmla="*/ 2055405 w 3478122"/>
                <a:gd name="connsiteY229" fmla="*/ 1362224 h 3342500"/>
                <a:gd name="connsiteX230" fmla="*/ 2055405 w 3478122"/>
                <a:gd name="connsiteY230" fmla="*/ 1210866 h 3342500"/>
                <a:gd name="connsiteX231" fmla="*/ 2055405 w 3478122"/>
                <a:gd name="connsiteY231" fmla="*/ 1072114 h 3342500"/>
                <a:gd name="connsiteX232" fmla="*/ 2242045 w 3478122"/>
                <a:gd name="connsiteY232" fmla="*/ 1072114 h 3342500"/>
                <a:gd name="connsiteX233" fmla="*/ 2242045 w 3478122"/>
                <a:gd name="connsiteY233" fmla="*/ 1210866 h 3342500"/>
                <a:gd name="connsiteX234" fmla="*/ 2055405 w 3478122"/>
                <a:gd name="connsiteY234" fmla="*/ 1210866 h 3342500"/>
                <a:gd name="connsiteX235" fmla="*/ 2055405 w 3478122"/>
                <a:gd name="connsiteY235" fmla="*/ 1059507 h 3342500"/>
                <a:gd name="connsiteX236" fmla="*/ 2055405 w 3478122"/>
                <a:gd name="connsiteY236" fmla="*/ 920756 h 3342500"/>
                <a:gd name="connsiteX237" fmla="*/ 2242045 w 3478122"/>
                <a:gd name="connsiteY237" fmla="*/ 920756 h 3342500"/>
                <a:gd name="connsiteX238" fmla="*/ 2242045 w 3478122"/>
                <a:gd name="connsiteY238" fmla="*/ 1059507 h 3342500"/>
                <a:gd name="connsiteX239" fmla="*/ 2055405 w 3478122"/>
                <a:gd name="connsiteY239" fmla="*/ 1059507 h 3342500"/>
                <a:gd name="connsiteX240" fmla="*/ 2055405 w 3478122"/>
                <a:gd name="connsiteY240" fmla="*/ 908149 h 3342500"/>
                <a:gd name="connsiteX241" fmla="*/ 2055405 w 3478122"/>
                <a:gd name="connsiteY241" fmla="*/ 769397 h 3342500"/>
                <a:gd name="connsiteX242" fmla="*/ 2242045 w 3478122"/>
                <a:gd name="connsiteY242" fmla="*/ 769397 h 3342500"/>
                <a:gd name="connsiteX243" fmla="*/ 2242045 w 3478122"/>
                <a:gd name="connsiteY243" fmla="*/ 908149 h 3342500"/>
                <a:gd name="connsiteX244" fmla="*/ 2055405 w 3478122"/>
                <a:gd name="connsiteY244" fmla="*/ 908149 h 3342500"/>
                <a:gd name="connsiteX245" fmla="*/ 2038430 w 3478122"/>
                <a:gd name="connsiteY245" fmla="*/ 908149 h 3342500"/>
                <a:gd name="connsiteX246" fmla="*/ 1851790 w 3478122"/>
                <a:gd name="connsiteY246" fmla="*/ 908149 h 3342500"/>
                <a:gd name="connsiteX247" fmla="*/ 1851790 w 3478122"/>
                <a:gd name="connsiteY247" fmla="*/ 769397 h 3342500"/>
                <a:gd name="connsiteX248" fmla="*/ 2038430 w 3478122"/>
                <a:gd name="connsiteY248" fmla="*/ 769397 h 3342500"/>
                <a:gd name="connsiteX249" fmla="*/ 2038430 w 3478122"/>
                <a:gd name="connsiteY249" fmla="*/ 908149 h 3342500"/>
                <a:gd name="connsiteX250" fmla="*/ 1834833 w 3478122"/>
                <a:gd name="connsiteY250" fmla="*/ 908149 h 3342500"/>
                <a:gd name="connsiteX251" fmla="*/ 1648193 w 3478122"/>
                <a:gd name="connsiteY251" fmla="*/ 908149 h 3342500"/>
                <a:gd name="connsiteX252" fmla="*/ 1648193 w 3478122"/>
                <a:gd name="connsiteY252" fmla="*/ 769397 h 3342500"/>
                <a:gd name="connsiteX253" fmla="*/ 1834833 w 3478122"/>
                <a:gd name="connsiteY253" fmla="*/ 769397 h 3342500"/>
                <a:gd name="connsiteX254" fmla="*/ 1834833 w 3478122"/>
                <a:gd name="connsiteY254" fmla="*/ 908149 h 3342500"/>
                <a:gd name="connsiteX255" fmla="*/ 1631236 w 3478122"/>
                <a:gd name="connsiteY255" fmla="*/ 908149 h 3342500"/>
                <a:gd name="connsiteX256" fmla="*/ 1444597 w 3478122"/>
                <a:gd name="connsiteY256" fmla="*/ 908149 h 3342500"/>
                <a:gd name="connsiteX257" fmla="*/ 1444597 w 3478122"/>
                <a:gd name="connsiteY257" fmla="*/ 769397 h 3342500"/>
                <a:gd name="connsiteX258" fmla="*/ 1631236 w 3478122"/>
                <a:gd name="connsiteY258" fmla="*/ 769397 h 3342500"/>
                <a:gd name="connsiteX259" fmla="*/ 1631236 w 3478122"/>
                <a:gd name="connsiteY259" fmla="*/ 908149 h 3342500"/>
                <a:gd name="connsiteX260" fmla="*/ 1427640 w 3478122"/>
                <a:gd name="connsiteY260" fmla="*/ 908149 h 3342500"/>
                <a:gd name="connsiteX261" fmla="*/ 1241000 w 3478122"/>
                <a:gd name="connsiteY261" fmla="*/ 908149 h 3342500"/>
                <a:gd name="connsiteX262" fmla="*/ 1241000 w 3478122"/>
                <a:gd name="connsiteY262" fmla="*/ 769397 h 3342500"/>
                <a:gd name="connsiteX263" fmla="*/ 1427640 w 3478122"/>
                <a:gd name="connsiteY263" fmla="*/ 769397 h 3342500"/>
                <a:gd name="connsiteX264" fmla="*/ 1427640 w 3478122"/>
                <a:gd name="connsiteY264" fmla="*/ 908149 h 3342500"/>
                <a:gd name="connsiteX265" fmla="*/ 1427640 w 3478122"/>
                <a:gd name="connsiteY265" fmla="*/ 920756 h 3342500"/>
                <a:gd name="connsiteX266" fmla="*/ 1427640 w 3478122"/>
                <a:gd name="connsiteY266" fmla="*/ 1059507 h 3342500"/>
                <a:gd name="connsiteX267" fmla="*/ 1241000 w 3478122"/>
                <a:gd name="connsiteY267" fmla="*/ 1059507 h 3342500"/>
                <a:gd name="connsiteX268" fmla="*/ 1241000 w 3478122"/>
                <a:gd name="connsiteY268" fmla="*/ 920756 h 3342500"/>
                <a:gd name="connsiteX269" fmla="*/ 1427640 w 3478122"/>
                <a:gd name="connsiteY269" fmla="*/ 920756 h 3342500"/>
                <a:gd name="connsiteX270" fmla="*/ 1224042 w 3478122"/>
                <a:gd name="connsiteY270" fmla="*/ 1059507 h 3342500"/>
                <a:gd name="connsiteX271" fmla="*/ 1037403 w 3478122"/>
                <a:gd name="connsiteY271" fmla="*/ 1059507 h 3342500"/>
                <a:gd name="connsiteX272" fmla="*/ 1037403 w 3478122"/>
                <a:gd name="connsiteY272" fmla="*/ 920756 h 3342500"/>
                <a:gd name="connsiteX273" fmla="*/ 1224042 w 3478122"/>
                <a:gd name="connsiteY273" fmla="*/ 920756 h 3342500"/>
                <a:gd name="connsiteX274" fmla="*/ 1224042 w 3478122"/>
                <a:gd name="connsiteY274" fmla="*/ 1059507 h 3342500"/>
                <a:gd name="connsiteX275" fmla="*/ 1224042 w 3478122"/>
                <a:gd name="connsiteY275" fmla="*/ 1072114 h 3342500"/>
                <a:gd name="connsiteX276" fmla="*/ 1224042 w 3478122"/>
                <a:gd name="connsiteY276" fmla="*/ 1210866 h 3342500"/>
                <a:gd name="connsiteX277" fmla="*/ 1037403 w 3478122"/>
                <a:gd name="connsiteY277" fmla="*/ 1210866 h 3342500"/>
                <a:gd name="connsiteX278" fmla="*/ 1037403 w 3478122"/>
                <a:gd name="connsiteY278" fmla="*/ 1072114 h 3342500"/>
                <a:gd name="connsiteX279" fmla="*/ 1224042 w 3478122"/>
                <a:gd name="connsiteY279" fmla="*/ 1072114 h 3342500"/>
                <a:gd name="connsiteX280" fmla="*/ 1224042 w 3478122"/>
                <a:gd name="connsiteY280" fmla="*/ 1223472 h 3342500"/>
                <a:gd name="connsiteX281" fmla="*/ 1224042 w 3478122"/>
                <a:gd name="connsiteY281" fmla="*/ 1362224 h 3342500"/>
                <a:gd name="connsiteX282" fmla="*/ 1037403 w 3478122"/>
                <a:gd name="connsiteY282" fmla="*/ 1362224 h 3342500"/>
                <a:gd name="connsiteX283" fmla="*/ 1037403 w 3478122"/>
                <a:gd name="connsiteY283" fmla="*/ 1223472 h 3342500"/>
                <a:gd name="connsiteX284" fmla="*/ 1224042 w 3478122"/>
                <a:gd name="connsiteY284" fmla="*/ 1223472 h 3342500"/>
                <a:gd name="connsiteX285" fmla="*/ 1224042 w 3478122"/>
                <a:gd name="connsiteY285" fmla="*/ 1374830 h 3342500"/>
                <a:gd name="connsiteX286" fmla="*/ 1224042 w 3478122"/>
                <a:gd name="connsiteY286" fmla="*/ 1513582 h 3342500"/>
                <a:gd name="connsiteX287" fmla="*/ 1037403 w 3478122"/>
                <a:gd name="connsiteY287" fmla="*/ 1513582 h 3342500"/>
                <a:gd name="connsiteX288" fmla="*/ 1037403 w 3478122"/>
                <a:gd name="connsiteY288" fmla="*/ 1374830 h 3342500"/>
                <a:gd name="connsiteX289" fmla="*/ 1224042 w 3478122"/>
                <a:gd name="connsiteY289" fmla="*/ 1374830 h 3342500"/>
                <a:gd name="connsiteX290" fmla="*/ 1224042 w 3478122"/>
                <a:gd name="connsiteY290" fmla="*/ 1526189 h 3342500"/>
                <a:gd name="connsiteX291" fmla="*/ 1224042 w 3478122"/>
                <a:gd name="connsiteY291" fmla="*/ 1664940 h 3342500"/>
                <a:gd name="connsiteX292" fmla="*/ 1037403 w 3478122"/>
                <a:gd name="connsiteY292" fmla="*/ 1664940 h 3342500"/>
                <a:gd name="connsiteX293" fmla="*/ 1037403 w 3478122"/>
                <a:gd name="connsiteY293" fmla="*/ 1526189 h 3342500"/>
                <a:gd name="connsiteX294" fmla="*/ 1224042 w 3478122"/>
                <a:gd name="connsiteY294" fmla="*/ 1526189 h 3342500"/>
                <a:gd name="connsiteX295" fmla="*/ 1224042 w 3478122"/>
                <a:gd name="connsiteY295" fmla="*/ 1677547 h 3342500"/>
                <a:gd name="connsiteX296" fmla="*/ 1224042 w 3478122"/>
                <a:gd name="connsiteY296" fmla="*/ 1816298 h 3342500"/>
                <a:gd name="connsiteX297" fmla="*/ 1037403 w 3478122"/>
                <a:gd name="connsiteY297" fmla="*/ 1816298 h 3342500"/>
                <a:gd name="connsiteX298" fmla="*/ 1037403 w 3478122"/>
                <a:gd name="connsiteY298" fmla="*/ 1677547 h 3342500"/>
                <a:gd name="connsiteX299" fmla="*/ 1224042 w 3478122"/>
                <a:gd name="connsiteY299" fmla="*/ 1677547 h 3342500"/>
                <a:gd name="connsiteX300" fmla="*/ 1224042 w 3478122"/>
                <a:gd name="connsiteY300" fmla="*/ 1828905 h 3342500"/>
                <a:gd name="connsiteX301" fmla="*/ 1224042 w 3478122"/>
                <a:gd name="connsiteY301" fmla="*/ 1967656 h 3342500"/>
                <a:gd name="connsiteX302" fmla="*/ 1037403 w 3478122"/>
                <a:gd name="connsiteY302" fmla="*/ 1967656 h 3342500"/>
                <a:gd name="connsiteX303" fmla="*/ 1037403 w 3478122"/>
                <a:gd name="connsiteY303" fmla="*/ 1828905 h 3342500"/>
                <a:gd name="connsiteX304" fmla="*/ 1224042 w 3478122"/>
                <a:gd name="connsiteY304" fmla="*/ 1828905 h 3342500"/>
                <a:gd name="connsiteX305" fmla="*/ 1224042 w 3478122"/>
                <a:gd name="connsiteY305" fmla="*/ 1980263 h 3342500"/>
                <a:gd name="connsiteX306" fmla="*/ 1224042 w 3478122"/>
                <a:gd name="connsiteY306" fmla="*/ 2119015 h 3342500"/>
                <a:gd name="connsiteX307" fmla="*/ 1037403 w 3478122"/>
                <a:gd name="connsiteY307" fmla="*/ 2119015 h 3342500"/>
                <a:gd name="connsiteX308" fmla="*/ 1037403 w 3478122"/>
                <a:gd name="connsiteY308" fmla="*/ 1980263 h 3342500"/>
                <a:gd name="connsiteX309" fmla="*/ 1224042 w 3478122"/>
                <a:gd name="connsiteY309" fmla="*/ 1980263 h 3342500"/>
                <a:gd name="connsiteX310" fmla="*/ 1224042 w 3478122"/>
                <a:gd name="connsiteY310" fmla="*/ 2131621 h 3342500"/>
                <a:gd name="connsiteX311" fmla="*/ 1224042 w 3478122"/>
                <a:gd name="connsiteY311" fmla="*/ 2270373 h 3342500"/>
                <a:gd name="connsiteX312" fmla="*/ 1037403 w 3478122"/>
                <a:gd name="connsiteY312" fmla="*/ 2270373 h 3342500"/>
                <a:gd name="connsiteX313" fmla="*/ 1037403 w 3478122"/>
                <a:gd name="connsiteY313" fmla="*/ 2131621 h 3342500"/>
                <a:gd name="connsiteX314" fmla="*/ 1224042 w 3478122"/>
                <a:gd name="connsiteY314" fmla="*/ 2131621 h 3342500"/>
                <a:gd name="connsiteX315" fmla="*/ 1224042 w 3478122"/>
                <a:gd name="connsiteY315" fmla="*/ 2282980 h 3342500"/>
                <a:gd name="connsiteX316" fmla="*/ 1224042 w 3478122"/>
                <a:gd name="connsiteY316" fmla="*/ 2421731 h 3342500"/>
                <a:gd name="connsiteX317" fmla="*/ 1037403 w 3478122"/>
                <a:gd name="connsiteY317" fmla="*/ 2421731 h 3342500"/>
                <a:gd name="connsiteX318" fmla="*/ 1037403 w 3478122"/>
                <a:gd name="connsiteY318" fmla="*/ 2282980 h 3342500"/>
                <a:gd name="connsiteX319" fmla="*/ 1224042 w 3478122"/>
                <a:gd name="connsiteY319" fmla="*/ 2282980 h 3342500"/>
                <a:gd name="connsiteX320" fmla="*/ 1241018 w 3478122"/>
                <a:gd name="connsiteY320" fmla="*/ 2282980 h 3342500"/>
                <a:gd name="connsiteX321" fmla="*/ 1427657 w 3478122"/>
                <a:gd name="connsiteY321" fmla="*/ 2282980 h 3342500"/>
                <a:gd name="connsiteX322" fmla="*/ 1427657 w 3478122"/>
                <a:gd name="connsiteY322" fmla="*/ 2421731 h 3342500"/>
                <a:gd name="connsiteX323" fmla="*/ 1241018 w 3478122"/>
                <a:gd name="connsiteY323" fmla="*/ 2421731 h 3342500"/>
                <a:gd name="connsiteX324" fmla="*/ 1241018 w 3478122"/>
                <a:gd name="connsiteY324" fmla="*/ 2282980 h 3342500"/>
                <a:gd name="connsiteX325" fmla="*/ 1427640 w 3478122"/>
                <a:gd name="connsiteY325" fmla="*/ 2434338 h 3342500"/>
                <a:gd name="connsiteX326" fmla="*/ 1427640 w 3478122"/>
                <a:gd name="connsiteY326" fmla="*/ 2573089 h 3342500"/>
                <a:gd name="connsiteX327" fmla="*/ 1241000 w 3478122"/>
                <a:gd name="connsiteY327" fmla="*/ 2573089 h 3342500"/>
                <a:gd name="connsiteX328" fmla="*/ 1241000 w 3478122"/>
                <a:gd name="connsiteY328" fmla="*/ 2434338 h 3342500"/>
                <a:gd name="connsiteX329" fmla="*/ 1427640 w 3478122"/>
                <a:gd name="connsiteY329" fmla="*/ 2434338 h 3342500"/>
                <a:gd name="connsiteX330" fmla="*/ 1444615 w 3478122"/>
                <a:gd name="connsiteY330" fmla="*/ 2434338 h 3342500"/>
                <a:gd name="connsiteX331" fmla="*/ 1631254 w 3478122"/>
                <a:gd name="connsiteY331" fmla="*/ 2434338 h 3342500"/>
                <a:gd name="connsiteX332" fmla="*/ 1631254 w 3478122"/>
                <a:gd name="connsiteY332" fmla="*/ 2573089 h 3342500"/>
                <a:gd name="connsiteX333" fmla="*/ 1444615 w 3478122"/>
                <a:gd name="connsiteY333" fmla="*/ 2573089 h 3342500"/>
                <a:gd name="connsiteX334" fmla="*/ 1444615 w 3478122"/>
                <a:gd name="connsiteY334" fmla="*/ 2434338 h 3342500"/>
                <a:gd name="connsiteX335" fmla="*/ 1648212 w 3478122"/>
                <a:gd name="connsiteY335" fmla="*/ 2434338 h 3342500"/>
                <a:gd name="connsiteX336" fmla="*/ 1834851 w 3478122"/>
                <a:gd name="connsiteY336" fmla="*/ 2434338 h 3342500"/>
                <a:gd name="connsiteX337" fmla="*/ 1834851 w 3478122"/>
                <a:gd name="connsiteY337" fmla="*/ 2573089 h 3342500"/>
                <a:gd name="connsiteX338" fmla="*/ 1648212 w 3478122"/>
                <a:gd name="connsiteY338" fmla="*/ 2573089 h 3342500"/>
                <a:gd name="connsiteX339" fmla="*/ 1648212 w 3478122"/>
                <a:gd name="connsiteY339" fmla="*/ 2434338 h 3342500"/>
                <a:gd name="connsiteX340" fmla="*/ 1851809 w 3478122"/>
                <a:gd name="connsiteY340" fmla="*/ 2434338 h 3342500"/>
                <a:gd name="connsiteX341" fmla="*/ 2038448 w 3478122"/>
                <a:gd name="connsiteY341" fmla="*/ 2434338 h 3342500"/>
                <a:gd name="connsiteX342" fmla="*/ 2038448 w 3478122"/>
                <a:gd name="connsiteY342" fmla="*/ 2573089 h 3342500"/>
                <a:gd name="connsiteX343" fmla="*/ 1851809 w 3478122"/>
                <a:gd name="connsiteY343" fmla="*/ 2573089 h 3342500"/>
                <a:gd name="connsiteX344" fmla="*/ 1851809 w 3478122"/>
                <a:gd name="connsiteY344" fmla="*/ 2434338 h 3342500"/>
                <a:gd name="connsiteX345" fmla="*/ 2055405 w 3478122"/>
                <a:gd name="connsiteY345" fmla="*/ 2434338 h 3342500"/>
                <a:gd name="connsiteX346" fmla="*/ 2242045 w 3478122"/>
                <a:gd name="connsiteY346" fmla="*/ 2434338 h 3342500"/>
                <a:gd name="connsiteX347" fmla="*/ 2242045 w 3478122"/>
                <a:gd name="connsiteY347" fmla="*/ 2573089 h 3342500"/>
                <a:gd name="connsiteX348" fmla="*/ 2055405 w 3478122"/>
                <a:gd name="connsiteY348" fmla="*/ 2573089 h 3342500"/>
                <a:gd name="connsiteX349" fmla="*/ 2055405 w 3478122"/>
                <a:gd name="connsiteY349" fmla="*/ 2434338 h 3342500"/>
                <a:gd name="connsiteX350" fmla="*/ 2055405 w 3478122"/>
                <a:gd name="connsiteY350" fmla="*/ 2421731 h 3342500"/>
                <a:gd name="connsiteX351" fmla="*/ 2055405 w 3478122"/>
                <a:gd name="connsiteY351" fmla="*/ 2282980 h 3342500"/>
                <a:gd name="connsiteX352" fmla="*/ 2242045 w 3478122"/>
                <a:gd name="connsiteY352" fmla="*/ 2282980 h 3342500"/>
                <a:gd name="connsiteX353" fmla="*/ 2242045 w 3478122"/>
                <a:gd name="connsiteY353" fmla="*/ 2421731 h 3342500"/>
                <a:gd name="connsiteX354" fmla="*/ 2055405 w 3478122"/>
                <a:gd name="connsiteY354" fmla="*/ 2421731 h 3342500"/>
                <a:gd name="connsiteX355" fmla="*/ 2259002 w 3478122"/>
                <a:gd name="connsiteY355" fmla="*/ 2282980 h 3342500"/>
                <a:gd name="connsiteX356" fmla="*/ 2445642 w 3478122"/>
                <a:gd name="connsiteY356" fmla="*/ 2282980 h 3342500"/>
                <a:gd name="connsiteX357" fmla="*/ 2445642 w 3478122"/>
                <a:gd name="connsiteY357" fmla="*/ 2421731 h 3342500"/>
                <a:gd name="connsiteX358" fmla="*/ 2259002 w 3478122"/>
                <a:gd name="connsiteY358" fmla="*/ 2421731 h 3342500"/>
                <a:gd name="connsiteX359" fmla="*/ 2259002 w 3478122"/>
                <a:gd name="connsiteY359" fmla="*/ 2282980 h 3342500"/>
                <a:gd name="connsiteX360" fmla="*/ 2259002 w 3478122"/>
                <a:gd name="connsiteY360" fmla="*/ 2270373 h 3342500"/>
                <a:gd name="connsiteX361" fmla="*/ 2259002 w 3478122"/>
                <a:gd name="connsiteY361" fmla="*/ 2131621 h 3342500"/>
                <a:gd name="connsiteX362" fmla="*/ 2445642 w 3478122"/>
                <a:gd name="connsiteY362" fmla="*/ 2131621 h 3342500"/>
                <a:gd name="connsiteX363" fmla="*/ 2445642 w 3478122"/>
                <a:gd name="connsiteY363" fmla="*/ 2270373 h 3342500"/>
                <a:gd name="connsiteX364" fmla="*/ 2259002 w 3478122"/>
                <a:gd name="connsiteY364" fmla="*/ 2270373 h 3342500"/>
                <a:gd name="connsiteX365" fmla="*/ 2259002 w 3478122"/>
                <a:gd name="connsiteY365" fmla="*/ 2119015 h 3342500"/>
                <a:gd name="connsiteX366" fmla="*/ 2259002 w 3478122"/>
                <a:gd name="connsiteY366" fmla="*/ 1980263 h 3342500"/>
                <a:gd name="connsiteX367" fmla="*/ 2445642 w 3478122"/>
                <a:gd name="connsiteY367" fmla="*/ 1980263 h 3342500"/>
                <a:gd name="connsiteX368" fmla="*/ 2445642 w 3478122"/>
                <a:gd name="connsiteY368" fmla="*/ 2119015 h 3342500"/>
                <a:gd name="connsiteX369" fmla="*/ 2259002 w 3478122"/>
                <a:gd name="connsiteY369" fmla="*/ 2119015 h 3342500"/>
                <a:gd name="connsiteX370" fmla="*/ 2259002 w 3478122"/>
                <a:gd name="connsiteY370" fmla="*/ 1967656 h 3342500"/>
                <a:gd name="connsiteX371" fmla="*/ 2259002 w 3478122"/>
                <a:gd name="connsiteY371" fmla="*/ 1828905 h 3342500"/>
                <a:gd name="connsiteX372" fmla="*/ 2445642 w 3478122"/>
                <a:gd name="connsiteY372" fmla="*/ 1828905 h 3342500"/>
                <a:gd name="connsiteX373" fmla="*/ 2445642 w 3478122"/>
                <a:gd name="connsiteY373" fmla="*/ 1967656 h 3342500"/>
                <a:gd name="connsiteX374" fmla="*/ 2259002 w 3478122"/>
                <a:gd name="connsiteY374" fmla="*/ 1967656 h 3342500"/>
                <a:gd name="connsiteX375" fmla="*/ 2259002 w 3478122"/>
                <a:gd name="connsiteY375" fmla="*/ 1816298 h 3342500"/>
                <a:gd name="connsiteX376" fmla="*/ 2259002 w 3478122"/>
                <a:gd name="connsiteY376" fmla="*/ 1677547 h 3342500"/>
                <a:gd name="connsiteX377" fmla="*/ 2445642 w 3478122"/>
                <a:gd name="connsiteY377" fmla="*/ 1677547 h 3342500"/>
                <a:gd name="connsiteX378" fmla="*/ 2445642 w 3478122"/>
                <a:gd name="connsiteY378" fmla="*/ 1816298 h 3342500"/>
                <a:gd name="connsiteX379" fmla="*/ 2259002 w 3478122"/>
                <a:gd name="connsiteY379" fmla="*/ 1816298 h 3342500"/>
                <a:gd name="connsiteX380" fmla="*/ 2259002 w 3478122"/>
                <a:gd name="connsiteY380" fmla="*/ 1664940 h 3342500"/>
                <a:gd name="connsiteX381" fmla="*/ 2259002 w 3478122"/>
                <a:gd name="connsiteY381" fmla="*/ 1526189 h 3342500"/>
                <a:gd name="connsiteX382" fmla="*/ 2445642 w 3478122"/>
                <a:gd name="connsiteY382" fmla="*/ 1526189 h 3342500"/>
                <a:gd name="connsiteX383" fmla="*/ 2445642 w 3478122"/>
                <a:gd name="connsiteY383" fmla="*/ 1664940 h 3342500"/>
                <a:gd name="connsiteX384" fmla="*/ 2259002 w 3478122"/>
                <a:gd name="connsiteY384" fmla="*/ 1664940 h 3342500"/>
                <a:gd name="connsiteX385" fmla="*/ 2259002 w 3478122"/>
                <a:gd name="connsiteY385" fmla="*/ 1513582 h 3342500"/>
                <a:gd name="connsiteX386" fmla="*/ 2259002 w 3478122"/>
                <a:gd name="connsiteY386" fmla="*/ 1374830 h 3342500"/>
                <a:gd name="connsiteX387" fmla="*/ 2445642 w 3478122"/>
                <a:gd name="connsiteY387" fmla="*/ 1374830 h 3342500"/>
                <a:gd name="connsiteX388" fmla="*/ 2445642 w 3478122"/>
                <a:gd name="connsiteY388" fmla="*/ 1513582 h 3342500"/>
                <a:gd name="connsiteX389" fmla="*/ 2259002 w 3478122"/>
                <a:gd name="connsiteY389" fmla="*/ 1513582 h 3342500"/>
                <a:gd name="connsiteX390" fmla="*/ 2259002 w 3478122"/>
                <a:gd name="connsiteY390" fmla="*/ 1362224 h 3342500"/>
                <a:gd name="connsiteX391" fmla="*/ 2259002 w 3478122"/>
                <a:gd name="connsiteY391" fmla="*/ 1223472 h 3342500"/>
                <a:gd name="connsiteX392" fmla="*/ 2445642 w 3478122"/>
                <a:gd name="connsiteY392" fmla="*/ 1223472 h 3342500"/>
                <a:gd name="connsiteX393" fmla="*/ 2445642 w 3478122"/>
                <a:gd name="connsiteY393" fmla="*/ 1362224 h 3342500"/>
                <a:gd name="connsiteX394" fmla="*/ 2259002 w 3478122"/>
                <a:gd name="connsiteY394" fmla="*/ 1362224 h 3342500"/>
                <a:gd name="connsiteX395" fmla="*/ 2259002 w 3478122"/>
                <a:gd name="connsiteY395" fmla="*/ 1210866 h 3342500"/>
                <a:gd name="connsiteX396" fmla="*/ 2259002 w 3478122"/>
                <a:gd name="connsiteY396" fmla="*/ 1072114 h 3342500"/>
                <a:gd name="connsiteX397" fmla="*/ 2445642 w 3478122"/>
                <a:gd name="connsiteY397" fmla="*/ 1072114 h 3342500"/>
                <a:gd name="connsiteX398" fmla="*/ 2445642 w 3478122"/>
                <a:gd name="connsiteY398" fmla="*/ 1210866 h 3342500"/>
                <a:gd name="connsiteX399" fmla="*/ 2259002 w 3478122"/>
                <a:gd name="connsiteY399" fmla="*/ 1210866 h 3342500"/>
                <a:gd name="connsiteX400" fmla="*/ 2259002 w 3478122"/>
                <a:gd name="connsiteY400" fmla="*/ 1059507 h 3342500"/>
                <a:gd name="connsiteX401" fmla="*/ 2259002 w 3478122"/>
                <a:gd name="connsiteY401" fmla="*/ 920756 h 3342500"/>
                <a:gd name="connsiteX402" fmla="*/ 2445642 w 3478122"/>
                <a:gd name="connsiteY402" fmla="*/ 920756 h 3342500"/>
                <a:gd name="connsiteX403" fmla="*/ 2445642 w 3478122"/>
                <a:gd name="connsiteY403" fmla="*/ 1059507 h 3342500"/>
                <a:gd name="connsiteX404" fmla="*/ 2259002 w 3478122"/>
                <a:gd name="connsiteY404" fmla="*/ 1059507 h 3342500"/>
                <a:gd name="connsiteX405" fmla="*/ 2259002 w 3478122"/>
                <a:gd name="connsiteY405" fmla="*/ 908149 h 3342500"/>
                <a:gd name="connsiteX406" fmla="*/ 2259002 w 3478122"/>
                <a:gd name="connsiteY406" fmla="*/ 769397 h 3342500"/>
                <a:gd name="connsiteX407" fmla="*/ 2445642 w 3478122"/>
                <a:gd name="connsiteY407" fmla="*/ 769397 h 3342500"/>
                <a:gd name="connsiteX408" fmla="*/ 2445642 w 3478122"/>
                <a:gd name="connsiteY408" fmla="*/ 908149 h 3342500"/>
                <a:gd name="connsiteX409" fmla="*/ 2259002 w 3478122"/>
                <a:gd name="connsiteY409" fmla="*/ 908149 h 3342500"/>
                <a:gd name="connsiteX410" fmla="*/ 2259002 w 3478122"/>
                <a:gd name="connsiteY410" fmla="*/ 756791 h 3342500"/>
                <a:gd name="connsiteX411" fmla="*/ 2259002 w 3478122"/>
                <a:gd name="connsiteY411" fmla="*/ 618039 h 3342500"/>
                <a:gd name="connsiteX412" fmla="*/ 2445642 w 3478122"/>
                <a:gd name="connsiteY412" fmla="*/ 618039 h 3342500"/>
                <a:gd name="connsiteX413" fmla="*/ 2445642 w 3478122"/>
                <a:gd name="connsiteY413" fmla="*/ 756791 h 3342500"/>
                <a:gd name="connsiteX414" fmla="*/ 2259002 w 3478122"/>
                <a:gd name="connsiteY414" fmla="*/ 756791 h 3342500"/>
                <a:gd name="connsiteX415" fmla="*/ 2242027 w 3478122"/>
                <a:gd name="connsiteY415" fmla="*/ 756791 h 3342500"/>
                <a:gd name="connsiteX416" fmla="*/ 2055387 w 3478122"/>
                <a:gd name="connsiteY416" fmla="*/ 756791 h 3342500"/>
                <a:gd name="connsiteX417" fmla="*/ 2055387 w 3478122"/>
                <a:gd name="connsiteY417" fmla="*/ 618039 h 3342500"/>
                <a:gd name="connsiteX418" fmla="*/ 2242027 w 3478122"/>
                <a:gd name="connsiteY418" fmla="*/ 618039 h 3342500"/>
                <a:gd name="connsiteX419" fmla="*/ 2242027 w 3478122"/>
                <a:gd name="connsiteY419" fmla="*/ 756791 h 3342500"/>
                <a:gd name="connsiteX420" fmla="*/ 2038430 w 3478122"/>
                <a:gd name="connsiteY420" fmla="*/ 756791 h 3342500"/>
                <a:gd name="connsiteX421" fmla="*/ 1851790 w 3478122"/>
                <a:gd name="connsiteY421" fmla="*/ 756791 h 3342500"/>
                <a:gd name="connsiteX422" fmla="*/ 1851790 w 3478122"/>
                <a:gd name="connsiteY422" fmla="*/ 618039 h 3342500"/>
                <a:gd name="connsiteX423" fmla="*/ 2038430 w 3478122"/>
                <a:gd name="connsiteY423" fmla="*/ 618039 h 3342500"/>
                <a:gd name="connsiteX424" fmla="*/ 2038430 w 3478122"/>
                <a:gd name="connsiteY424" fmla="*/ 756791 h 3342500"/>
                <a:gd name="connsiteX425" fmla="*/ 1834833 w 3478122"/>
                <a:gd name="connsiteY425" fmla="*/ 756791 h 3342500"/>
                <a:gd name="connsiteX426" fmla="*/ 1648193 w 3478122"/>
                <a:gd name="connsiteY426" fmla="*/ 756791 h 3342500"/>
                <a:gd name="connsiteX427" fmla="*/ 1648193 w 3478122"/>
                <a:gd name="connsiteY427" fmla="*/ 618039 h 3342500"/>
                <a:gd name="connsiteX428" fmla="*/ 1834833 w 3478122"/>
                <a:gd name="connsiteY428" fmla="*/ 618039 h 3342500"/>
                <a:gd name="connsiteX429" fmla="*/ 1834833 w 3478122"/>
                <a:gd name="connsiteY429" fmla="*/ 756791 h 3342500"/>
                <a:gd name="connsiteX430" fmla="*/ 1631236 w 3478122"/>
                <a:gd name="connsiteY430" fmla="*/ 756791 h 3342500"/>
                <a:gd name="connsiteX431" fmla="*/ 1444597 w 3478122"/>
                <a:gd name="connsiteY431" fmla="*/ 756791 h 3342500"/>
                <a:gd name="connsiteX432" fmla="*/ 1444597 w 3478122"/>
                <a:gd name="connsiteY432" fmla="*/ 618039 h 3342500"/>
                <a:gd name="connsiteX433" fmla="*/ 1631236 w 3478122"/>
                <a:gd name="connsiteY433" fmla="*/ 618039 h 3342500"/>
                <a:gd name="connsiteX434" fmla="*/ 1631236 w 3478122"/>
                <a:gd name="connsiteY434" fmla="*/ 756791 h 3342500"/>
                <a:gd name="connsiteX435" fmla="*/ 1427640 w 3478122"/>
                <a:gd name="connsiteY435" fmla="*/ 756791 h 3342500"/>
                <a:gd name="connsiteX436" fmla="*/ 1241000 w 3478122"/>
                <a:gd name="connsiteY436" fmla="*/ 756791 h 3342500"/>
                <a:gd name="connsiteX437" fmla="*/ 1241000 w 3478122"/>
                <a:gd name="connsiteY437" fmla="*/ 618039 h 3342500"/>
                <a:gd name="connsiteX438" fmla="*/ 1427640 w 3478122"/>
                <a:gd name="connsiteY438" fmla="*/ 618039 h 3342500"/>
                <a:gd name="connsiteX439" fmla="*/ 1427640 w 3478122"/>
                <a:gd name="connsiteY439" fmla="*/ 756791 h 3342500"/>
                <a:gd name="connsiteX440" fmla="*/ 1224042 w 3478122"/>
                <a:gd name="connsiteY440" fmla="*/ 756791 h 3342500"/>
                <a:gd name="connsiteX441" fmla="*/ 1037403 w 3478122"/>
                <a:gd name="connsiteY441" fmla="*/ 756791 h 3342500"/>
                <a:gd name="connsiteX442" fmla="*/ 1037403 w 3478122"/>
                <a:gd name="connsiteY442" fmla="*/ 618039 h 3342500"/>
                <a:gd name="connsiteX443" fmla="*/ 1224042 w 3478122"/>
                <a:gd name="connsiteY443" fmla="*/ 618039 h 3342500"/>
                <a:gd name="connsiteX444" fmla="*/ 1224042 w 3478122"/>
                <a:gd name="connsiteY444" fmla="*/ 756791 h 3342500"/>
                <a:gd name="connsiteX445" fmla="*/ 1224042 w 3478122"/>
                <a:gd name="connsiteY445" fmla="*/ 769397 h 3342500"/>
                <a:gd name="connsiteX446" fmla="*/ 1224042 w 3478122"/>
                <a:gd name="connsiteY446" fmla="*/ 908149 h 3342500"/>
                <a:gd name="connsiteX447" fmla="*/ 1037403 w 3478122"/>
                <a:gd name="connsiteY447" fmla="*/ 908149 h 3342500"/>
                <a:gd name="connsiteX448" fmla="*/ 1037403 w 3478122"/>
                <a:gd name="connsiteY448" fmla="*/ 769397 h 3342500"/>
                <a:gd name="connsiteX449" fmla="*/ 1224042 w 3478122"/>
                <a:gd name="connsiteY449" fmla="*/ 769397 h 3342500"/>
                <a:gd name="connsiteX450" fmla="*/ 1020446 w 3478122"/>
                <a:gd name="connsiteY450" fmla="*/ 908149 h 3342500"/>
                <a:gd name="connsiteX451" fmla="*/ 833806 w 3478122"/>
                <a:gd name="connsiteY451" fmla="*/ 908149 h 3342500"/>
                <a:gd name="connsiteX452" fmla="*/ 833806 w 3478122"/>
                <a:gd name="connsiteY452" fmla="*/ 769397 h 3342500"/>
                <a:gd name="connsiteX453" fmla="*/ 1020446 w 3478122"/>
                <a:gd name="connsiteY453" fmla="*/ 769397 h 3342500"/>
                <a:gd name="connsiteX454" fmla="*/ 1020446 w 3478122"/>
                <a:gd name="connsiteY454" fmla="*/ 908149 h 3342500"/>
                <a:gd name="connsiteX455" fmla="*/ 1020446 w 3478122"/>
                <a:gd name="connsiteY455" fmla="*/ 920756 h 3342500"/>
                <a:gd name="connsiteX456" fmla="*/ 1020446 w 3478122"/>
                <a:gd name="connsiteY456" fmla="*/ 1059507 h 3342500"/>
                <a:gd name="connsiteX457" fmla="*/ 833806 w 3478122"/>
                <a:gd name="connsiteY457" fmla="*/ 1059507 h 3342500"/>
                <a:gd name="connsiteX458" fmla="*/ 833806 w 3478122"/>
                <a:gd name="connsiteY458" fmla="*/ 920756 h 3342500"/>
                <a:gd name="connsiteX459" fmla="*/ 1020446 w 3478122"/>
                <a:gd name="connsiteY459" fmla="*/ 920756 h 3342500"/>
                <a:gd name="connsiteX460" fmla="*/ 1020446 w 3478122"/>
                <a:gd name="connsiteY460" fmla="*/ 1072114 h 3342500"/>
                <a:gd name="connsiteX461" fmla="*/ 1020446 w 3478122"/>
                <a:gd name="connsiteY461" fmla="*/ 1210866 h 3342500"/>
                <a:gd name="connsiteX462" fmla="*/ 833806 w 3478122"/>
                <a:gd name="connsiteY462" fmla="*/ 1210866 h 3342500"/>
                <a:gd name="connsiteX463" fmla="*/ 833806 w 3478122"/>
                <a:gd name="connsiteY463" fmla="*/ 1072114 h 3342500"/>
                <a:gd name="connsiteX464" fmla="*/ 1020446 w 3478122"/>
                <a:gd name="connsiteY464" fmla="*/ 1072114 h 3342500"/>
                <a:gd name="connsiteX465" fmla="*/ 1020446 w 3478122"/>
                <a:gd name="connsiteY465" fmla="*/ 1223472 h 3342500"/>
                <a:gd name="connsiteX466" fmla="*/ 1020446 w 3478122"/>
                <a:gd name="connsiteY466" fmla="*/ 1362224 h 3342500"/>
                <a:gd name="connsiteX467" fmla="*/ 833806 w 3478122"/>
                <a:gd name="connsiteY467" fmla="*/ 1362224 h 3342500"/>
                <a:gd name="connsiteX468" fmla="*/ 833806 w 3478122"/>
                <a:gd name="connsiteY468" fmla="*/ 1223472 h 3342500"/>
                <a:gd name="connsiteX469" fmla="*/ 1020446 w 3478122"/>
                <a:gd name="connsiteY469" fmla="*/ 1223472 h 3342500"/>
                <a:gd name="connsiteX470" fmla="*/ 1020446 w 3478122"/>
                <a:gd name="connsiteY470" fmla="*/ 1374830 h 3342500"/>
                <a:gd name="connsiteX471" fmla="*/ 1020446 w 3478122"/>
                <a:gd name="connsiteY471" fmla="*/ 1513582 h 3342500"/>
                <a:gd name="connsiteX472" fmla="*/ 833806 w 3478122"/>
                <a:gd name="connsiteY472" fmla="*/ 1513582 h 3342500"/>
                <a:gd name="connsiteX473" fmla="*/ 833806 w 3478122"/>
                <a:gd name="connsiteY473" fmla="*/ 1374830 h 3342500"/>
                <a:gd name="connsiteX474" fmla="*/ 1020446 w 3478122"/>
                <a:gd name="connsiteY474" fmla="*/ 1374830 h 3342500"/>
                <a:gd name="connsiteX475" fmla="*/ 1020446 w 3478122"/>
                <a:gd name="connsiteY475" fmla="*/ 1526189 h 3342500"/>
                <a:gd name="connsiteX476" fmla="*/ 1020446 w 3478122"/>
                <a:gd name="connsiteY476" fmla="*/ 1664940 h 3342500"/>
                <a:gd name="connsiteX477" fmla="*/ 833806 w 3478122"/>
                <a:gd name="connsiteY477" fmla="*/ 1664940 h 3342500"/>
                <a:gd name="connsiteX478" fmla="*/ 833806 w 3478122"/>
                <a:gd name="connsiteY478" fmla="*/ 1526189 h 3342500"/>
                <a:gd name="connsiteX479" fmla="*/ 1020446 w 3478122"/>
                <a:gd name="connsiteY479" fmla="*/ 1526189 h 3342500"/>
                <a:gd name="connsiteX480" fmla="*/ 1020446 w 3478122"/>
                <a:gd name="connsiteY480" fmla="*/ 1677547 h 3342500"/>
                <a:gd name="connsiteX481" fmla="*/ 1020446 w 3478122"/>
                <a:gd name="connsiteY481" fmla="*/ 1816298 h 3342500"/>
                <a:gd name="connsiteX482" fmla="*/ 833806 w 3478122"/>
                <a:gd name="connsiteY482" fmla="*/ 1816298 h 3342500"/>
                <a:gd name="connsiteX483" fmla="*/ 833806 w 3478122"/>
                <a:gd name="connsiteY483" fmla="*/ 1677547 h 3342500"/>
                <a:gd name="connsiteX484" fmla="*/ 1020446 w 3478122"/>
                <a:gd name="connsiteY484" fmla="*/ 1677547 h 3342500"/>
                <a:gd name="connsiteX485" fmla="*/ 1020446 w 3478122"/>
                <a:gd name="connsiteY485" fmla="*/ 1828905 h 3342500"/>
                <a:gd name="connsiteX486" fmla="*/ 1020446 w 3478122"/>
                <a:gd name="connsiteY486" fmla="*/ 1967656 h 3342500"/>
                <a:gd name="connsiteX487" fmla="*/ 833806 w 3478122"/>
                <a:gd name="connsiteY487" fmla="*/ 1967656 h 3342500"/>
                <a:gd name="connsiteX488" fmla="*/ 833806 w 3478122"/>
                <a:gd name="connsiteY488" fmla="*/ 1828905 h 3342500"/>
                <a:gd name="connsiteX489" fmla="*/ 1020446 w 3478122"/>
                <a:gd name="connsiteY489" fmla="*/ 1828905 h 3342500"/>
                <a:gd name="connsiteX490" fmla="*/ 1020446 w 3478122"/>
                <a:gd name="connsiteY490" fmla="*/ 1980263 h 3342500"/>
                <a:gd name="connsiteX491" fmla="*/ 1020446 w 3478122"/>
                <a:gd name="connsiteY491" fmla="*/ 2119015 h 3342500"/>
                <a:gd name="connsiteX492" fmla="*/ 833806 w 3478122"/>
                <a:gd name="connsiteY492" fmla="*/ 2119015 h 3342500"/>
                <a:gd name="connsiteX493" fmla="*/ 833806 w 3478122"/>
                <a:gd name="connsiteY493" fmla="*/ 1980263 h 3342500"/>
                <a:gd name="connsiteX494" fmla="*/ 1020446 w 3478122"/>
                <a:gd name="connsiteY494" fmla="*/ 1980263 h 3342500"/>
                <a:gd name="connsiteX495" fmla="*/ 1020446 w 3478122"/>
                <a:gd name="connsiteY495" fmla="*/ 2131621 h 3342500"/>
                <a:gd name="connsiteX496" fmla="*/ 1020446 w 3478122"/>
                <a:gd name="connsiteY496" fmla="*/ 2270373 h 3342500"/>
                <a:gd name="connsiteX497" fmla="*/ 833806 w 3478122"/>
                <a:gd name="connsiteY497" fmla="*/ 2270373 h 3342500"/>
                <a:gd name="connsiteX498" fmla="*/ 833806 w 3478122"/>
                <a:gd name="connsiteY498" fmla="*/ 2131621 h 3342500"/>
                <a:gd name="connsiteX499" fmla="*/ 1020446 w 3478122"/>
                <a:gd name="connsiteY499" fmla="*/ 2131621 h 3342500"/>
                <a:gd name="connsiteX500" fmla="*/ 1020446 w 3478122"/>
                <a:gd name="connsiteY500" fmla="*/ 2282980 h 3342500"/>
                <a:gd name="connsiteX501" fmla="*/ 1020446 w 3478122"/>
                <a:gd name="connsiteY501" fmla="*/ 2421731 h 3342500"/>
                <a:gd name="connsiteX502" fmla="*/ 833806 w 3478122"/>
                <a:gd name="connsiteY502" fmla="*/ 2421731 h 3342500"/>
                <a:gd name="connsiteX503" fmla="*/ 833806 w 3478122"/>
                <a:gd name="connsiteY503" fmla="*/ 2282980 h 3342500"/>
                <a:gd name="connsiteX504" fmla="*/ 1020446 w 3478122"/>
                <a:gd name="connsiteY504" fmla="*/ 2282980 h 3342500"/>
                <a:gd name="connsiteX505" fmla="*/ 1020446 w 3478122"/>
                <a:gd name="connsiteY505" fmla="*/ 2434338 h 3342500"/>
                <a:gd name="connsiteX506" fmla="*/ 1020446 w 3478122"/>
                <a:gd name="connsiteY506" fmla="*/ 2573089 h 3342500"/>
                <a:gd name="connsiteX507" fmla="*/ 833806 w 3478122"/>
                <a:gd name="connsiteY507" fmla="*/ 2573089 h 3342500"/>
                <a:gd name="connsiteX508" fmla="*/ 833806 w 3478122"/>
                <a:gd name="connsiteY508" fmla="*/ 2434338 h 3342500"/>
                <a:gd name="connsiteX509" fmla="*/ 1020446 w 3478122"/>
                <a:gd name="connsiteY509" fmla="*/ 2434338 h 3342500"/>
                <a:gd name="connsiteX510" fmla="*/ 1037421 w 3478122"/>
                <a:gd name="connsiteY510" fmla="*/ 2434338 h 3342500"/>
                <a:gd name="connsiteX511" fmla="*/ 1224061 w 3478122"/>
                <a:gd name="connsiteY511" fmla="*/ 2434338 h 3342500"/>
                <a:gd name="connsiteX512" fmla="*/ 1224061 w 3478122"/>
                <a:gd name="connsiteY512" fmla="*/ 2573089 h 3342500"/>
                <a:gd name="connsiteX513" fmla="*/ 1037421 w 3478122"/>
                <a:gd name="connsiteY513" fmla="*/ 2573089 h 3342500"/>
                <a:gd name="connsiteX514" fmla="*/ 1037421 w 3478122"/>
                <a:gd name="connsiteY514" fmla="*/ 2434338 h 3342500"/>
                <a:gd name="connsiteX515" fmla="*/ 1224042 w 3478122"/>
                <a:gd name="connsiteY515" fmla="*/ 2585696 h 3342500"/>
                <a:gd name="connsiteX516" fmla="*/ 1224042 w 3478122"/>
                <a:gd name="connsiteY516" fmla="*/ 2724448 h 3342500"/>
                <a:gd name="connsiteX517" fmla="*/ 1037403 w 3478122"/>
                <a:gd name="connsiteY517" fmla="*/ 2724448 h 3342500"/>
                <a:gd name="connsiteX518" fmla="*/ 1037403 w 3478122"/>
                <a:gd name="connsiteY518" fmla="*/ 2585696 h 3342500"/>
                <a:gd name="connsiteX519" fmla="*/ 1224042 w 3478122"/>
                <a:gd name="connsiteY519" fmla="*/ 2585696 h 3342500"/>
                <a:gd name="connsiteX520" fmla="*/ 1241018 w 3478122"/>
                <a:gd name="connsiteY520" fmla="*/ 2585696 h 3342500"/>
                <a:gd name="connsiteX521" fmla="*/ 1427657 w 3478122"/>
                <a:gd name="connsiteY521" fmla="*/ 2585696 h 3342500"/>
                <a:gd name="connsiteX522" fmla="*/ 1427657 w 3478122"/>
                <a:gd name="connsiteY522" fmla="*/ 2724448 h 3342500"/>
                <a:gd name="connsiteX523" fmla="*/ 1241018 w 3478122"/>
                <a:gd name="connsiteY523" fmla="*/ 2724448 h 3342500"/>
                <a:gd name="connsiteX524" fmla="*/ 1241018 w 3478122"/>
                <a:gd name="connsiteY524" fmla="*/ 2585696 h 3342500"/>
                <a:gd name="connsiteX525" fmla="*/ 1444615 w 3478122"/>
                <a:gd name="connsiteY525" fmla="*/ 2585696 h 3342500"/>
                <a:gd name="connsiteX526" fmla="*/ 1631254 w 3478122"/>
                <a:gd name="connsiteY526" fmla="*/ 2585696 h 3342500"/>
                <a:gd name="connsiteX527" fmla="*/ 1631254 w 3478122"/>
                <a:gd name="connsiteY527" fmla="*/ 2724448 h 3342500"/>
                <a:gd name="connsiteX528" fmla="*/ 1444615 w 3478122"/>
                <a:gd name="connsiteY528" fmla="*/ 2724448 h 3342500"/>
                <a:gd name="connsiteX529" fmla="*/ 1444615 w 3478122"/>
                <a:gd name="connsiteY529" fmla="*/ 2585696 h 3342500"/>
                <a:gd name="connsiteX530" fmla="*/ 1648212 w 3478122"/>
                <a:gd name="connsiteY530" fmla="*/ 2585696 h 3342500"/>
                <a:gd name="connsiteX531" fmla="*/ 1834851 w 3478122"/>
                <a:gd name="connsiteY531" fmla="*/ 2585696 h 3342500"/>
                <a:gd name="connsiteX532" fmla="*/ 1834851 w 3478122"/>
                <a:gd name="connsiteY532" fmla="*/ 2724448 h 3342500"/>
                <a:gd name="connsiteX533" fmla="*/ 1648212 w 3478122"/>
                <a:gd name="connsiteY533" fmla="*/ 2724448 h 3342500"/>
                <a:gd name="connsiteX534" fmla="*/ 1648212 w 3478122"/>
                <a:gd name="connsiteY534" fmla="*/ 2585696 h 3342500"/>
                <a:gd name="connsiteX535" fmla="*/ 1851809 w 3478122"/>
                <a:gd name="connsiteY535" fmla="*/ 2585696 h 3342500"/>
                <a:gd name="connsiteX536" fmla="*/ 2038448 w 3478122"/>
                <a:gd name="connsiteY536" fmla="*/ 2585696 h 3342500"/>
                <a:gd name="connsiteX537" fmla="*/ 2038448 w 3478122"/>
                <a:gd name="connsiteY537" fmla="*/ 2724448 h 3342500"/>
                <a:gd name="connsiteX538" fmla="*/ 1851809 w 3478122"/>
                <a:gd name="connsiteY538" fmla="*/ 2724448 h 3342500"/>
                <a:gd name="connsiteX539" fmla="*/ 1851809 w 3478122"/>
                <a:gd name="connsiteY539" fmla="*/ 2585696 h 3342500"/>
                <a:gd name="connsiteX540" fmla="*/ 2055405 w 3478122"/>
                <a:gd name="connsiteY540" fmla="*/ 2585696 h 3342500"/>
                <a:gd name="connsiteX541" fmla="*/ 2242045 w 3478122"/>
                <a:gd name="connsiteY541" fmla="*/ 2585696 h 3342500"/>
                <a:gd name="connsiteX542" fmla="*/ 2242045 w 3478122"/>
                <a:gd name="connsiteY542" fmla="*/ 2724448 h 3342500"/>
                <a:gd name="connsiteX543" fmla="*/ 2055405 w 3478122"/>
                <a:gd name="connsiteY543" fmla="*/ 2724448 h 3342500"/>
                <a:gd name="connsiteX544" fmla="*/ 2055405 w 3478122"/>
                <a:gd name="connsiteY544" fmla="*/ 2585696 h 3342500"/>
                <a:gd name="connsiteX545" fmla="*/ 2259002 w 3478122"/>
                <a:gd name="connsiteY545" fmla="*/ 2585696 h 3342500"/>
                <a:gd name="connsiteX546" fmla="*/ 2445642 w 3478122"/>
                <a:gd name="connsiteY546" fmla="*/ 2585696 h 3342500"/>
                <a:gd name="connsiteX547" fmla="*/ 2445642 w 3478122"/>
                <a:gd name="connsiteY547" fmla="*/ 2724448 h 3342500"/>
                <a:gd name="connsiteX548" fmla="*/ 2259002 w 3478122"/>
                <a:gd name="connsiteY548" fmla="*/ 2724448 h 3342500"/>
                <a:gd name="connsiteX549" fmla="*/ 2259002 w 3478122"/>
                <a:gd name="connsiteY549" fmla="*/ 2585696 h 3342500"/>
                <a:gd name="connsiteX550" fmla="*/ 2259002 w 3478122"/>
                <a:gd name="connsiteY550" fmla="*/ 2573089 h 3342500"/>
                <a:gd name="connsiteX551" fmla="*/ 2259002 w 3478122"/>
                <a:gd name="connsiteY551" fmla="*/ 2434338 h 3342500"/>
                <a:gd name="connsiteX552" fmla="*/ 2445642 w 3478122"/>
                <a:gd name="connsiteY552" fmla="*/ 2434338 h 3342500"/>
                <a:gd name="connsiteX553" fmla="*/ 2445642 w 3478122"/>
                <a:gd name="connsiteY553" fmla="*/ 2573089 h 3342500"/>
                <a:gd name="connsiteX554" fmla="*/ 2259002 w 3478122"/>
                <a:gd name="connsiteY554" fmla="*/ 2573089 h 3342500"/>
                <a:gd name="connsiteX555" fmla="*/ 2462599 w 3478122"/>
                <a:gd name="connsiteY555" fmla="*/ 2434338 h 3342500"/>
                <a:gd name="connsiteX556" fmla="*/ 2649238 w 3478122"/>
                <a:gd name="connsiteY556" fmla="*/ 2434338 h 3342500"/>
                <a:gd name="connsiteX557" fmla="*/ 2649238 w 3478122"/>
                <a:gd name="connsiteY557" fmla="*/ 2573089 h 3342500"/>
                <a:gd name="connsiteX558" fmla="*/ 2462599 w 3478122"/>
                <a:gd name="connsiteY558" fmla="*/ 2573089 h 3342500"/>
                <a:gd name="connsiteX559" fmla="*/ 2462599 w 3478122"/>
                <a:gd name="connsiteY559" fmla="*/ 2434338 h 3342500"/>
                <a:gd name="connsiteX560" fmla="*/ 2462599 w 3478122"/>
                <a:gd name="connsiteY560" fmla="*/ 2421731 h 3342500"/>
                <a:gd name="connsiteX561" fmla="*/ 2462599 w 3478122"/>
                <a:gd name="connsiteY561" fmla="*/ 2282980 h 3342500"/>
                <a:gd name="connsiteX562" fmla="*/ 2649238 w 3478122"/>
                <a:gd name="connsiteY562" fmla="*/ 2282980 h 3342500"/>
                <a:gd name="connsiteX563" fmla="*/ 2649238 w 3478122"/>
                <a:gd name="connsiteY563" fmla="*/ 2421731 h 3342500"/>
                <a:gd name="connsiteX564" fmla="*/ 2462599 w 3478122"/>
                <a:gd name="connsiteY564" fmla="*/ 2421731 h 3342500"/>
                <a:gd name="connsiteX565" fmla="*/ 2462599 w 3478122"/>
                <a:gd name="connsiteY565" fmla="*/ 2270373 h 3342500"/>
                <a:gd name="connsiteX566" fmla="*/ 2462599 w 3478122"/>
                <a:gd name="connsiteY566" fmla="*/ 2131621 h 3342500"/>
                <a:gd name="connsiteX567" fmla="*/ 2649238 w 3478122"/>
                <a:gd name="connsiteY567" fmla="*/ 2131621 h 3342500"/>
                <a:gd name="connsiteX568" fmla="*/ 2649238 w 3478122"/>
                <a:gd name="connsiteY568" fmla="*/ 2270373 h 3342500"/>
                <a:gd name="connsiteX569" fmla="*/ 2462599 w 3478122"/>
                <a:gd name="connsiteY569" fmla="*/ 2270373 h 3342500"/>
                <a:gd name="connsiteX570" fmla="*/ 2462599 w 3478122"/>
                <a:gd name="connsiteY570" fmla="*/ 2119015 h 3342500"/>
                <a:gd name="connsiteX571" fmla="*/ 2462599 w 3478122"/>
                <a:gd name="connsiteY571" fmla="*/ 1980263 h 3342500"/>
                <a:gd name="connsiteX572" fmla="*/ 2649238 w 3478122"/>
                <a:gd name="connsiteY572" fmla="*/ 1980263 h 3342500"/>
                <a:gd name="connsiteX573" fmla="*/ 2649238 w 3478122"/>
                <a:gd name="connsiteY573" fmla="*/ 2119015 h 3342500"/>
                <a:gd name="connsiteX574" fmla="*/ 2462599 w 3478122"/>
                <a:gd name="connsiteY574" fmla="*/ 2119015 h 3342500"/>
                <a:gd name="connsiteX575" fmla="*/ 2462599 w 3478122"/>
                <a:gd name="connsiteY575" fmla="*/ 1967656 h 3342500"/>
                <a:gd name="connsiteX576" fmla="*/ 2462599 w 3478122"/>
                <a:gd name="connsiteY576" fmla="*/ 1828905 h 3342500"/>
                <a:gd name="connsiteX577" fmla="*/ 2649238 w 3478122"/>
                <a:gd name="connsiteY577" fmla="*/ 1828905 h 3342500"/>
                <a:gd name="connsiteX578" fmla="*/ 2649238 w 3478122"/>
                <a:gd name="connsiteY578" fmla="*/ 1967656 h 3342500"/>
                <a:gd name="connsiteX579" fmla="*/ 2462599 w 3478122"/>
                <a:gd name="connsiteY579" fmla="*/ 1967656 h 3342500"/>
                <a:gd name="connsiteX580" fmla="*/ 2462599 w 3478122"/>
                <a:gd name="connsiteY580" fmla="*/ 1816298 h 3342500"/>
                <a:gd name="connsiteX581" fmla="*/ 2462599 w 3478122"/>
                <a:gd name="connsiteY581" fmla="*/ 1677547 h 3342500"/>
                <a:gd name="connsiteX582" fmla="*/ 2649238 w 3478122"/>
                <a:gd name="connsiteY582" fmla="*/ 1677547 h 3342500"/>
                <a:gd name="connsiteX583" fmla="*/ 2649238 w 3478122"/>
                <a:gd name="connsiteY583" fmla="*/ 1816298 h 3342500"/>
                <a:gd name="connsiteX584" fmla="*/ 2462599 w 3478122"/>
                <a:gd name="connsiteY584" fmla="*/ 1816298 h 3342500"/>
                <a:gd name="connsiteX585" fmla="*/ 2462599 w 3478122"/>
                <a:gd name="connsiteY585" fmla="*/ 1664940 h 3342500"/>
                <a:gd name="connsiteX586" fmla="*/ 2462599 w 3478122"/>
                <a:gd name="connsiteY586" fmla="*/ 1526189 h 3342500"/>
                <a:gd name="connsiteX587" fmla="*/ 2649238 w 3478122"/>
                <a:gd name="connsiteY587" fmla="*/ 1526189 h 3342500"/>
                <a:gd name="connsiteX588" fmla="*/ 2649238 w 3478122"/>
                <a:gd name="connsiteY588" fmla="*/ 1664940 h 3342500"/>
                <a:gd name="connsiteX589" fmla="*/ 2462599 w 3478122"/>
                <a:gd name="connsiteY589" fmla="*/ 1664940 h 3342500"/>
                <a:gd name="connsiteX590" fmla="*/ 2462599 w 3478122"/>
                <a:gd name="connsiteY590" fmla="*/ 1513582 h 3342500"/>
                <a:gd name="connsiteX591" fmla="*/ 2462599 w 3478122"/>
                <a:gd name="connsiteY591" fmla="*/ 1374830 h 3342500"/>
                <a:gd name="connsiteX592" fmla="*/ 2649238 w 3478122"/>
                <a:gd name="connsiteY592" fmla="*/ 1374830 h 3342500"/>
                <a:gd name="connsiteX593" fmla="*/ 2649238 w 3478122"/>
                <a:gd name="connsiteY593" fmla="*/ 1513582 h 3342500"/>
                <a:gd name="connsiteX594" fmla="*/ 2462599 w 3478122"/>
                <a:gd name="connsiteY594" fmla="*/ 1513582 h 3342500"/>
                <a:gd name="connsiteX595" fmla="*/ 2462599 w 3478122"/>
                <a:gd name="connsiteY595" fmla="*/ 1362224 h 3342500"/>
                <a:gd name="connsiteX596" fmla="*/ 2462599 w 3478122"/>
                <a:gd name="connsiteY596" fmla="*/ 1223472 h 3342500"/>
                <a:gd name="connsiteX597" fmla="*/ 2649238 w 3478122"/>
                <a:gd name="connsiteY597" fmla="*/ 1223472 h 3342500"/>
                <a:gd name="connsiteX598" fmla="*/ 2649238 w 3478122"/>
                <a:gd name="connsiteY598" fmla="*/ 1362224 h 3342500"/>
                <a:gd name="connsiteX599" fmla="*/ 2462599 w 3478122"/>
                <a:gd name="connsiteY599" fmla="*/ 1362224 h 3342500"/>
                <a:gd name="connsiteX600" fmla="*/ 2462599 w 3478122"/>
                <a:gd name="connsiteY600" fmla="*/ 1210866 h 3342500"/>
                <a:gd name="connsiteX601" fmla="*/ 2462599 w 3478122"/>
                <a:gd name="connsiteY601" fmla="*/ 1072114 h 3342500"/>
                <a:gd name="connsiteX602" fmla="*/ 2649238 w 3478122"/>
                <a:gd name="connsiteY602" fmla="*/ 1072114 h 3342500"/>
                <a:gd name="connsiteX603" fmla="*/ 2649238 w 3478122"/>
                <a:gd name="connsiteY603" fmla="*/ 1210866 h 3342500"/>
                <a:gd name="connsiteX604" fmla="*/ 2462599 w 3478122"/>
                <a:gd name="connsiteY604" fmla="*/ 1210866 h 3342500"/>
                <a:gd name="connsiteX605" fmla="*/ 2462599 w 3478122"/>
                <a:gd name="connsiteY605" fmla="*/ 1059507 h 3342500"/>
                <a:gd name="connsiteX606" fmla="*/ 2462599 w 3478122"/>
                <a:gd name="connsiteY606" fmla="*/ 920756 h 3342500"/>
                <a:gd name="connsiteX607" fmla="*/ 2649238 w 3478122"/>
                <a:gd name="connsiteY607" fmla="*/ 920756 h 3342500"/>
                <a:gd name="connsiteX608" fmla="*/ 2649238 w 3478122"/>
                <a:gd name="connsiteY608" fmla="*/ 1059507 h 3342500"/>
                <a:gd name="connsiteX609" fmla="*/ 2462599 w 3478122"/>
                <a:gd name="connsiteY609" fmla="*/ 1059507 h 3342500"/>
                <a:gd name="connsiteX610" fmla="*/ 2462599 w 3478122"/>
                <a:gd name="connsiteY610" fmla="*/ 908149 h 3342500"/>
                <a:gd name="connsiteX611" fmla="*/ 2462599 w 3478122"/>
                <a:gd name="connsiteY611" fmla="*/ 769397 h 3342500"/>
                <a:gd name="connsiteX612" fmla="*/ 2649238 w 3478122"/>
                <a:gd name="connsiteY612" fmla="*/ 769397 h 3342500"/>
                <a:gd name="connsiteX613" fmla="*/ 2649238 w 3478122"/>
                <a:gd name="connsiteY613" fmla="*/ 908149 h 3342500"/>
                <a:gd name="connsiteX614" fmla="*/ 2462599 w 3478122"/>
                <a:gd name="connsiteY614" fmla="*/ 908149 h 3342500"/>
                <a:gd name="connsiteX615" fmla="*/ 2462599 w 3478122"/>
                <a:gd name="connsiteY615" fmla="*/ 756791 h 3342500"/>
                <a:gd name="connsiteX616" fmla="*/ 2462599 w 3478122"/>
                <a:gd name="connsiteY616" fmla="*/ 618039 h 3342500"/>
                <a:gd name="connsiteX617" fmla="*/ 2649238 w 3478122"/>
                <a:gd name="connsiteY617" fmla="*/ 618039 h 3342500"/>
                <a:gd name="connsiteX618" fmla="*/ 2649238 w 3478122"/>
                <a:gd name="connsiteY618" fmla="*/ 756791 h 3342500"/>
                <a:gd name="connsiteX619" fmla="*/ 2462599 w 3478122"/>
                <a:gd name="connsiteY619" fmla="*/ 756791 h 3342500"/>
                <a:gd name="connsiteX620" fmla="*/ 2462599 w 3478122"/>
                <a:gd name="connsiteY620" fmla="*/ 605433 h 3342500"/>
                <a:gd name="connsiteX621" fmla="*/ 2462599 w 3478122"/>
                <a:gd name="connsiteY621" fmla="*/ 466681 h 3342500"/>
                <a:gd name="connsiteX622" fmla="*/ 2649238 w 3478122"/>
                <a:gd name="connsiteY622" fmla="*/ 466681 h 3342500"/>
                <a:gd name="connsiteX623" fmla="*/ 2649238 w 3478122"/>
                <a:gd name="connsiteY623" fmla="*/ 605433 h 3342500"/>
                <a:gd name="connsiteX624" fmla="*/ 2462599 w 3478122"/>
                <a:gd name="connsiteY624" fmla="*/ 605433 h 3342500"/>
                <a:gd name="connsiteX625" fmla="*/ 2445624 w 3478122"/>
                <a:gd name="connsiteY625" fmla="*/ 605433 h 3342500"/>
                <a:gd name="connsiteX626" fmla="*/ 2258984 w 3478122"/>
                <a:gd name="connsiteY626" fmla="*/ 605433 h 3342500"/>
                <a:gd name="connsiteX627" fmla="*/ 2258984 w 3478122"/>
                <a:gd name="connsiteY627" fmla="*/ 466681 h 3342500"/>
                <a:gd name="connsiteX628" fmla="*/ 2445624 w 3478122"/>
                <a:gd name="connsiteY628" fmla="*/ 466681 h 3342500"/>
                <a:gd name="connsiteX629" fmla="*/ 2445624 w 3478122"/>
                <a:gd name="connsiteY629" fmla="*/ 605433 h 3342500"/>
                <a:gd name="connsiteX630" fmla="*/ 2242027 w 3478122"/>
                <a:gd name="connsiteY630" fmla="*/ 605433 h 3342500"/>
                <a:gd name="connsiteX631" fmla="*/ 2055387 w 3478122"/>
                <a:gd name="connsiteY631" fmla="*/ 605433 h 3342500"/>
                <a:gd name="connsiteX632" fmla="*/ 2055387 w 3478122"/>
                <a:gd name="connsiteY632" fmla="*/ 466681 h 3342500"/>
                <a:gd name="connsiteX633" fmla="*/ 2242027 w 3478122"/>
                <a:gd name="connsiteY633" fmla="*/ 466681 h 3342500"/>
                <a:gd name="connsiteX634" fmla="*/ 2242027 w 3478122"/>
                <a:gd name="connsiteY634" fmla="*/ 605433 h 3342500"/>
                <a:gd name="connsiteX635" fmla="*/ 2038430 w 3478122"/>
                <a:gd name="connsiteY635" fmla="*/ 605433 h 3342500"/>
                <a:gd name="connsiteX636" fmla="*/ 1851790 w 3478122"/>
                <a:gd name="connsiteY636" fmla="*/ 605433 h 3342500"/>
                <a:gd name="connsiteX637" fmla="*/ 1851790 w 3478122"/>
                <a:gd name="connsiteY637" fmla="*/ 466681 h 3342500"/>
                <a:gd name="connsiteX638" fmla="*/ 2038430 w 3478122"/>
                <a:gd name="connsiteY638" fmla="*/ 466681 h 3342500"/>
                <a:gd name="connsiteX639" fmla="*/ 2038430 w 3478122"/>
                <a:gd name="connsiteY639" fmla="*/ 605433 h 3342500"/>
                <a:gd name="connsiteX640" fmla="*/ 1834833 w 3478122"/>
                <a:gd name="connsiteY640" fmla="*/ 605433 h 3342500"/>
                <a:gd name="connsiteX641" fmla="*/ 1648193 w 3478122"/>
                <a:gd name="connsiteY641" fmla="*/ 605433 h 3342500"/>
                <a:gd name="connsiteX642" fmla="*/ 1648193 w 3478122"/>
                <a:gd name="connsiteY642" fmla="*/ 466681 h 3342500"/>
                <a:gd name="connsiteX643" fmla="*/ 1834833 w 3478122"/>
                <a:gd name="connsiteY643" fmla="*/ 466681 h 3342500"/>
                <a:gd name="connsiteX644" fmla="*/ 1834833 w 3478122"/>
                <a:gd name="connsiteY644" fmla="*/ 605433 h 3342500"/>
                <a:gd name="connsiteX645" fmla="*/ 1631236 w 3478122"/>
                <a:gd name="connsiteY645" fmla="*/ 605433 h 3342500"/>
                <a:gd name="connsiteX646" fmla="*/ 1444597 w 3478122"/>
                <a:gd name="connsiteY646" fmla="*/ 605433 h 3342500"/>
                <a:gd name="connsiteX647" fmla="*/ 1444597 w 3478122"/>
                <a:gd name="connsiteY647" fmla="*/ 466681 h 3342500"/>
                <a:gd name="connsiteX648" fmla="*/ 1631236 w 3478122"/>
                <a:gd name="connsiteY648" fmla="*/ 466681 h 3342500"/>
                <a:gd name="connsiteX649" fmla="*/ 1631236 w 3478122"/>
                <a:gd name="connsiteY649" fmla="*/ 605433 h 3342500"/>
                <a:gd name="connsiteX650" fmla="*/ 1427640 w 3478122"/>
                <a:gd name="connsiteY650" fmla="*/ 605433 h 3342500"/>
                <a:gd name="connsiteX651" fmla="*/ 1241000 w 3478122"/>
                <a:gd name="connsiteY651" fmla="*/ 605433 h 3342500"/>
                <a:gd name="connsiteX652" fmla="*/ 1241000 w 3478122"/>
                <a:gd name="connsiteY652" fmla="*/ 466681 h 3342500"/>
                <a:gd name="connsiteX653" fmla="*/ 1427640 w 3478122"/>
                <a:gd name="connsiteY653" fmla="*/ 466681 h 3342500"/>
                <a:gd name="connsiteX654" fmla="*/ 1427640 w 3478122"/>
                <a:gd name="connsiteY654" fmla="*/ 605433 h 3342500"/>
                <a:gd name="connsiteX655" fmla="*/ 1224042 w 3478122"/>
                <a:gd name="connsiteY655" fmla="*/ 605433 h 3342500"/>
                <a:gd name="connsiteX656" fmla="*/ 1037403 w 3478122"/>
                <a:gd name="connsiteY656" fmla="*/ 605433 h 3342500"/>
                <a:gd name="connsiteX657" fmla="*/ 1037403 w 3478122"/>
                <a:gd name="connsiteY657" fmla="*/ 466681 h 3342500"/>
                <a:gd name="connsiteX658" fmla="*/ 1224042 w 3478122"/>
                <a:gd name="connsiteY658" fmla="*/ 466681 h 3342500"/>
                <a:gd name="connsiteX659" fmla="*/ 1224042 w 3478122"/>
                <a:gd name="connsiteY659" fmla="*/ 605433 h 3342500"/>
                <a:gd name="connsiteX660" fmla="*/ 1020446 w 3478122"/>
                <a:gd name="connsiteY660" fmla="*/ 605433 h 3342500"/>
                <a:gd name="connsiteX661" fmla="*/ 833806 w 3478122"/>
                <a:gd name="connsiteY661" fmla="*/ 605433 h 3342500"/>
                <a:gd name="connsiteX662" fmla="*/ 833806 w 3478122"/>
                <a:gd name="connsiteY662" fmla="*/ 466681 h 3342500"/>
                <a:gd name="connsiteX663" fmla="*/ 1020446 w 3478122"/>
                <a:gd name="connsiteY663" fmla="*/ 466681 h 3342500"/>
                <a:gd name="connsiteX664" fmla="*/ 1020446 w 3478122"/>
                <a:gd name="connsiteY664" fmla="*/ 605433 h 3342500"/>
                <a:gd name="connsiteX665" fmla="*/ 1020446 w 3478122"/>
                <a:gd name="connsiteY665" fmla="*/ 618039 h 3342500"/>
                <a:gd name="connsiteX666" fmla="*/ 1020446 w 3478122"/>
                <a:gd name="connsiteY666" fmla="*/ 756791 h 3342500"/>
                <a:gd name="connsiteX667" fmla="*/ 833806 w 3478122"/>
                <a:gd name="connsiteY667" fmla="*/ 756791 h 3342500"/>
                <a:gd name="connsiteX668" fmla="*/ 833806 w 3478122"/>
                <a:gd name="connsiteY668" fmla="*/ 618039 h 3342500"/>
                <a:gd name="connsiteX669" fmla="*/ 1020446 w 3478122"/>
                <a:gd name="connsiteY669" fmla="*/ 618039 h 3342500"/>
                <a:gd name="connsiteX670" fmla="*/ 816849 w 3478122"/>
                <a:gd name="connsiteY670" fmla="*/ 756791 h 3342500"/>
                <a:gd name="connsiteX671" fmla="*/ 630209 w 3478122"/>
                <a:gd name="connsiteY671" fmla="*/ 756791 h 3342500"/>
                <a:gd name="connsiteX672" fmla="*/ 630209 w 3478122"/>
                <a:gd name="connsiteY672" fmla="*/ 618039 h 3342500"/>
                <a:gd name="connsiteX673" fmla="*/ 816849 w 3478122"/>
                <a:gd name="connsiteY673" fmla="*/ 618039 h 3342500"/>
                <a:gd name="connsiteX674" fmla="*/ 816849 w 3478122"/>
                <a:gd name="connsiteY674" fmla="*/ 756791 h 3342500"/>
                <a:gd name="connsiteX675" fmla="*/ 816849 w 3478122"/>
                <a:gd name="connsiteY675" fmla="*/ 769397 h 3342500"/>
                <a:gd name="connsiteX676" fmla="*/ 816849 w 3478122"/>
                <a:gd name="connsiteY676" fmla="*/ 908149 h 3342500"/>
                <a:gd name="connsiteX677" fmla="*/ 630209 w 3478122"/>
                <a:gd name="connsiteY677" fmla="*/ 908149 h 3342500"/>
                <a:gd name="connsiteX678" fmla="*/ 630209 w 3478122"/>
                <a:gd name="connsiteY678" fmla="*/ 769397 h 3342500"/>
                <a:gd name="connsiteX679" fmla="*/ 816849 w 3478122"/>
                <a:gd name="connsiteY679" fmla="*/ 769397 h 3342500"/>
                <a:gd name="connsiteX680" fmla="*/ 816849 w 3478122"/>
                <a:gd name="connsiteY680" fmla="*/ 920756 h 3342500"/>
                <a:gd name="connsiteX681" fmla="*/ 816849 w 3478122"/>
                <a:gd name="connsiteY681" fmla="*/ 1059507 h 3342500"/>
                <a:gd name="connsiteX682" fmla="*/ 630209 w 3478122"/>
                <a:gd name="connsiteY682" fmla="*/ 1059507 h 3342500"/>
                <a:gd name="connsiteX683" fmla="*/ 630209 w 3478122"/>
                <a:gd name="connsiteY683" fmla="*/ 920756 h 3342500"/>
                <a:gd name="connsiteX684" fmla="*/ 816849 w 3478122"/>
                <a:gd name="connsiteY684" fmla="*/ 920756 h 3342500"/>
                <a:gd name="connsiteX685" fmla="*/ 816849 w 3478122"/>
                <a:gd name="connsiteY685" fmla="*/ 1072114 h 3342500"/>
                <a:gd name="connsiteX686" fmla="*/ 816849 w 3478122"/>
                <a:gd name="connsiteY686" fmla="*/ 1210866 h 3342500"/>
                <a:gd name="connsiteX687" fmla="*/ 630209 w 3478122"/>
                <a:gd name="connsiteY687" fmla="*/ 1210866 h 3342500"/>
                <a:gd name="connsiteX688" fmla="*/ 630209 w 3478122"/>
                <a:gd name="connsiteY688" fmla="*/ 1072114 h 3342500"/>
                <a:gd name="connsiteX689" fmla="*/ 816849 w 3478122"/>
                <a:gd name="connsiteY689" fmla="*/ 1072114 h 3342500"/>
                <a:gd name="connsiteX690" fmla="*/ 816849 w 3478122"/>
                <a:gd name="connsiteY690" fmla="*/ 1223472 h 3342500"/>
                <a:gd name="connsiteX691" fmla="*/ 816849 w 3478122"/>
                <a:gd name="connsiteY691" fmla="*/ 1362224 h 3342500"/>
                <a:gd name="connsiteX692" fmla="*/ 630209 w 3478122"/>
                <a:gd name="connsiteY692" fmla="*/ 1362224 h 3342500"/>
                <a:gd name="connsiteX693" fmla="*/ 630209 w 3478122"/>
                <a:gd name="connsiteY693" fmla="*/ 1223472 h 3342500"/>
                <a:gd name="connsiteX694" fmla="*/ 816849 w 3478122"/>
                <a:gd name="connsiteY694" fmla="*/ 1223472 h 3342500"/>
                <a:gd name="connsiteX695" fmla="*/ 816849 w 3478122"/>
                <a:gd name="connsiteY695" fmla="*/ 1374830 h 3342500"/>
                <a:gd name="connsiteX696" fmla="*/ 816849 w 3478122"/>
                <a:gd name="connsiteY696" fmla="*/ 1513582 h 3342500"/>
                <a:gd name="connsiteX697" fmla="*/ 630209 w 3478122"/>
                <a:gd name="connsiteY697" fmla="*/ 1513582 h 3342500"/>
                <a:gd name="connsiteX698" fmla="*/ 630209 w 3478122"/>
                <a:gd name="connsiteY698" fmla="*/ 1374830 h 3342500"/>
                <a:gd name="connsiteX699" fmla="*/ 816849 w 3478122"/>
                <a:gd name="connsiteY699" fmla="*/ 1374830 h 3342500"/>
                <a:gd name="connsiteX700" fmla="*/ 816849 w 3478122"/>
                <a:gd name="connsiteY700" fmla="*/ 1526189 h 3342500"/>
                <a:gd name="connsiteX701" fmla="*/ 816849 w 3478122"/>
                <a:gd name="connsiteY701" fmla="*/ 1664940 h 3342500"/>
                <a:gd name="connsiteX702" fmla="*/ 630209 w 3478122"/>
                <a:gd name="connsiteY702" fmla="*/ 1664940 h 3342500"/>
                <a:gd name="connsiteX703" fmla="*/ 630209 w 3478122"/>
                <a:gd name="connsiteY703" fmla="*/ 1526189 h 3342500"/>
                <a:gd name="connsiteX704" fmla="*/ 816849 w 3478122"/>
                <a:gd name="connsiteY704" fmla="*/ 1526189 h 3342500"/>
                <a:gd name="connsiteX705" fmla="*/ 816849 w 3478122"/>
                <a:gd name="connsiteY705" fmla="*/ 1677547 h 3342500"/>
                <a:gd name="connsiteX706" fmla="*/ 816849 w 3478122"/>
                <a:gd name="connsiteY706" fmla="*/ 1816298 h 3342500"/>
                <a:gd name="connsiteX707" fmla="*/ 630209 w 3478122"/>
                <a:gd name="connsiteY707" fmla="*/ 1816298 h 3342500"/>
                <a:gd name="connsiteX708" fmla="*/ 630209 w 3478122"/>
                <a:gd name="connsiteY708" fmla="*/ 1677547 h 3342500"/>
                <a:gd name="connsiteX709" fmla="*/ 816849 w 3478122"/>
                <a:gd name="connsiteY709" fmla="*/ 1677547 h 3342500"/>
                <a:gd name="connsiteX710" fmla="*/ 816849 w 3478122"/>
                <a:gd name="connsiteY710" fmla="*/ 1828905 h 3342500"/>
                <a:gd name="connsiteX711" fmla="*/ 816849 w 3478122"/>
                <a:gd name="connsiteY711" fmla="*/ 1967656 h 3342500"/>
                <a:gd name="connsiteX712" fmla="*/ 630209 w 3478122"/>
                <a:gd name="connsiteY712" fmla="*/ 1967656 h 3342500"/>
                <a:gd name="connsiteX713" fmla="*/ 630209 w 3478122"/>
                <a:gd name="connsiteY713" fmla="*/ 1828905 h 3342500"/>
                <a:gd name="connsiteX714" fmla="*/ 816849 w 3478122"/>
                <a:gd name="connsiteY714" fmla="*/ 1828905 h 3342500"/>
                <a:gd name="connsiteX715" fmla="*/ 816849 w 3478122"/>
                <a:gd name="connsiteY715" fmla="*/ 1980263 h 3342500"/>
                <a:gd name="connsiteX716" fmla="*/ 816849 w 3478122"/>
                <a:gd name="connsiteY716" fmla="*/ 2119015 h 3342500"/>
                <a:gd name="connsiteX717" fmla="*/ 630209 w 3478122"/>
                <a:gd name="connsiteY717" fmla="*/ 2119015 h 3342500"/>
                <a:gd name="connsiteX718" fmla="*/ 630209 w 3478122"/>
                <a:gd name="connsiteY718" fmla="*/ 1980263 h 3342500"/>
                <a:gd name="connsiteX719" fmla="*/ 816849 w 3478122"/>
                <a:gd name="connsiteY719" fmla="*/ 1980263 h 3342500"/>
                <a:gd name="connsiteX720" fmla="*/ 816849 w 3478122"/>
                <a:gd name="connsiteY720" fmla="*/ 2131621 h 3342500"/>
                <a:gd name="connsiteX721" fmla="*/ 816849 w 3478122"/>
                <a:gd name="connsiteY721" fmla="*/ 2270373 h 3342500"/>
                <a:gd name="connsiteX722" fmla="*/ 630209 w 3478122"/>
                <a:gd name="connsiteY722" fmla="*/ 2270373 h 3342500"/>
                <a:gd name="connsiteX723" fmla="*/ 630209 w 3478122"/>
                <a:gd name="connsiteY723" fmla="*/ 2131621 h 3342500"/>
                <a:gd name="connsiteX724" fmla="*/ 816849 w 3478122"/>
                <a:gd name="connsiteY724" fmla="*/ 2131621 h 3342500"/>
                <a:gd name="connsiteX725" fmla="*/ 816849 w 3478122"/>
                <a:gd name="connsiteY725" fmla="*/ 2282980 h 3342500"/>
                <a:gd name="connsiteX726" fmla="*/ 816849 w 3478122"/>
                <a:gd name="connsiteY726" fmla="*/ 2421731 h 3342500"/>
                <a:gd name="connsiteX727" fmla="*/ 630209 w 3478122"/>
                <a:gd name="connsiteY727" fmla="*/ 2421731 h 3342500"/>
                <a:gd name="connsiteX728" fmla="*/ 630209 w 3478122"/>
                <a:gd name="connsiteY728" fmla="*/ 2282980 h 3342500"/>
                <a:gd name="connsiteX729" fmla="*/ 816849 w 3478122"/>
                <a:gd name="connsiteY729" fmla="*/ 2282980 h 3342500"/>
                <a:gd name="connsiteX730" fmla="*/ 816849 w 3478122"/>
                <a:gd name="connsiteY730" fmla="*/ 2434338 h 3342500"/>
                <a:gd name="connsiteX731" fmla="*/ 816849 w 3478122"/>
                <a:gd name="connsiteY731" fmla="*/ 2573089 h 3342500"/>
                <a:gd name="connsiteX732" fmla="*/ 630209 w 3478122"/>
                <a:gd name="connsiteY732" fmla="*/ 2573089 h 3342500"/>
                <a:gd name="connsiteX733" fmla="*/ 630209 w 3478122"/>
                <a:gd name="connsiteY733" fmla="*/ 2434338 h 3342500"/>
                <a:gd name="connsiteX734" fmla="*/ 816849 w 3478122"/>
                <a:gd name="connsiteY734" fmla="*/ 2434338 h 3342500"/>
                <a:gd name="connsiteX735" fmla="*/ 816849 w 3478122"/>
                <a:gd name="connsiteY735" fmla="*/ 2585696 h 3342500"/>
                <a:gd name="connsiteX736" fmla="*/ 816849 w 3478122"/>
                <a:gd name="connsiteY736" fmla="*/ 2724448 h 3342500"/>
                <a:gd name="connsiteX737" fmla="*/ 630209 w 3478122"/>
                <a:gd name="connsiteY737" fmla="*/ 2724448 h 3342500"/>
                <a:gd name="connsiteX738" fmla="*/ 630209 w 3478122"/>
                <a:gd name="connsiteY738" fmla="*/ 2585696 h 3342500"/>
                <a:gd name="connsiteX739" fmla="*/ 816849 w 3478122"/>
                <a:gd name="connsiteY739" fmla="*/ 2585696 h 3342500"/>
                <a:gd name="connsiteX740" fmla="*/ 833824 w 3478122"/>
                <a:gd name="connsiteY740" fmla="*/ 2585696 h 3342500"/>
                <a:gd name="connsiteX741" fmla="*/ 1020464 w 3478122"/>
                <a:gd name="connsiteY741" fmla="*/ 2585696 h 3342500"/>
                <a:gd name="connsiteX742" fmla="*/ 1020464 w 3478122"/>
                <a:gd name="connsiteY742" fmla="*/ 2724448 h 3342500"/>
                <a:gd name="connsiteX743" fmla="*/ 833824 w 3478122"/>
                <a:gd name="connsiteY743" fmla="*/ 2724448 h 3342500"/>
                <a:gd name="connsiteX744" fmla="*/ 833824 w 3478122"/>
                <a:gd name="connsiteY744" fmla="*/ 2585696 h 3342500"/>
                <a:gd name="connsiteX745" fmla="*/ 1020446 w 3478122"/>
                <a:gd name="connsiteY745" fmla="*/ 2737054 h 3342500"/>
                <a:gd name="connsiteX746" fmla="*/ 1020446 w 3478122"/>
                <a:gd name="connsiteY746" fmla="*/ 2875806 h 3342500"/>
                <a:gd name="connsiteX747" fmla="*/ 833806 w 3478122"/>
                <a:gd name="connsiteY747" fmla="*/ 2875806 h 3342500"/>
                <a:gd name="connsiteX748" fmla="*/ 833806 w 3478122"/>
                <a:gd name="connsiteY748" fmla="*/ 2737054 h 3342500"/>
                <a:gd name="connsiteX749" fmla="*/ 1020446 w 3478122"/>
                <a:gd name="connsiteY749" fmla="*/ 2737054 h 3342500"/>
                <a:gd name="connsiteX750" fmla="*/ 1037421 w 3478122"/>
                <a:gd name="connsiteY750" fmla="*/ 2737054 h 3342500"/>
                <a:gd name="connsiteX751" fmla="*/ 1224061 w 3478122"/>
                <a:gd name="connsiteY751" fmla="*/ 2737054 h 3342500"/>
                <a:gd name="connsiteX752" fmla="*/ 1224061 w 3478122"/>
                <a:gd name="connsiteY752" fmla="*/ 2875806 h 3342500"/>
                <a:gd name="connsiteX753" fmla="*/ 1037421 w 3478122"/>
                <a:gd name="connsiteY753" fmla="*/ 2875806 h 3342500"/>
                <a:gd name="connsiteX754" fmla="*/ 1037421 w 3478122"/>
                <a:gd name="connsiteY754" fmla="*/ 2737054 h 3342500"/>
                <a:gd name="connsiteX755" fmla="*/ 1241018 w 3478122"/>
                <a:gd name="connsiteY755" fmla="*/ 2737054 h 3342500"/>
                <a:gd name="connsiteX756" fmla="*/ 1427657 w 3478122"/>
                <a:gd name="connsiteY756" fmla="*/ 2737054 h 3342500"/>
                <a:gd name="connsiteX757" fmla="*/ 1427657 w 3478122"/>
                <a:gd name="connsiteY757" fmla="*/ 2875806 h 3342500"/>
                <a:gd name="connsiteX758" fmla="*/ 1241018 w 3478122"/>
                <a:gd name="connsiteY758" fmla="*/ 2875806 h 3342500"/>
                <a:gd name="connsiteX759" fmla="*/ 1241018 w 3478122"/>
                <a:gd name="connsiteY759" fmla="*/ 2737054 h 3342500"/>
                <a:gd name="connsiteX760" fmla="*/ 1444615 w 3478122"/>
                <a:gd name="connsiteY760" fmla="*/ 2737054 h 3342500"/>
                <a:gd name="connsiteX761" fmla="*/ 1631254 w 3478122"/>
                <a:gd name="connsiteY761" fmla="*/ 2737054 h 3342500"/>
                <a:gd name="connsiteX762" fmla="*/ 1631254 w 3478122"/>
                <a:gd name="connsiteY762" fmla="*/ 2875806 h 3342500"/>
                <a:gd name="connsiteX763" fmla="*/ 1444615 w 3478122"/>
                <a:gd name="connsiteY763" fmla="*/ 2875806 h 3342500"/>
                <a:gd name="connsiteX764" fmla="*/ 1444615 w 3478122"/>
                <a:gd name="connsiteY764" fmla="*/ 2737054 h 3342500"/>
                <a:gd name="connsiteX765" fmla="*/ 1648212 w 3478122"/>
                <a:gd name="connsiteY765" fmla="*/ 2737054 h 3342500"/>
                <a:gd name="connsiteX766" fmla="*/ 1834851 w 3478122"/>
                <a:gd name="connsiteY766" fmla="*/ 2737054 h 3342500"/>
                <a:gd name="connsiteX767" fmla="*/ 1834851 w 3478122"/>
                <a:gd name="connsiteY767" fmla="*/ 2875806 h 3342500"/>
                <a:gd name="connsiteX768" fmla="*/ 1648212 w 3478122"/>
                <a:gd name="connsiteY768" fmla="*/ 2875806 h 3342500"/>
                <a:gd name="connsiteX769" fmla="*/ 1648212 w 3478122"/>
                <a:gd name="connsiteY769" fmla="*/ 2737054 h 3342500"/>
                <a:gd name="connsiteX770" fmla="*/ 1851809 w 3478122"/>
                <a:gd name="connsiteY770" fmla="*/ 2737054 h 3342500"/>
                <a:gd name="connsiteX771" fmla="*/ 2038448 w 3478122"/>
                <a:gd name="connsiteY771" fmla="*/ 2737054 h 3342500"/>
                <a:gd name="connsiteX772" fmla="*/ 2038448 w 3478122"/>
                <a:gd name="connsiteY772" fmla="*/ 2875806 h 3342500"/>
                <a:gd name="connsiteX773" fmla="*/ 1851809 w 3478122"/>
                <a:gd name="connsiteY773" fmla="*/ 2875806 h 3342500"/>
                <a:gd name="connsiteX774" fmla="*/ 1851809 w 3478122"/>
                <a:gd name="connsiteY774" fmla="*/ 2737054 h 3342500"/>
                <a:gd name="connsiteX775" fmla="*/ 2055405 w 3478122"/>
                <a:gd name="connsiteY775" fmla="*/ 2737054 h 3342500"/>
                <a:gd name="connsiteX776" fmla="*/ 2242045 w 3478122"/>
                <a:gd name="connsiteY776" fmla="*/ 2737054 h 3342500"/>
                <a:gd name="connsiteX777" fmla="*/ 2242045 w 3478122"/>
                <a:gd name="connsiteY777" fmla="*/ 2875806 h 3342500"/>
                <a:gd name="connsiteX778" fmla="*/ 2055405 w 3478122"/>
                <a:gd name="connsiteY778" fmla="*/ 2875806 h 3342500"/>
                <a:gd name="connsiteX779" fmla="*/ 2055405 w 3478122"/>
                <a:gd name="connsiteY779" fmla="*/ 2737054 h 3342500"/>
                <a:gd name="connsiteX780" fmla="*/ 2259002 w 3478122"/>
                <a:gd name="connsiteY780" fmla="*/ 2737054 h 3342500"/>
                <a:gd name="connsiteX781" fmla="*/ 2445642 w 3478122"/>
                <a:gd name="connsiteY781" fmla="*/ 2737054 h 3342500"/>
                <a:gd name="connsiteX782" fmla="*/ 2445642 w 3478122"/>
                <a:gd name="connsiteY782" fmla="*/ 2875806 h 3342500"/>
                <a:gd name="connsiteX783" fmla="*/ 2259002 w 3478122"/>
                <a:gd name="connsiteY783" fmla="*/ 2875806 h 3342500"/>
                <a:gd name="connsiteX784" fmla="*/ 2259002 w 3478122"/>
                <a:gd name="connsiteY784" fmla="*/ 2737054 h 3342500"/>
                <a:gd name="connsiteX785" fmla="*/ 2462599 w 3478122"/>
                <a:gd name="connsiteY785" fmla="*/ 2737054 h 3342500"/>
                <a:gd name="connsiteX786" fmla="*/ 2649238 w 3478122"/>
                <a:gd name="connsiteY786" fmla="*/ 2737054 h 3342500"/>
                <a:gd name="connsiteX787" fmla="*/ 2649238 w 3478122"/>
                <a:gd name="connsiteY787" fmla="*/ 2875806 h 3342500"/>
                <a:gd name="connsiteX788" fmla="*/ 2462599 w 3478122"/>
                <a:gd name="connsiteY788" fmla="*/ 2875806 h 3342500"/>
                <a:gd name="connsiteX789" fmla="*/ 2462599 w 3478122"/>
                <a:gd name="connsiteY789" fmla="*/ 2737054 h 3342500"/>
                <a:gd name="connsiteX790" fmla="*/ 2462599 w 3478122"/>
                <a:gd name="connsiteY790" fmla="*/ 2724448 h 3342500"/>
                <a:gd name="connsiteX791" fmla="*/ 2462599 w 3478122"/>
                <a:gd name="connsiteY791" fmla="*/ 2585696 h 3342500"/>
                <a:gd name="connsiteX792" fmla="*/ 2649238 w 3478122"/>
                <a:gd name="connsiteY792" fmla="*/ 2585696 h 3342500"/>
                <a:gd name="connsiteX793" fmla="*/ 2649238 w 3478122"/>
                <a:gd name="connsiteY793" fmla="*/ 2724448 h 3342500"/>
                <a:gd name="connsiteX794" fmla="*/ 2462599 w 3478122"/>
                <a:gd name="connsiteY794" fmla="*/ 2724448 h 3342500"/>
                <a:gd name="connsiteX795" fmla="*/ 2666196 w 3478122"/>
                <a:gd name="connsiteY795" fmla="*/ 2585696 h 3342500"/>
                <a:gd name="connsiteX796" fmla="*/ 2852835 w 3478122"/>
                <a:gd name="connsiteY796" fmla="*/ 2585696 h 3342500"/>
                <a:gd name="connsiteX797" fmla="*/ 2852835 w 3478122"/>
                <a:gd name="connsiteY797" fmla="*/ 2724448 h 3342500"/>
                <a:gd name="connsiteX798" fmla="*/ 2666196 w 3478122"/>
                <a:gd name="connsiteY798" fmla="*/ 2724448 h 3342500"/>
                <a:gd name="connsiteX799" fmla="*/ 2666196 w 3478122"/>
                <a:gd name="connsiteY799" fmla="*/ 2585696 h 3342500"/>
                <a:gd name="connsiteX800" fmla="*/ 2666196 w 3478122"/>
                <a:gd name="connsiteY800" fmla="*/ 2573089 h 3342500"/>
                <a:gd name="connsiteX801" fmla="*/ 2666196 w 3478122"/>
                <a:gd name="connsiteY801" fmla="*/ 2434338 h 3342500"/>
                <a:gd name="connsiteX802" fmla="*/ 2852835 w 3478122"/>
                <a:gd name="connsiteY802" fmla="*/ 2434338 h 3342500"/>
                <a:gd name="connsiteX803" fmla="*/ 2852835 w 3478122"/>
                <a:gd name="connsiteY803" fmla="*/ 2573089 h 3342500"/>
                <a:gd name="connsiteX804" fmla="*/ 2666196 w 3478122"/>
                <a:gd name="connsiteY804" fmla="*/ 2573089 h 3342500"/>
                <a:gd name="connsiteX805" fmla="*/ 2666196 w 3478122"/>
                <a:gd name="connsiteY805" fmla="*/ 2421731 h 3342500"/>
                <a:gd name="connsiteX806" fmla="*/ 2666196 w 3478122"/>
                <a:gd name="connsiteY806" fmla="*/ 2282980 h 3342500"/>
                <a:gd name="connsiteX807" fmla="*/ 2852835 w 3478122"/>
                <a:gd name="connsiteY807" fmla="*/ 2282980 h 3342500"/>
                <a:gd name="connsiteX808" fmla="*/ 2852835 w 3478122"/>
                <a:gd name="connsiteY808" fmla="*/ 2421731 h 3342500"/>
                <a:gd name="connsiteX809" fmla="*/ 2666196 w 3478122"/>
                <a:gd name="connsiteY809" fmla="*/ 2421731 h 3342500"/>
                <a:gd name="connsiteX810" fmla="*/ 2666196 w 3478122"/>
                <a:gd name="connsiteY810" fmla="*/ 2270373 h 3342500"/>
                <a:gd name="connsiteX811" fmla="*/ 2666196 w 3478122"/>
                <a:gd name="connsiteY811" fmla="*/ 2131621 h 3342500"/>
                <a:gd name="connsiteX812" fmla="*/ 2852835 w 3478122"/>
                <a:gd name="connsiteY812" fmla="*/ 2131621 h 3342500"/>
                <a:gd name="connsiteX813" fmla="*/ 2852835 w 3478122"/>
                <a:gd name="connsiteY813" fmla="*/ 2270373 h 3342500"/>
                <a:gd name="connsiteX814" fmla="*/ 2666196 w 3478122"/>
                <a:gd name="connsiteY814" fmla="*/ 2270373 h 3342500"/>
                <a:gd name="connsiteX815" fmla="*/ 2666196 w 3478122"/>
                <a:gd name="connsiteY815" fmla="*/ 2119015 h 3342500"/>
                <a:gd name="connsiteX816" fmla="*/ 2666196 w 3478122"/>
                <a:gd name="connsiteY816" fmla="*/ 1980263 h 3342500"/>
                <a:gd name="connsiteX817" fmla="*/ 2852835 w 3478122"/>
                <a:gd name="connsiteY817" fmla="*/ 1980263 h 3342500"/>
                <a:gd name="connsiteX818" fmla="*/ 2852835 w 3478122"/>
                <a:gd name="connsiteY818" fmla="*/ 2119015 h 3342500"/>
                <a:gd name="connsiteX819" fmla="*/ 2666196 w 3478122"/>
                <a:gd name="connsiteY819" fmla="*/ 2119015 h 3342500"/>
                <a:gd name="connsiteX820" fmla="*/ 2666196 w 3478122"/>
                <a:gd name="connsiteY820" fmla="*/ 1967656 h 3342500"/>
                <a:gd name="connsiteX821" fmla="*/ 2666196 w 3478122"/>
                <a:gd name="connsiteY821" fmla="*/ 1828905 h 3342500"/>
                <a:gd name="connsiteX822" fmla="*/ 2852835 w 3478122"/>
                <a:gd name="connsiteY822" fmla="*/ 1828905 h 3342500"/>
                <a:gd name="connsiteX823" fmla="*/ 2852835 w 3478122"/>
                <a:gd name="connsiteY823" fmla="*/ 1967656 h 3342500"/>
                <a:gd name="connsiteX824" fmla="*/ 2666196 w 3478122"/>
                <a:gd name="connsiteY824" fmla="*/ 1967656 h 3342500"/>
                <a:gd name="connsiteX825" fmla="*/ 2666196 w 3478122"/>
                <a:gd name="connsiteY825" fmla="*/ 1816298 h 3342500"/>
                <a:gd name="connsiteX826" fmla="*/ 2666196 w 3478122"/>
                <a:gd name="connsiteY826" fmla="*/ 1677547 h 3342500"/>
                <a:gd name="connsiteX827" fmla="*/ 2852835 w 3478122"/>
                <a:gd name="connsiteY827" fmla="*/ 1677547 h 3342500"/>
                <a:gd name="connsiteX828" fmla="*/ 2852835 w 3478122"/>
                <a:gd name="connsiteY828" fmla="*/ 1816298 h 3342500"/>
                <a:gd name="connsiteX829" fmla="*/ 2666196 w 3478122"/>
                <a:gd name="connsiteY829" fmla="*/ 1816298 h 3342500"/>
                <a:gd name="connsiteX830" fmla="*/ 2666196 w 3478122"/>
                <a:gd name="connsiteY830" fmla="*/ 1664940 h 3342500"/>
                <a:gd name="connsiteX831" fmla="*/ 2666196 w 3478122"/>
                <a:gd name="connsiteY831" fmla="*/ 1526189 h 3342500"/>
                <a:gd name="connsiteX832" fmla="*/ 2852835 w 3478122"/>
                <a:gd name="connsiteY832" fmla="*/ 1526189 h 3342500"/>
                <a:gd name="connsiteX833" fmla="*/ 2852835 w 3478122"/>
                <a:gd name="connsiteY833" fmla="*/ 1664940 h 3342500"/>
                <a:gd name="connsiteX834" fmla="*/ 2666196 w 3478122"/>
                <a:gd name="connsiteY834" fmla="*/ 1664940 h 3342500"/>
                <a:gd name="connsiteX835" fmla="*/ 2666196 w 3478122"/>
                <a:gd name="connsiteY835" fmla="*/ 1513582 h 3342500"/>
                <a:gd name="connsiteX836" fmla="*/ 2666196 w 3478122"/>
                <a:gd name="connsiteY836" fmla="*/ 1374830 h 3342500"/>
                <a:gd name="connsiteX837" fmla="*/ 2852835 w 3478122"/>
                <a:gd name="connsiteY837" fmla="*/ 1374830 h 3342500"/>
                <a:gd name="connsiteX838" fmla="*/ 2852835 w 3478122"/>
                <a:gd name="connsiteY838" fmla="*/ 1513582 h 3342500"/>
                <a:gd name="connsiteX839" fmla="*/ 2666196 w 3478122"/>
                <a:gd name="connsiteY839" fmla="*/ 1513582 h 3342500"/>
                <a:gd name="connsiteX840" fmla="*/ 2666196 w 3478122"/>
                <a:gd name="connsiteY840" fmla="*/ 1362224 h 3342500"/>
                <a:gd name="connsiteX841" fmla="*/ 2666196 w 3478122"/>
                <a:gd name="connsiteY841" fmla="*/ 1223472 h 3342500"/>
                <a:gd name="connsiteX842" fmla="*/ 2852835 w 3478122"/>
                <a:gd name="connsiteY842" fmla="*/ 1223472 h 3342500"/>
                <a:gd name="connsiteX843" fmla="*/ 2852835 w 3478122"/>
                <a:gd name="connsiteY843" fmla="*/ 1362224 h 3342500"/>
                <a:gd name="connsiteX844" fmla="*/ 2666196 w 3478122"/>
                <a:gd name="connsiteY844" fmla="*/ 1362224 h 3342500"/>
                <a:gd name="connsiteX845" fmla="*/ 2666196 w 3478122"/>
                <a:gd name="connsiteY845" fmla="*/ 1210866 h 3342500"/>
                <a:gd name="connsiteX846" fmla="*/ 2666196 w 3478122"/>
                <a:gd name="connsiteY846" fmla="*/ 1072114 h 3342500"/>
                <a:gd name="connsiteX847" fmla="*/ 2852835 w 3478122"/>
                <a:gd name="connsiteY847" fmla="*/ 1072114 h 3342500"/>
                <a:gd name="connsiteX848" fmla="*/ 2852835 w 3478122"/>
                <a:gd name="connsiteY848" fmla="*/ 1210866 h 3342500"/>
                <a:gd name="connsiteX849" fmla="*/ 2666196 w 3478122"/>
                <a:gd name="connsiteY849" fmla="*/ 1210866 h 3342500"/>
                <a:gd name="connsiteX850" fmla="*/ 2666196 w 3478122"/>
                <a:gd name="connsiteY850" fmla="*/ 1059507 h 3342500"/>
                <a:gd name="connsiteX851" fmla="*/ 2666196 w 3478122"/>
                <a:gd name="connsiteY851" fmla="*/ 920756 h 3342500"/>
                <a:gd name="connsiteX852" fmla="*/ 2852835 w 3478122"/>
                <a:gd name="connsiteY852" fmla="*/ 920756 h 3342500"/>
                <a:gd name="connsiteX853" fmla="*/ 2852835 w 3478122"/>
                <a:gd name="connsiteY853" fmla="*/ 1059507 h 3342500"/>
                <a:gd name="connsiteX854" fmla="*/ 2666196 w 3478122"/>
                <a:gd name="connsiteY854" fmla="*/ 1059507 h 3342500"/>
                <a:gd name="connsiteX855" fmla="*/ 2666196 w 3478122"/>
                <a:gd name="connsiteY855" fmla="*/ 908149 h 3342500"/>
                <a:gd name="connsiteX856" fmla="*/ 2666196 w 3478122"/>
                <a:gd name="connsiteY856" fmla="*/ 769397 h 3342500"/>
                <a:gd name="connsiteX857" fmla="*/ 2852835 w 3478122"/>
                <a:gd name="connsiteY857" fmla="*/ 769397 h 3342500"/>
                <a:gd name="connsiteX858" fmla="*/ 2852835 w 3478122"/>
                <a:gd name="connsiteY858" fmla="*/ 908149 h 3342500"/>
                <a:gd name="connsiteX859" fmla="*/ 2666196 w 3478122"/>
                <a:gd name="connsiteY859" fmla="*/ 908149 h 3342500"/>
                <a:gd name="connsiteX860" fmla="*/ 2666196 w 3478122"/>
                <a:gd name="connsiteY860" fmla="*/ 756791 h 3342500"/>
                <a:gd name="connsiteX861" fmla="*/ 2666196 w 3478122"/>
                <a:gd name="connsiteY861" fmla="*/ 618039 h 3342500"/>
                <a:gd name="connsiteX862" fmla="*/ 2852835 w 3478122"/>
                <a:gd name="connsiteY862" fmla="*/ 618039 h 3342500"/>
                <a:gd name="connsiteX863" fmla="*/ 2852835 w 3478122"/>
                <a:gd name="connsiteY863" fmla="*/ 756791 h 3342500"/>
                <a:gd name="connsiteX864" fmla="*/ 2666196 w 3478122"/>
                <a:gd name="connsiteY864" fmla="*/ 756791 h 3342500"/>
                <a:gd name="connsiteX865" fmla="*/ 2666196 w 3478122"/>
                <a:gd name="connsiteY865" fmla="*/ 605433 h 3342500"/>
                <a:gd name="connsiteX866" fmla="*/ 2666196 w 3478122"/>
                <a:gd name="connsiteY866" fmla="*/ 466681 h 3342500"/>
                <a:gd name="connsiteX867" fmla="*/ 2852835 w 3478122"/>
                <a:gd name="connsiteY867" fmla="*/ 466681 h 3342500"/>
                <a:gd name="connsiteX868" fmla="*/ 2852835 w 3478122"/>
                <a:gd name="connsiteY868" fmla="*/ 605433 h 3342500"/>
                <a:gd name="connsiteX869" fmla="*/ 2666196 w 3478122"/>
                <a:gd name="connsiteY869" fmla="*/ 605433 h 3342500"/>
                <a:gd name="connsiteX870" fmla="*/ 2666196 w 3478122"/>
                <a:gd name="connsiteY870" fmla="*/ 454075 h 3342500"/>
                <a:gd name="connsiteX871" fmla="*/ 2666196 w 3478122"/>
                <a:gd name="connsiteY871" fmla="*/ 315323 h 3342500"/>
                <a:gd name="connsiteX872" fmla="*/ 2852835 w 3478122"/>
                <a:gd name="connsiteY872" fmla="*/ 315323 h 3342500"/>
                <a:gd name="connsiteX873" fmla="*/ 2852835 w 3478122"/>
                <a:gd name="connsiteY873" fmla="*/ 454075 h 3342500"/>
                <a:gd name="connsiteX874" fmla="*/ 2666196 w 3478122"/>
                <a:gd name="connsiteY874" fmla="*/ 454075 h 3342500"/>
                <a:gd name="connsiteX875" fmla="*/ 2649221 w 3478122"/>
                <a:gd name="connsiteY875" fmla="*/ 454075 h 3342500"/>
                <a:gd name="connsiteX876" fmla="*/ 2462581 w 3478122"/>
                <a:gd name="connsiteY876" fmla="*/ 454075 h 3342500"/>
                <a:gd name="connsiteX877" fmla="*/ 2462581 w 3478122"/>
                <a:gd name="connsiteY877" fmla="*/ 315323 h 3342500"/>
                <a:gd name="connsiteX878" fmla="*/ 2649221 w 3478122"/>
                <a:gd name="connsiteY878" fmla="*/ 315323 h 3342500"/>
                <a:gd name="connsiteX879" fmla="*/ 2649221 w 3478122"/>
                <a:gd name="connsiteY879" fmla="*/ 454075 h 3342500"/>
                <a:gd name="connsiteX880" fmla="*/ 2445624 w 3478122"/>
                <a:gd name="connsiteY880" fmla="*/ 454075 h 3342500"/>
                <a:gd name="connsiteX881" fmla="*/ 2258984 w 3478122"/>
                <a:gd name="connsiteY881" fmla="*/ 454075 h 3342500"/>
                <a:gd name="connsiteX882" fmla="*/ 2258984 w 3478122"/>
                <a:gd name="connsiteY882" fmla="*/ 315323 h 3342500"/>
                <a:gd name="connsiteX883" fmla="*/ 2445624 w 3478122"/>
                <a:gd name="connsiteY883" fmla="*/ 315323 h 3342500"/>
                <a:gd name="connsiteX884" fmla="*/ 2445624 w 3478122"/>
                <a:gd name="connsiteY884" fmla="*/ 454075 h 3342500"/>
                <a:gd name="connsiteX885" fmla="*/ 2242027 w 3478122"/>
                <a:gd name="connsiteY885" fmla="*/ 454075 h 3342500"/>
                <a:gd name="connsiteX886" fmla="*/ 2055387 w 3478122"/>
                <a:gd name="connsiteY886" fmla="*/ 454075 h 3342500"/>
                <a:gd name="connsiteX887" fmla="*/ 2055387 w 3478122"/>
                <a:gd name="connsiteY887" fmla="*/ 315323 h 3342500"/>
                <a:gd name="connsiteX888" fmla="*/ 2242027 w 3478122"/>
                <a:gd name="connsiteY888" fmla="*/ 315323 h 3342500"/>
                <a:gd name="connsiteX889" fmla="*/ 2242027 w 3478122"/>
                <a:gd name="connsiteY889" fmla="*/ 454075 h 3342500"/>
                <a:gd name="connsiteX890" fmla="*/ 2038430 w 3478122"/>
                <a:gd name="connsiteY890" fmla="*/ 454075 h 3342500"/>
                <a:gd name="connsiteX891" fmla="*/ 1851790 w 3478122"/>
                <a:gd name="connsiteY891" fmla="*/ 454075 h 3342500"/>
                <a:gd name="connsiteX892" fmla="*/ 1851790 w 3478122"/>
                <a:gd name="connsiteY892" fmla="*/ 315323 h 3342500"/>
                <a:gd name="connsiteX893" fmla="*/ 2038430 w 3478122"/>
                <a:gd name="connsiteY893" fmla="*/ 315323 h 3342500"/>
                <a:gd name="connsiteX894" fmla="*/ 2038430 w 3478122"/>
                <a:gd name="connsiteY894" fmla="*/ 454075 h 3342500"/>
                <a:gd name="connsiteX895" fmla="*/ 1834833 w 3478122"/>
                <a:gd name="connsiteY895" fmla="*/ 454075 h 3342500"/>
                <a:gd name="connsiteX896" fmla="*/ 1648193 w 3478122"/>
                <a:gd name="connsiteY896" fmla="*/ 454075 h 3342500"/>
                <a:gd name="connsiteX897" fmla="*/ 1648193 w 3478122"/>
                <a:gd name="connsiteY897" fmla="*/ 315323 h 3342500"/>
                <a:gd name="connsiteX898" fmla="*/ 1834833 w 3478122"/>
                <a:gd name="connsiteY898" fmla="*/ 315323 h 3342500"/>
                <a:gd name="connsiteX899" fmla="*/ 1834833 w 3478122"/>
                <a:gd name="connsiteY899" fmla="*/ 454075 h 3342500"/>
                <a:gd name="connsiteX900" fmla="*/ 1631236 w 3478122"/>
                <a:gd name="connsiteY900" fmla="*/ 454075 h 3342500"/>
                <a:gd name="connsiteX901" fmla="*/ 1444597 w 3478122"/>
                <a:gd name="connsiteY901" fmla="*/ 454075 h 3342500"/>
                <a:gd name="connsiteX902" fmla="*/ 1444597 w 3478122"/>
                <a:gd name="connsiteY902" fmla="*/ 315323 h 3342500"/>
                <a:gd name="connsiteX903" fmla="*/ 1631236 w 3478122"/>
                <a:gd name="connsiteY903" fmla="*/ 315323 h 3342500"/>
                <a:gd name="connsiteX904" fmla="*/ 1631236 w 3478122"/>
                <a:gd name="connsiteY904" fmla="*/ 454075 h 3342500"/>
                <a:gd name="connsiteX905" fmla="*/ 1427640 w 3478122"/>
                <a:gd name="connsiteY905" fmla="*/ 454075 h 3342500"/>
                <a:gd name="connsiteX906" fmla="*/ 1241000 w 3478122"/>
                <a:gd name="connsiteY906" fmla="*/ 454075 h 3342500"/>
                <a:gd name="connsiteX907" fmla="*/ 1241000 w 3478122"/>
                <a:gd name="connsiteY907" fmla="*/ 315323 h 3342500"/>
                <a:gd name="connsiteX908" fmla="*/ 1427640 w 3478122"/>
                <a:gd name="connsiteY908" fmla="*/ 315323 h 3342500"/>
                <a:gd name="connsiteX909" fmla="*/ 1427640 w 3478122"/>
                <a:gd name="connsiteY909" fmla="*/ 454075 h 3342500"/>
                <a:gd name="connsiteX910" fmla="*/ 1224042 w 3478122"/>
                <a:gd name="connsiteY910" fmla="*/ 454075 h 3342500"/>
                <a:gd name="connsiteX911" fmla="*/ 1037403 w 3478122"/>
                <a:gd name="connsiteY911" fmla="*/ 454075 h 3342500"/>
                <a:gd name="connsiteX912" fmla="*/ 1037403 w 3478122"/>
                <a:gd name="connsiteY912" fmla="*/ 315323 h 3342500"/>
                <a:gd name="connsiteX913" fmla="*/ 1224042 w 3478122"/>
                <a:gd name="connsiteY913" fmla="*/ 315323 h 3342500"/>
                <a:gd name="connsiteX914" fmla="*/ 1224042 w 3478122"/>
                <a:gd name="connsiteY914" fmla="*/ 454075 h 3342500"/>
                <a:gd name="connsiteX915" fmla="*/ 1020446 w 3478122"/>
                <a:gd name="connsiteY915" fmla="*/ 454075 h 3342500"/>
                <a:gd name="connsiteX916" fmla="*/ 833806 w 3478122"/>
                <a:gd name="connsiteY916" fmla="*/ 454075 h 3342500"/>
                <a:gd name="connsiteX917" fmla="*/ 833806 w 3478122"/>
                <a:gd name="connsiteY917" fmla="*/ 315323 h 3342500"/>
                <a:gd name="connsiteX918" fmla="*/ 1020446 w 3478122"/>
                <a:gd name="connsiteY918" fmla="*/ 315323 h 3342500"/>
                <a:gd name="connsiteX919" fmla="*/ 1020446 w 3478122"/>
                <a:gd name="connsiteY919" fmla="*/ 454075 h 3342500"/>
                <a:gd name="connsiteX920" fmla="*/ 816849 w 3478122"/>
                <a:gd name="connsiteY920" fmla="*/ 454075 h 3342500"/>
                <a:gd name="connsiteX921" fmla="*/ 630209 w 3478122"/>
                <a:gd name="connsiteY921" fmla="*/ 454075 h 3342500"/>
                <a:gd name="connsiteX922" fmla="*/ 630209 w 3478122"/>
                <a:gd name="connsiteY922" fmla="*/ 315323 h 3342500"/>
                <a:gd name="connsiteX923" fmla="*/ 816849 w 3478122"/>
                <a:gd name="connsiteY923" fmla="*/ 315323 h 3342500"/>
                <a:gd name="connsiteX924" fmla="*/ 816849 w 3478122"/>
                <a:gd name="connsiteY924" fmla="*/ 454075 h 3342500"/>
                <a:gd name="connsiteX925" fmla="*/ 816849 w 3478122"/>
                <a:gd name="connsiteY925" fmla="*/ 466681 h 3342500"/>
                <a:gd name="connsiteX926" fmla="*/ 816849 w 3478122"/>
                <a:gd name="connsiteY926" fmla="*/ 605433 h 3342500"/>
                <a:gd name="connsiteX927" fmla="*/ 630209 w 3478122"/>
                <a:gd name="connsiteY927" fmla="*/ 605433 h 3342500"/>
                <a:gd name="connsiteX928" fmla="*/ 630209 w 3478122"/>
                <a:gd name="connsiteY928" fmla="*/ 466681 h 3342500"/>
                <a:gd name="connsiteX929" fmla="*/ 816849 w 3478122"/>
                <a:gd name="connsiteY929" fmla="*/ 466681 h 3342500"/>
                <a:gd name="connsiteX930" fmla="*/ 613252 w 3478122"/>
                <a:gd name="connsiteY930" fmla="*/ 605433 h 3342500"/>
                <a:gd name="connsiteX931" fmla="*/ 426613 w 3478122"/>
                <a:gd name="connsiteY931" fmla="*/ 605433 h 3342500"/>
                <a:gd name="connsiteX932" fmla="*/ 426613 w 3478122"/>
                <a:gd name="connsiteY932" fmla="*/ 466681 h 3342500"/>
                <a:gd name="connsiteX933" fmla="*/ 613252 w 3478122"/>
                <a:gd name="connsiteY933" fmla="*/ 466681 h 3342500"/>
                <a:gd name="connsiteX934" fmla="*/ 613252 w 3478122"/>
                <a:gd name="connsiteY934" fmla="*/ 605433 h 3342500"/>
                <a:gd name="connsiteX935" fmla="*/ 613252 w 3478122"/>
                <a:gd name="connsiteY935" fmla="*/ 618039 h 3342500"/>
                <a:gd name="connsiteX936" fmla="*/ 613252 w 3478122"/>
                <a:gd name="connsiteY936" fmla="*/ 756791 h 3342500"/>
                <a:gd name="connsiteX937" fmla="*/ 426613 w 3478122"/>
                <a:gd name="connsiteY937" fmla="*/ 756791 h 3342500"/>
                <a:gd name="connsiteX938" fmla="*/ 426613 w 3478122"/>
                <a:gd name="connsiteY938" fmla="*/ 618039 h 3342500"/>
                <a:gd name="connsiteX939" fmla="*/ 613252 w 3478122"/>
                <a:gd name="connsiteY939" fmla="*/ 618039 h 3342500"/>
                <a:gd name="connsiteX940" fmla="*/ 613252 w 3478122"/>
                <a:gd name="connsiteY940" fmla="*/ 769397 h 3342500"/>
                <a:gd name="connsiteX941" fmla="*/ 613252 w 3478122"/>
                <a:gd name="connsiteY941" fmla="*/ 908149 h 3342500"/>
                <a:gd name="connsiteX942" fmla="*/ 426613 w 3478122"/>
                <a:gd name="connsiteY942" fmla="*/ 908149 h 3342500"/>
                <a:gd name="connsiteX943" fmla="*/ 426613 w 3478122"/>
                <a:gd name="connsiteY943" fmla="*/ 769397 h 3342500"/>
                <a:gd name="connsiteX944" fmla="*/ 613252 w 3478122"/>
                <a:gd name="connsiteY944" fmla="*/ 769397 h 3342500"/>
                <a:gd name="connsiteX945" fmla="*/ 613252 w 3478122"/>
                <a:gd name="connsiteY945" fmla="*/ 920756 h 3342500"/>
                <a:gd name="connsiteX946" fmla="*/ 613252 w 3478122"/>
                <a:gd name="connsiteY946" fmla="*/ 1059507 h 3342500"/>
                <a:gd name="connsiteX947" fmla="*/ 426613 w 3478122"/>
                <a:gd name="connsiteY947" fmla="*/ 1059507 h 3342500"/>
                <a:gd name="connsiteX948" fmla="*/ 426613 w 3478122"/>
                <a:gd name="connsiteY948" fmla="*/ 920756 h 3342500"/>
                <a:gd name="connsiteX949" fmla="*/ 613252 w 3478122"/>
                <a:gd name="connsiteY949" fmla="*/ 920756 h 3342500"/>
                <a:gd name="connsiteX950" fmla="*/ 613252 w 3478122"/>
                <a:gd name="connsiteY950" fmla="*/ 1072114 h 3342500"/>
                <a:gd name="connsiteX951" fmla="*/ 613252 w 3478122"/>
                <a:gd name="connsiteY951" fmla="*/ 1210866 h 3342500"/>
                <a:gd name="connsiteX952" fmla="*/ 426613 w 3478122"/>
                <a:gd name="connsiteY952" fmla="*/ 1210866 h 3342500"/>
                <a:gd name="connsiteX953" fmla="*/ 426613 w 3478122"/>
                <a:gd name="connsiteY953" fmla="*/ 1072114 h 3342500"/>
                <a:gd name="connsiteX954" fmla="*/ 613252 w 3478122"/>
                <a:gd name="connsiteY954" fmla="*/ 1072114 h 3342500"/>
                <a:gd name="connsiteX955" fmla="*/ 613252 w 3478122"/>
                <a:gd name="connsiteY955" fmla="*/ 1223472 h 3342500"/>
                <a:gd name="connsiteX956" fmla="*/ 613252 w 3478122"/>
                <a:gd name="connsiteY956" fmla="*/ 1362224 h 3342500"/>
                <a:gd name="connsiteX957" fmla="*/ 426613 w 3478122"/>
                <a:gd name="connsiteY957" fmla="*/ 1362224 h 3342500"/>
                <a:gd name="connsiteX958" fmla="*/ 426613 w 3478122"/>
                <a:gd name="connsiteY958" fmla="*/ 1223472 h 3342500"/>
                <a:gd name="connsiteX959" fmla="*/ 613252 w 3478122"/>
                <a:gd name="connsiteY959" fmla="*/ 1223472 h 3342500"/>
                <a:gd name="connsiteX960" fmla="*/ 613252 w 3478122"/>
                <a:gd name="connsiteY960" fmla="*/ 1374830 h 3342500"/>
                <a:gd name="connsiteX961" fmla="*/ 613252 w 3478122"/>
                <a:gd name="connsiteY961" fmla="*/ 1513582 h 3342500"/>
                <a:gd name="connsiteX962" fmla="*/ 426613 w 3478122"/>
                <a:gd name="connsiteY962" fmla="*/ 1513582 h 3342500"/>
                <a:gd name="connsiteX963" fmla="*/ 426613 w 3478122"/>
                <a:gd name="connsiteY963" fmla="*/ 1374830 h 3342500"/>
                <a:gd name="connsiteX964" fmla="*/ 613252 w 3478122"/>
                <a:gd name="connsiteY964" fmla="*/ 1374830 h 3342500"/>
                <a:gd name="connsiteX965" fmla="*/ 613252 w 3478122"/>
                <a:gd name="connsiteY965" fmla="*/ 1526189 h 3342500"/>
                <a:gd name="connsiteX966" fmla="*/ 613252 w 3478122"/>
                <a:gd name="connsiteY966" fmla="*/ 1664940 h 3342500"/>
                <a:gd name="connsiteX967" fmla="*/ 426613 w 3478122"/>
                <a:gd name="connsiteY967" fmla="*/ 1664940 h 3342500"/>
                <a:gd name="connsiteX968" fmla="*/ 426613 w 3478122"/>
                <a:gd name="connsiteY968" fmla="*/ 1526189 h 3342500"/>
                <a:gd name="connsiteX969" fmla="*/ 613252 w 3478122"/>
                <a:gd name="connsiteY969" fmla="*/ 1526189 h 3342500"/>
                <a:gd name="connsiteX970" fmla="*/ 613252 w 3478122"/>
                <a:gd name="connsiteY970" fmla="*/ 1677547 h 3342500"/>
                <a:gd name="connsiteX971" fmla="*/ 613252 w 3478122"/>
                <a:gd name="connsiteY971" fmla="*/ 1816298 h 3342500"/>
                <a:gd name="connsiteX972" fmla="*/ 426613 w 3478122"/>
                <a:gd name="connsiteY972" fmla="*/ 1816298 h 3342500"/>
                <a:gd name="connsiteX973" fmla="*/ 426613 w 3478122"/>
                <a:gd name="connsiteY973" fmla="*/ 1677547 h 3342500"/>
                <a:gd name="connsiteX974" fmla="*/ 613252 w 3478122"/>
                <a:gd name="connsiteY974" fmla="*/ 1677547 h 3342500"/>
                <a:gd name="connsiteX975" fmla="*/ 613252 w 3478122"/>
                <a:gd name="connsiteY975" fmla="*/ 1828905 h 3342500"/>
                <a:gd name="connsiteX976" fmla="*/ 613252 w 3478122"/>
                <a:gd name="connsiteY976" fmla="*/ 1967656 h 3342500"/>
                <a:gd name="connsiteX977" fmla="*/ 426613 w 3478122"/>
                <a:gd name="connsiteY977" fmla="*/ 1967656 h 3342500"/>
                <a:gd name="connsiteX978" fmla="*/ 426613 w 3478122"/>
                <a:gd name="connsiteY978" fmla="*/ 1828905 h 3342500"/>
                <a:gd name="connsiteX979" fmla="*/ 613252 w 3478122"/>
                <a:gd name="connsiteY979" fmla="*/ 1828905 h 3342500"/>
                <a:gd name="connsiteX980" fmla="*/ 613252 w 3478122"/>
                <a:gd name="connsiteY980" fmla="*/ 1980263 h 3342500"/>
                <a:gd name="connsiteX981" fmla="*/ 613252 w 3478122"/>
                <a:gd name="connsiteY981" fmla="*/ 2119015 h 3342500"/>
                <a:gd name="connsiteX982" fmla="*/ 426613 w 3478122"/>
                <a:gd name="connsiteY982" fmla="*/ 2119015 h 3342500"/>
                <a:gd name="connsiteX983" fmla="*/ 426613 w 3478122"/>
                <a:gd name="connsiteY983" fmla="*/ 1980263 h 3342500"/>
                <a:gd name="connsiteX984" fmla="*/ 613252 w 3478122"/>
                <a:gd name="connsiteY984" fmla="*/ 1980263 h 3342500"/>
                <a:gd name="connsiteX985" fmla="*/ 613252 w 3478122"/>
                <a:gd name="connsiteY985" fmla="*/ 2131621 h 3342500"/>
                <a:gd name="connsiteX986" fmla="*/ 613252 w 3478122"/>
                <a:gd name="connsiteY986" fmla="*/ 2270373 h 3342500"/>
                <a:gd name="connsiteX987" fmla="*/ 426613 w 3478122"/>
                <a:gd name="connsiteY987" fmla="*/ 2270373 h 3342500"/>
                <a:gd name="connsiteX988" fmla="*/ 426613 w 3478122"/>
                <a:gd name="connsiteY988" fmla="*/ 2131621 h 3342500"/>
                <a:gd name="connsiteX989" fmla="*/ 613252 w 3478122"/>
                <a:gd name="connsiteY989" fmla="*/ 2131621 h 3342500"/>
                <a:gd name="connsiteX990" fmla="*/ 613252 w 3478122"/>
                <a:gd name="connsiteY990" fmla="*/ 2282980 h 3342500"/>
                <a:gd name="connsiteX991" fmla="*/ 613252 w 3478122"/>
                <a:gd name="connsiteY991" fmla="*/ 2421731 h 3342500"/>
                <a:gd name="connsiteX992" fmla="*/ 426613 w 3478122"/>
                <a:gd name="connsiteY992" fmla="*/ 2421731 h 3342500"/>
                <a:gd name="connsiteX993" fmla="*/ 426613 w 3478122"/>
                <a:gd name="connsiteY993" fmla="*/ 2282980 h 3342500"/>
                <a:gd name="connsiteX994" fmla="*/ 613252 w 3478122"/>
                <a:gd name="connsiteY994" fmla="*/ 2282980 h 3342500"/>
                <a:gd name="connsiteX995" fmla="*/ 613252 w 3478122"/>
                <a:gd name="connsiteY995" fmla="*/ 2434338 h 3342500"/>
                <a:gd name="connsiteX996" fmla="*/ 613252 w 3478122"/>
                <a:gd name="connsiteY996" fmla="*/ 2573089 h 3342500"/>
                <a:gd name="connsiteX997" fmla="*/ 426613 w 3478122"/>
                <a:gd name="connsiteY997" fmla="*/ 2573089 h 3342500"/>
                <a:gd name="connsiteX998" fmla="*/ 426613 w 3478122"/>
                <a:gd name="connsiteY998" fmla="*/ 2434338 h 3342500"/>
                <a:gd name="connsiteX999" fmla="*/ 613252 w 3478122"/>
                <a:gd name="connsiteY999" fmla="*/ 2434338 h 3342500"/>
                <a:gd name="connsiteX1000" fmla="*/ 613252 w 3478122"/>
                <a:gd name="connsiteY1000" fmla="*/ 2585696 h 3342500"/>
                <a:gd name="connsiteX1001" fmla="*/ 613252 w 3478122"/>
                <a:gd name="connsiteY1001" fmla="*/ 2724448 h 3342500"/>
                <a:gd name="connsiteX1002" fmla="*/ 426613 w 3478122"/>
                <a:gd name="connsiteY1002" fmla="*/ 2724448 h 3342500"/>
                <a:gd name="connsiteX1003" fmla="*/ 426613 w 3478122"/>
                <a:gd name="connsiteY1003" fmla="*/ 2585696 h 3342500"/>
                <a:gd name="connsiteX1004" fmla="*/ 613252 w 3478122"/>
                <a:gd name="connsiteY1004" fmla="*/ 2585696 h 3342500"/>
                <a:gd name="connsiteX1005" fmla="*/ 613252 w 3478122"/>
                <a:gd name="connsiteY1005" fmla="*/ 2737054 h 3342500"/>
                <a:gd name="connsiteX1006" fmla="*/ 613252 w 3478122"/>
                <a:gd name="connsiteY1006" fmla="*/ 2875806 h 3342500"/>
                <a:gd name="connsiteX1007" fmla="*/ 426613 w 3478122"/>
                <a:gd name="connsiteY1007" fmla="*/ 2875806 h 3342500"/>
                <a:gd name="connsiteX1008" fmla="*/ 426613 w 3478122"/>
                <a:gd name="connsiteY1008" fmla="*/ 2737054 h 3342500"/>
                <a:gd name="connsiteX1009" fmla="*/ 613252 w 3478122"/>
                <a:gd name="connsiteY1009" fmla="*/ 2737054 h 3342500"/>
                <a:gd name="connsiteX1010" fmla="*/ 630227 w 3478122"/>
                <a:gd name="connsiteY1010" fmla="*/ 2737054 h 3342500"/>
                <a:gd name="connsiteX1011" fmla="*/ 816867 w 3478122"/>
                <a:gd name="connsiteY1011" fmla="*/ 2737054 h 3342500"/>
                <a:gd name="connsiteX1012" fmla="*/ 816867 w 3478122"/>
                <a:gd name="connsiteY1012" fmla="*/ 2875806 h 3342500"/>
                <a:gd name="connsiteX1013" fmla="*/ 630227 w 3478122"/>
                <a:gd name="connsiteY1013" fmla="*/ 2875806 h 3342500"/>
                <a:gd name="connsiteX1014" fmla="*/ 630227 w 3478122"/>
                <a:gd name="connsiteY1014" fmla="*/ 2737054 h 3342500"/>
                <a:gd name="connsiteX1015" fmla="*/ 816849 w 3478122"/>
                <a:gd name="connsiteY1015" fmla="*/ 2888412 h 3342500"/>
                <a:gd name="connsiteX1016" fmla="*/ 816849 w 3478122"/>
                <a:gd name="connsiteY1016" fmla="*/ 3027164 h 3342500"/>
                <a:gd name="connsiteX1017" fmla="*/ 630209 w 3478122"/>
                <a:gd name="connsiteY1017" fmla="*/ 3027164 h 3342500"/>
                <a:gd name="connsiteX1018" fmla="*/ 630209 w 3478122"/>
                <a:gd name="connsiteY1018" fmla="*/ 2888412 h 3342500"/>
                <a:gd name="connsiteX1019" fmla="*/ 816849 w 3478122"/>
                <a:gd name="connsiteY1019" fmla="*/ 2888412 h 3342500"/>
                <a:gd name="connsiteX1020" fmla="*/ 833824 w 3478122"/>
                <a:gd name="connsiteY1020" fmla="*/ 2888412 h 3342500"/>
                <a:gd name="connsiteX1021" fmla="*/ 1020464 w 3478122"/>
                <a:gd name="connsiteY1021" fmla="*/ 2888412 h 3342500"/>
                <a:gd name="connsiteX1022" fmla="*/ 1020464 w 3478122"/>
                <a:gd name="connsiteY1022" fmla="*/ 3027164 h 3342500"/>
                <a:gd name="connsiteX1023" fmla="*/ 833824 w 3478122"/>
                <a:gd name="connsiteY1023" fmla="*/ 3027164 h 3342500"/>
                <a:gd name="connsiteX1024" fmla="*/ 833824 w 3478122"/>
                <a:gd name="connsiteY1024" fmla="*/ 2888412 h 3342500"/>
                <a:gd name="connsiteX1025" fmla="*/ 1037421 w 3478122"/>
                <a:gd name="connsiteY1025" fmla="*/ 2888412 h 3342500"/>
                <a:gd name="connsiteX1026" fmla="*/ 1224061 w 3478122"/>
                <a:gd name="connsiteY1026" fmla="*/ 2888412 h 3342500"/>
                <a:gd name="connsiteX1027" fmla="*/ 1224061 w 3478122"/>
                <a:gd name="connsiteY1027" fmla="*/ 3027164 h 3342500"/>
                <a:gd name="connsiteX1028" fmla="*/ 1037421 w 3478122"/>
                <a:gd name="connsiteY1028" fmla="*/ 3027164 h 3342500"/>
                <a:gd name="connsiteX1029" fmla="*/ 1037421 w 3478122"/>
                <a:gd name="connsiteY1029" fmla="*/ 2888412 h 3342500"/>
                <a:gd name="connsiteX1030" fmla="*/ 1241018 w 3478122"/>
                <a:gd name="connsiteY1030" fmla="*/ 2888412 h 3342500"/>
                <a:gd name="connsiteX1031" fmla="*/ 1427657 w 3478122"/>
                <a:gd name="connsiteY1031" fmla="*/ 2888412 h 3342500"/>
                <a:gd name="connsiteX1032" fmla="*/ 1427657 w 3478122"/>
                <a:gd name="connsiteY1032" fmla="*/ 3027164 h 3342500"/>
                <a:gd name="connsiteX1033" fmla="*/ 1241018 w 3478122"/>
                <a:gd name="connsiteY1033" fmla="*/ 3027164 h 3342500"/>
                <a:gd name="connsiteX1034" fmla="*/ 1241018 w 3478122"/>
                <a:gd name="connsiteY1034" fmla="*/ 2888412 h 3342500"/>
                <a:gd name="connsiteX1035" fmla="*/ 1444615 w 3478122"/>
                <a:gd name="connsiteY1035" fmla="*/ 2888412 h 3342500"/>
                <a:gd name="connsiteX1036" fmla="*/ 1631254 w 3478122"/>
                <a:gd name="connsiteY1036" fmla="*/ 2888412 h 3342500"/>
                <a:gd name="connsiteX1037" fmla="*/ 1631254 w 3478122"/>
                <a:gd name="connsiteY1037" fmla="*/ 3027164 h 3342500"/>
                <a:gd name="connsiteX1038" fmla="*/ 1444615 w 3478122"/>
                <a:gd name="connsiteY1038" fmla="*/ 3027164 h 3342500"/>
                <a:gd name="connsiteX1039" fmla="*/ 1444615 w 3478122"/>
                <a:gd name="connsiteY1039" fmla="*/ 2888412 h 3342500"/>
                <a:gd name="connsiteX1040" fmla="*/ 1648212 w 3478122"/>
                <a:gd name="connsiteY1040" fmla="*/ 2888412 h 3342500"/>
                <a:gd name="connsiteX1041" fmla="*/ 1834851 w 3478122"/>
                <a:gd name="connsiteY1041" fmla="*/ 2888412 h 3342500"/>
                <a:gd name="connsiteX1042" fmla="*/ 1834851 w 3478122"/>
                <a:gd name="connsiteY1042" fmla="*/ 3027164 h 3342500"/>
                <a:gd name="connsiteX1043" fmla="*/ 1648212 w 3478122"/>
                <a:gd name="connsiteY1043" fmla="*/ 3027164 h 3342500"/>
                <a:gd name="connsiteX1044" fmla="*/ 1648212 w 3478122"/>
                <a:gd name="connsiteY1044" fmla="*/ 2888412 h 3342500"/>
                <a:gd name="connsiteX1045" fmla="*/ 1851809 w 3478122"/>
                <a:gd name="connsiteY1045" fmla="*/ 2888412 h 3342500"/>
                <a:gd name="connsiteX1046" fmla="*/ 2038448 w 3478122"/>
                <a:gd name="connsiteY1046" fmla="*/ 2888412 h 3342500"/>
                <a:gd name="connsiteX1047" fmla="*/ 2038448 w 3478122"/>
                <a:gd name="connsiteY1047" fmla="*/ 3027164 h 3342500"/>
                <a:gd name="connsiteX1048" fmla="*/ 1851809 w 3478122"/>
                <a:gd name="connsiteY1048" fmla="*/ 3027164 h 3342500"/>
                <a:gd name="connsiteX1049" fmla="*/ 1851809 w 3478122"/>
                <a:gd name="connsiteY1049" fmla="*/ 2888412 h 3342500"/>
                <a:gd name="connsiteX1050" fmla="*/ 2055405 w 3478122"/>
                <a:gd name="connsiteY1050" fmla="*/ 2888412 h 3342500"/>
                <a:gd name="connsiteX1051" fmla="*/ 2242045 w 3478122"/>
                <a:gd name="connsiteY1051" fmla="*/ 2888412 h 3342500"/>
                <a:gd name="connsiteX1052" fmla="*/ 2242045 w 3478122"/>
                <a:gd name="connsiteY1052" fmla="*/ 3027164 h 3342500"/>
                <a:gd name="connsiteX1053" fmla="*/ 2055405 w 3478122"/>
                <a:gd name="connsiteY1053" fmla="*/ 3027164 h 3342500"/>
                <a:gd name="connsiteX1054" fmla="*/ 2055405 w 3478122"/>
                <a:gd name="connsiteY1054" fmla="*/ 2888412 h 3342500"/>
                <a:gd name="connsiteX1055" fmla="*/ 2259002 w 3478122"/>
                <a:gd name="connsiteY1055" fmla="*/ 2888412 h 3342500"/>
                <a:gd name="connsiteX1056" fmla="*/ 2445642 w 3478122"/>
                <a:gd name="connsiteY1056" fmla="*/ 2888412 h 3342500"/>
                <a:gd name="connsiteX1057" fmla="*/ 2445642 w 3478122"/>
                <a:gd name="connsiteY1057" fmla="*/ 3027164 h 3342500"/>
                <a:gd name="connsiteX1058" fmla="*/ 2259002 w 3478122"/>
                <a:gd name="connsiteY1058" fmla="*/ 3027164 h 3342500"/>
                <a:gd name="connsiteX1059" fmla="*/ 2259002 w 3478122"/>
                <a:gd name="connsiteY1059" fmla="*/ 2888412 h 3342500"/>
                <a:gd name="connsiteX1060" fmla="*/ 2462599 w 3478122"/>
                <a:gd name="connsiteY1060" fmla="*/ 2888412 h 3342500"/>
                <a:gd name="connsiteX1061" fmla="*/ 2649238 w 3478122"/>
                <a:gd name="connsiteY1061" fmla="*/ 2888412 h 3342500"/>
                <a:gd name="connsiteX1062" fmla="*/ 2649238 w 3478122"/>
                <a:gd name="connsiteY1062" fmla="*/ 3027164 h 3342500"/>
                <a:gd name="connsiteX1063" fmla="*/ 2462599 w 3478122"/>
                <a:gd name="connsiteY1063" fmla="*/ 3027164 h 3342500"/>
                <a:gd name="connsiteX1064" fmla="*/ 2462599 w 3478122"/>
                <a:gd name="connsiteY1064" fmla="*/ 2888412 h 3342500"/>
                <a:gd name="connsiteX1065" fmla="*/ 2666196 w 3478122"/>
                <a:gd name="connsiteY1065" fmla="*/ 2888412 h 3342500"/>
                <a:gd name="connsiteX1066" fmla="*/ 2852835 w 3478122"/>
                <a:gd name="connsiteY1066" fmla="*/ 2888412 h 3342500"/>
                <a:gd name="connsiteX1067" fmla="*/ 2852835 w 3478122"/>
                <a:gd name="connsiteY1067" fmla="*/ 3027164 h 3342500"/>
                <a:gd name="connsiteX1068" fmla="*/ 2666196 w 3478122"/>
                <a:gd name="connsiteY1068" fmla="*/ 3027164 h 3342500"/>
                <a:gd name="connsiteX1069" fmla="*/ 2666196 w 3478122"/>
                <a:gd name="connsiteY1069" fmla="*/ 2888412 h 3342500"/>
                <a:gd name="connsiteX1070" fmla="*/ 2666196 w 3478122"/>
                <a:gd name="connsiteY1070" fmla="*/ 2875806 h 3342500"/>
                <a:gd name="connsiteX1071" fmla="*/ 2666196 w 3478122"/>
                <a:gd name="connsiteY1071" fmla="*/ 2737054 h 3342500"/>
                <a:gd name="connsiteX1072" fmla="*/ 2852835 w 3478122"/>
                <a:gd name="connsiteY1072" fmla="*/ 2737054 h 3342500"/>
                <a:gd name="connsiteX1073" fmla="*/ 2852835 w 3478122"/>
                <a:gd name="connsiteY1073" fmla="*/ 2875806 h 3342500"/>
                <a:gd name="connsiteX1074" fmla="*/ 2666196 w 3478122"/>
                <a:gd name="connsiteY1074" fmla="*/ 2875806 h 3342500"/>
                <a:gd name="connsiteX1075" fmla="*/ 2869793 w 3478122"/>
                <a:gd name="connsiteY1075" fmla="*/ 2737054 h 3342500"/>
                <a:gd name="connsiteX1076" fmla="*/ 3056432 w 3478122"/>
                <a:gd name="connsiteY1076" fmla="*/ 2737054 h 3342500"/>
                <a:gd name="connsiteX1077" fmla="*/ 3056432 w 3478122"/>
                <a:gd name="connsiteY1077" fmla="*/ 2875806 h 3342500"/>
                <a:gd name="connsiteX1078" fmla="*/ 2869793 w 3478122"/>
                <a:gd name="connsiteY1078" fmla="*/ 2875806 h 3342500"/>
                <a:gd name="connsiteX1079" fmla="*/ 2869793 w 3478122"/>
                <a:gd name="connsiteY1079" fmla="*/ 2737054 h 3342500"/>
                <a:gd name="connsiteX1080" fmla="*/ 2869793 w 3478122"/>
                <a:gd name="connsiteY1080" fmla="*/ 2724448 h 3342500"/>
                <a:gd name="connsiteX1081" fmla="*/ 2869793 w 3478122"/>
                <a:gd name="connsiteY1081" fmla="*/ 2585696 h 3342500"/>
                <a:gd name="connsiteX1082" fmla="*/ 3056432 w 3478122"/>
                <a:gd name="connsiteY1082" fmla="*/ 2585696 h 3342500"/>
                <a:gd name="connsiteX1083" fmla="*/ 3056432 w 3478122"/>
                <a:gd name="connsiteY1083" fmla="*/ 2724448 h 3342500"/>
                <a:gd name="connsiteX1084" fmla="*/ 2869793 w 3478122"/>
                <a:gd name="connsiteY1084" fmla="*/ 2724448 h 3342500"/>
                <a:gd name="connsiteX1085" fmla="*/ 2869793 w 3478122"/>
                <a:gd name="connsiteY1085" fmla="*/ 2573089 h 3342500"/>
                <a:gd name="connsiteX1086" fmla="*/ 2869793 w 3478122"/>
                <a:gd name="connsiteY1086" fmla="*/ 2434338 h 3342500"/>
                <a:gd name="connsiteX1087" fmla="*/ 3056432 w 3478122"/>
                <a:gd name="connsiteY1087" fmla="*/ 2434338 h 3342500"/>
                <a:gd name="connsiteX1088" fmla="*/ 3056432 w 3478122"/>
                <a:gd name="connsiteY1088" fmla="*/ 2573089 h 3342500"/>
                <a:gd name="connsiteX1089" fmla="*/ 2869793 w 3478122"/>
                <a:gd name="connsiteY1089" fmla="*/ 2573089 h 3342500"/>
                <a:gd name="connsiteX1090" fmla="*/ 2869793 w 3478122"/>
                <a:gd name="connsiteY1090" fmla="*/ 2421731 h 3342500"/>
                <a:gd name="connsiteX1091" fmla="*/ 2869793 w 3478122"/>
                <a:gd name="connsiteY1091" fmla="*/ 2282980 h 3342500"/>
                <a:gd name="connsiteX1092" fmla="*/ 3056432 w 3478122"/>
                <a:gd name="connsiteY1092" fmla="*/ 2282980 h 3342500"/>
                <a:gd name="connsiteX1093" fmla="*/ 3056432 w 3478122"/>
                <a:gd name="connsiteY1093" fmla="*/ 2421731 h 3342500"/>
                <a:gd name="connsiteX1094" fmla="*/ 2869793 w 3478122"/>
                <a:gd name="connsiteY1094" fmla="*/ 2421731 h 3342500"/>
                <a:gd name="connsiteX1095" fmla="*/ 2869793 w 3478122"/>
                <a:gd name="connsiteY1095" fmla="*/ 2270373 h 3342500"/>
                <a:gd name="connsiteX1096" fmla="*/ 2869793 w 3478122"/>
                <a:gd name="connsiteY1096" fmla="*/ 2131621 h 3342500"/>
                <a:gd name="connsiteX1097" fmla="*/ 3056432 w 3478122"/>
                <a:gd name="connsiteY1097" fmla="*/ 2131621 h 3342500"/>
                <a:gd name="connsiteX1098" fmla="*/ 3056432 w 3478122"/>
                <a:gd name="connsiteY1098" fmla="*/ 2270373 h 3342500"/>
                <a:gd name="connsiteX1099" fmla="*/ 2869793 w 3478122"/>
                <a:gd name="connsiteY1099" fmla="*/ 2270373 h 3342500"/>
                <a:gd name="connsiteX1100" fmla="*/ 2869793 w 3478122"/>
                <a:gd name="connsiteY1100" fmla="*/ 2119015 h 3342500"/>
                <a:gd name="connsiteX1101" fmla="*/ 2869793 w 3478122"/>
                <a:gd name="connsiteY1101" fmla="*/ 1980263 h 3342500"/>
                <a:gd name="connsiteX1102" fmla="*/ 3056432 w 3478122"/>
                <a:gd name="connsiteY1102" fmla="*/ 1980263 h 3342500"/>
                <a:gd name="connsiteX1103" fmla="*/ 3056432 w 3478122"/>
                <a:gd name="connsiteY1103" fmla="*/ 2119015 h 3342500"/>
                <a:gd name="connsiteX1104" fmla="*/ 2869793 w 3478122"/>
                <a:gd name="connsiteY1104" fmla="*/ 2119015 h 3342500"/>
                <a:gd name="connsiteX1105" fmla="*/ 2869793 w 3478122"/>
                <a:gd name="connsiteY1105" fmla="*/ 1967656 h 3342500"/>
                <a:gd name="connsiteX1106" fmla="*/ 2869793 w 3478122"/>
                <a:gd name="connsiteY1106" fmla="*/ 1828905 h 3342500"/>
                <a:gd name="connsiteX1107" fmla="*/ 3056432 w 3478122"/>
                <a:gd name="connsiteY1107" fmla="*/ 1828905 h 3342500"/>
                <a:gd name="connsiteX1108" fmla="*/ 3056432 w 3478122"/>
                <a:gd name="connsiteY1108" fmla="*/ 1967656 h 3342500"/>
                <a:gd name="connsiteX1109" fmla="*/ 2869793 w 3478122"/>
                <a:gd name="connsiteY1109" fmla="*/ 1967656 h 3342500"/>
                <a:gd name="connsiteX1110" fmla="*/ 2869793 w 3478122"/>
                <a:gd name="connsiteY1110" fmla="*/ 1816298 h 3342500"/>
                <a:gd name="connsiteX1111" fmla="*/ 2869793 w 3478122"/>
                <a:gd name="connsiteY1111" fmla="*/ 1677547 h 3342500"/>
                <a:gd name="connsiteX1112" fmla="*/ 3056432 w 3478122"/>
                <a:gd name="connsiteY1112" fmla="*/ 1677547 h 3342500"/>
                <a:gd name="connsiteX1113" fmla="*/ 3056432 w 3478122"/>
                <a:gd name="connsiteY1113" fmla="*/ 1816298 h 3342500"/>
                <a:gd name="connsiteX1114" fmla="*/ 2869793 w 3478122"/>
                <a:gd name="connsiteY1114" fmla="*/ 1816298 h 3342500"/>
                <a:gd name="connsiteX1115" fmla="*/ 2869793 w 3478122"/>
                <a:gd name="connsiteY1115" fmla="*/ 1664940 h 3342500"/>
                <a:gd name="connsiteX1116" fmla="*/ 2869793 w 3478122"/>
                <a:gd name="connsiteY1116" fmla="*/ 1526189 h 3342500"/>
                <a:gd name="connsiteX1117" fmla="*/ 3056432 w 3478122"/>
                <a:gd name="connsiteY1117" fmla="*/ 1526189 h 3342500"/>
                <a:gd name="connsiteX1118" fmla="*/ 3056432 w 3478122"/>
                <a:gd name="connsiteY1118" fmla="*/ 1664940 h 3342500"/>
                <a:gd name="connsiteX1119" fmla="*/ 2869793 w 3478122"/>
                <a:gd name="connsiteY1119" fmla="*/ 1664940 h 3342500"/>
                <a:gd name="connsiteX1120" fmla="*/ 2869793 w 3478122"/>
                <a:gd name="connsiteY1120" fmla="*/ 1513582 h 3342500"/>
                <a:gd name="connsiteX1121" fmla="*/ 2869793 w 3478122"/>
                <a:gd name="connsiteY1121" fmla="*/ 1374830 h 3342500"/>
                <a:gd name="connsiteX1122" fmla="*/ 3056432 w 3478122"/>
                <a:gd name="connsiteY1122" fmla="*/ 1374830 h 3342500"/>
                <a:gd name="connsiteX1123" fmla="*/ 3056432 w 3478122"/>
                <a:gd name="connsiteY1123" fmla="*/ 1513582 h 3342500"/>
                <a:gd name="connsiteX1124" fmla="*/ 2869793 w 3478122"/>
                <a:gd name="connsiteY1124" fmla="*/ 1513582 h 3342500"/>
                <a:gd name="connsiteX1125" fmla="*/ 2869793 w 3478122"/>
                <a:gd name="connsiteY1125" fmla="*/ 1362224 h 3342500"/>
                <a:gd name="connsiteX1126" fmla="*/ 2869793 w 3478122"/>
                <a:gd name="connsiteY1126" fmla="*/ 1223472 h 3342500"/>
                <a:gd name="connsiteX1127" fmla="*/ 3056432 w 3478122"/>
                <a:gd name="connsiteY1127" fmla="*/ 1223472 h 3342500"/>
                <a:gd name="connsiteX1128" fmla="*/ 3056432 w 3478122"/>
                <a:gd name="connsiteY1128" fmla="*/ 1362224 h 3342500"/>
                <a:gd name="connsiteX1129" fmla="*/ 2869793 w 3478122"/>
                <a:gd name="connsiteY1129" fmla="*/ 1362224 h 3342500"/>
                <a:gd name="connsiteX1130" fmla="*/ 2869793 w 3478122"/>
                <a:gd name="connsiteY1130" fmla="*/ 1210866 h 3342500"/>
                <a:gd name="connsiteX1131" fmla="*/ 2869793 w 3478122"/>
                <a:gd name="connsiteY1131" fmla="*/ 1072114 h 3342500"/>
                <a:gd name="connsiteX1132" fmla="*/ 3056432 w 3478122"/>
                <a:gd name="connsiteY1132" fmla="*/ 1072114 h 3342500"/>
                <a:gd name="connsiteX1133" fmla="*/ 3056432 w 3478122"/>
                <a:gd name="connsiteY1133" fmla="*/ 1210866 h 3342500"/>
                <a:gd name="connsiteX1134" fmla="*/ 2869793 w 3478122"/>
                <a:gd name="connsiteY1134" fmla="*/ 1210866 h 3342500"/>
                <a:gd name="connsiteX1135" fmla="*/ 2869793 w 3478122"/>
                <a:gd name="connsiteY1135" fmla="*/ 1059507 h 3342500"/>
                <a:gd name="connsiteX1136" fmla="*/ 2869793 w 3478122"/>
                <a:gd name="connsiteY1136" fmla="*/ 920756 h 3342500"/>
                <a:gd name="connsiteX1137" fmla="*/ 3056432 w 3478122"/>
                <a:gd name="connsiteY1137" fmla="*/ 920756 h 3342500"/>
                <a:gd name="connsiteX1138" fmla="*/ 3056432 w 3478122"/>
                <a:gd name="connsiteY1138" fmla="*/ 1059507 h 3342500"/>
                <a:gd name="connsiteX1139" fmla="*/ 2869793 w 3478122"/>
                <a:gd name="connsiteY1139" fmla="*/ 1059507 h 3342500"/>
                <a:gd name="connsiteX1140" fmla="*/ 2869793 w 3478122"/>
                <a:gd name="connsiteY1140" fmla="*/ 908149 h 3342500"/>
                <a:gd name="connsiteX1141" fmla="*/ 2869793 w 3478122"/>
                <a:gd name="connsiteY1141" fmla="*/ 769397 h 3342500"/>
                <a:gd name="connsiteX1142" fmla="*/ 3056432 w 3478122"/>
                <a:gd name="connsiteY1142" fmla="*/ 769397 h 3342500"/>
                <a:gd name="connsiteX1143" fmla="*/ 3056432 w 3478122"/>
                <a:gd name="connsiteY1143" fmla="*/ 908149 h 3342500"/>
                <a:gd name="connsiteX1144" fmla="*/ 2869793 w 3478122"/>
                <a:gd name="connsiteY1144" fmla="*/ 908149 h 3342500"/>
                <a:gd name="connsiteX1145" fmla="*/ 2869793 w 3478122"/>
                <a:gd name="connsiteY1145" fmla="*/ 756791 h 3342500"/>
                <a:gd name="connsiteX1146" fmla="*/ 2869793 w 3478122"/>
                <a:gd name="connsiteY1146" fmla="*/ 618039 h 3342500"/>
                <a:gd name="connsiteX1147" fmla="*/ 3056432 w 3478122"/>
                <a:gd name="connsiteY1147" fmla="*/ 618039 h 3342500"/>
                <a:gd name="connsiteX1148" fmla="*/ 3056432 w 3478122"/>
                <a:gd name="connsiteY1148" fmla="*/ 756791 h 3342500"/>
                <a:gd name="connsiteX1149" fmla="*/ 2869793 w 3478122"/>
                <a:gd name="connsiteY1149" fmla="*/ 756791 h 3342500"/>
                <a:gd name="connsiteX1150" fmla="*/ 2869793 w 3478122"/>
                <a:gd name="connsiteY1150" fmla="*/ 605433 h 3342500"/>
                <a:gd name="connsiteX1151" fmla="*/ 2869793 w 3478122"/>
                <a:gd name="connsiteY1151" fmla="*/ 466681 h 3342500"/>
                <a:gd name="connsiteX1152" fmla="*/ 3056432 w 3478122"/>
                <a:gd name="connsiteY1152" fmla="*/ 466681 h 3342500"/>
                <a:gd name="connsiteX1153" fmla="*/ 3056432 w 3478122"/>
                <a:gd name="connsiteY1153" fmla="*/ 605433 h 3342500"/>
                <a:gd name="connsiteX1154" fmla="*/ 2869793 w 3478122"/>
                <a:gd name="connsiteY1154" fmla="*/ 605433 h 3342500"/>
                <a:gd name="connsiteX1155" fmla="*/ 2869793 w 3478122"/>
                <a:gd name="connsiteY1155" fmla="*/ 454075 h 3342500"/>
                <a:gd name="connsiteX1156" fmla="*/ 2869793 w 3478122"/>
                <a:gd name="connsiteY1156" fmla="*/ 315323 h 3342500"/>
                <a:gd name="connsiteX1157" fmla="*/ 3056432 w 3478122"/>
                <a:gd name="connsiteY1157" fmla="*/ 315323 h 3342500"/>
                <a:gd name="connsiteX1158" fmla="*/ 3056432 w 3478122"/>
                <a:gd name="connsiteY1158" fmla="*/ 454075 h 3342500"/>
                <a:gd name="connsiteX1159" fmla="*/ 2869793 w 3478122"/>
                <a:gd name="connsiteY1159" fmla="*/ 454075 h 3342500"/>
                <a:gd name="connsiteX1160" fmla="*/ 2869793 w 3478122"/>
                <a:gd name="connsiteY1160" fmla="*/ 302716 h 3342500"/>
                <a:gd name="connsiteX1161" fmla="*/ 2869793 w 3478122"/>
                <a:gd name="connsiteY1161" fmla="*/ 163965 h 3342500"/>
                <a:gd name="connsiteX1162" fmla="*/ 3056432 w 3478122"/>
                <a:gd name="connsiteY1162" fmla="*/ 163965 h 3342500"/>
                <a:gd name="connsiteX1163" fmla="*/ 3056432 w 3478122"/>
                <a:gd name="connsiteY1163" fmla="*/ 302716 h 3342500"/>
                <a:gd name="connsiteX1164" fmla="*/ 2869793 w 3478122"/>
                <a:gd name="connsiteY1164" fmla="*/ 302716 h 3342500"/>
                <a:gd name="connsiteX1165" fmla="*/ 2852818 w 3478122"/>
                <a:gd name="connsiteY1165" fmla="*/ 302716 h 3342500"/>
                <a:gd name="connsiteX1166" fmla="*/ 2666178 w 3478122"/>
                <a:gd name="connsiteY1166" fmla="*/ 302716 h 3342500"/>
                <a:gd name="connsiteX1167" fmla="*/ 2666178 w 3478122"/>
                <a:gd name="connsiteY1167" fmla="*/ 163965 h 3342500"/>
                <a:gd name="connsiteX1168" fmla="*/ 2852818 w 3478122"/>
                <a:gd name="connsiteY1168" fmla="*/ 163965 h 3342500"/>
                <a:gd name="connsiteX1169" fmla="*/ 2852818 w 3478122"/>
                <a:gd name="connsiteY1169" fmla="*/ 302716 h 3342500"/>
                <a:gd name="connsiteX1170" fmla="*/ 2649221 w 3478122"/>
                <a:gd name="connsiteY1170" fmla="*/ 302716 h 3342500"/>
                <a:gd name="connsiteX1171" fmla="*/ 2462581 w 3478122"/>
                <a:gd name="connsiteY1171" fmla="*/ 302716 h 3342500"/>
                <a:gd name="connsiteX1172" fmla="*/ 2462581 w 3478122"/>
                <a:gd name="connsiteY1172" fmla="*/ 163965 h 3342500"/>
                <a:gd name="connsiteX1173" fmla="*/ 2649221 w 3478122"/>
                <a:gd name="connsiteY1173" fmla="*/ 163965 h 3342500"/>
                <a:gd name="connsiteX1174" fmla="*/ 2649221 w 3478122"/>
                <a:gd name="connsiteY1174" fmla="*/ 302716 h 3342500"/>
                <a:gd name="connsiteX1175" fmla="*/ 2445624 w 3478122"/>
                <a:gd name="connsiteY1175" fmla="*/ 302716 h 3342500"/>
                <a:gd name="connsiteX1176" fmla="*/ 2258984 w 3478122"/>
                <a:gd name="connsiteY1176" fmla="*/ 302716 h 3342500"/>
                <a:gd name="connsiteX1177" fmla="*/ 2258984 w 3478122"/>
                <a:gd name="connsiteY1177" fmla="*/ 163965 h 3342500"/>
                <a:gd name="connsiteX1178" fmla="*/ 2445624 w 3478122"/>
                <a:gd name="connsiteY1178" fmla="*/ 163965 h 3342500"/>
                <a:gd name="connsiteX1179" fmla="*/ 2445624 w 3478122"/>
                <a:gd name="connsiteY1179" fmla="*/ 302716 h 3342500"/>
                <a:gd name="connsiteX1180" fmla="*/ 2242027 w 3478122"/>
                <a:gd name="connsiteY1180" fmla="*/ 302716 h 3342500"/>
                <a:gd name="connsiteX1181" fmla="*/ 2055387 w 3478122"/>
                <a:gd name="connsiteY1181" fmla="*/ 302716 h 3342500"/>
                <a:gd name="connsiteX1182" fmla="*/ 2055387 w 3478122"/>
                <a:gd name="connsiteY1182" fmla="*/ 163965 h 3342500"/>
                <a:gd name="connsiteX1183" fmla="*/ 2242027 w 3478122"/>
                <a:gd name="connsiteY1183" fmla="*/ 163965 h 3342500"/>
                <a:gd name="connsiteX1184" fmla="*/ 2242027 w 3478122"/>
                <a:gd name="connsiteY1184" fmla="*/ 302716 h 3342500"/>
                <a:gd name="connsiteX1185" fmla="*/ 2038430 w 3478122"/>
                <a:gd name="connsiteY1185" fmla="*/ 302716 h 3342500"/>
                <a:gd name="connsiteX1186" fmla="*/ 1851790 w 3478122"/>
                <a:gd name="connsiteY1186" fmla="*/ 302716 h 3342500"/>
                <a:gd name="connsiteX1187" fmla="*/ 1851790 w 3478122"/>
                <a:gd name="connsiteY1187" fmla="*/ 163965 h 3342500"/>
                <a:gd name="connsiteX1188" fmla="*/ 2038430 w 3478122"/>
                <a:gd name="connsiteY1188" fmla="*/ 163965 h 3342500"/>
                <a:gd name="connsiteX1189" fmla="*/ 2038430 w 3478122"/>
                <a:gd name="connsiteY1189" fmla="*/ 302716 h 3342500"/>
                <a:gd name="connsiteX1190" fmla="*/ 1834833 w 3478122"/>
                <a:gd name="connsiteY1190" fmla="*/ 302716 h 3342500"/>
                <a:gd name="connsiteX1191" fmla="*/ 1648193 w 3478122"/>
                <a:gd name="connsiteY1191" fmla="*/ 302716 h 3342500"/>
                <a:gd name="connsiteX1192" fmla="*/ 1648193 w 3478122"/>
                <a:gd name="connsiteY1192" fmla="*/ 163965 h 3342500"/>
                <a:gd name="connsiteX1193" fmla="*/ 1834833 w 3478122"/>
                <a:gd name="connsiteY1193" fmla="*/ 163965 h 3342500"/>
                <a:gd name="connsiteX1194" fmla="*/ 1834833 w 3478122"/>
                <a:gd name="connsiteY1194" fmla="*/ 302716 h 3342500"/>
                <a:gd name="connsiteX1195" fmla="*/ 1631236 w 3478122"/>
                <a:gd name="connsiteY1195" fmla="*/ 302716 h 3342500"/>
                <a:gd name="connsiteX1196" fmla="*/ 1444597 w 3478122"/>
                <a:gd name="connsiteY1196" fmla="*/ 302716 h 3342500"/>
                <a:gd name="connsiteX1197" fmla="*/ 1444597 w 3478122"/>
                <a:gd name="connsiteY1197" fmla="*/ 163965 h 3342500"/>
                <a:gd name="connsiteX1198" fmla="*/ 1631236 w 3478122"/>
                <a:gd name="connsiteY1198" fmla="*/ 163965 h 3342500"/>
                <a:gd name="connsiteX1199" fmla="*/ 1631236 w 3478122"/>
                <a:gd name="connsiteY1199" fmla="*/ 302716 h 3342500"/>
                <a:gd name="connsiteX1200" fmla="*/ 1427640 w 3478122"/>
                <a:gd name="connsiteY1200" fmla="*/ 302716 h 3342500"/>
                <a:gd name="connsiteX1201" fmla="*/ 1241000 w 3478122"/>
                <a:gd name="connsiteY1201" fmla="*/ 302716 h 3342500"/>
                <a:gd name="connsiteX1202" fmla="*/ 1241000 w 3478122"/>
                <a:gd name="connsiteY1202" fmla="*/ 163965 h 3342500"/>
                <a:gd name="connsiteX1203" fmla="*/ 1427640 w 3478122"/>
                <a:gd name="connsiteY1203" fmla="*/ 163965 h 3342500"/>
                <a:gd name="connsiteX1204" fmla="*/ 1427640 w 3478122"/>
                <a:gd name="connsiteY1204" fmla="*/ 302716 h 3342500"/>
                <a:gd name="connsiteX1205" fmla="*/ 1224042 w 3478122"/>
                <a:gd name="connsiteY1205" fmla="*/ 302716 h 3342500"/>
                <a:gd name="connsiteX1206" fmla="*/ 1037403 w 3478122"/>
                <a:gd name="connsiteY1206" fmla="*/ 302716 h 3342500"/>
                <a:gd name="connsiteX1207" fmla="*/ 1037403 w 3478122"/>
                <a:gd name="connsiteY1207" fmla="*/ 163965 h 3342500"/>
                <a:gd name="connsiteX1208" fmla="*/ 1224042 w 3478122"/>
                <a:gd name="connsiteY1208" fmla="*/ 163965 h 3342500"/>
                <a:gd name="connsiteX1209" fmla="*/ 1224042 w 3478122"/>
                <a:gd name="connsiteY1209" fmla="*/ 302716 h 3342500"/>
                <a:gd name="connsiteX1210" fmla="*/ 1020446 w 3478122"/>
                <a:gd name="connsiteY1210" fmla="*/ 302716 h 3342500"/>
                <a:gd name="connsiteX1211" fmla="*/ 833806 w 3478122"/>
                <a:gd name="connsiteY1211" fmla="*/ 302716 h 3342500"/>
                <a:gd name="connsiteX1212" fmla="*/ 833806 w 3478122"/>
                <a:gd name="connsiteY1212" fmla="*/ 163965 h 3342500"/>
                <a:gd name="connsiteX1213" fmla="*/ 1020446 w 3478122"/>
                <a:gd name="connsiteY1213" fmla="*/ 163965 h 3342500"/>
                <a:gd name="connsiteX1214" fmla="*/ 1020446 w 3478122"/>
                <a:gd name="connsiteY1214" fmla="*/ 302716 h 3342500"/>
                <a:gd name="connsiteX1215" fmla="*/ 816849 w 3478122"/>
                <a:gd name="connsiteY1215" fmla="*/ 302716 h 3342500"/>
                <a:gd name="connsiteX1216" fmla="*/ 630209 w 3478122"/>
                <a:gd name="connsiteY1216" fmla="*/ 302716 h 3342500"/>
                <a:gd name="connsiteX1217" fmla="*/ 630209 w 3478122"/>
                <a:gd name="connsiteY1217" fmla="*/ 163965 h 3342500"/>
                <a:gd name="connsiteX1218" fmla="*/ 816849 w 3478122"/>
                <a:gd name="connsiteY1218" fmla="*/ 163965 h 3342500"/>
                <a:gd name="connsiteX1219" fmla="*/ 816849 w 3478122"/>
                <a:gd name="connsiteY1219" fmla="*/ 302716 h 3342500"/>
                <a:gd name="connsiteX1220" fmla="*/ 613252 w 3478122"/>
                <a:gd name="connsiteY1220" fmla="*/ 302716 h 3342500"/>
                <a:gd name="connsiteX1221" fmla="*/ 426613 w 3478122"/>
                <a:gd name="connsiteY1221" fmla="*/ 302716 h 3342500"/>
                <a:gd name="connsiteX1222" fmla="*/ 426613 w 3478122"/>
                <a:gd name="connsiteY1222" fmla="*/ 163965 h 3342500"/>
                <a:gd name="connsiteX1223" fmla="*/ 613252 w 3478122"/>
                <a:gd name="connsiteY1223" fmla="*/ 163965 h 3342500"/>
                <a:gd name="connsiteX1224" fmla="*/ 613252 w 3478122"/>
                <a:gd name="connsiteY1224" fmla="*/ 302716 h 3342500"/>
                <a:gd name="connsiteX1225" fmla="*/ 613252 w 3478122"/>
                <a:gd name="connsiteY1225" fmla="*/ 315323 h 3342500"/>
                <a:gd name="connsiteX1226" fmla="*/ 613252 w 3478122"/>
                <a:gd name="connsiteY1226" fmla="*/ 454075 h 3342500"/>
                <a:gd name="connsiteX1227" fmla="*/ 426613 w 3478122"/>
                <a:gd name="connsiteY1227" fmla="*/ 454075 h 3342500"/>
                <a:gd name="connsiteX1228" fmla="*/ 426613 w 3478122"/>
                <a:gd name="connsiteY1228" fmla="*/ 315323 h 3342500"/>
                <a:gd name="connsiteX1229" fmla="*/ 613252 w 3478122"/>
                <a:gd name="connsiteY1229" fmla="*/ 315323 h 3342500"/>
                <a:gd name="connsiteX1230" fmla="*/ 409655 w 3478122"/>
                <a:gd name="connsiteY1230" fmla="*/ 454075 h 3342500"/>
                <a:gd name="connsiteX1231" fmla="*/ 223016 w 3478122"/>
                <a:gd name="connsiteY1231" fmla="*/ 454075 h 3342500"/>
                <a:gd name="connsiteX1232" fmla="*/ 223016 w 3478122"/>
                <a:gd name="connsiteY1232" fmla="*/ 315323 h 3342500"/>
                <a:gd name="connsiteX1233" fmla="*/ 409655 w 3478122"/>
                <a:gd name="connsiteY1233" fmla="*/ 315323 h 3342500"/>
                <a:gd name="connsiteX1234" fmla="*/ 409655 w 3478122"/>
                <a:gd name="connsiteY1234" fmla="*/ 454075 h 3342500"/>
                <a:gd name="connsiteX1235" fmla="*/ 409655 w 3478122"/>
                <a:gd name="connsiteY1235" fmla="*/ 466681 h 3342500"/>
                <a:gd name="connsiteX1236" fmla="*/ 409655 w 3478122"/>
                <a:gd name="connsiteY1236" fmla="*/ 605433 h 3342500"/>
                <a:gd name="connsiteX1237" fmla="*/ 223016 w 3478122"/>
                <a:gd name="connsiteY1237" fmla="*/ 605433 h 3342500"/>
                <a:gd name="connsiteX1238" fmla="*/ 223016 w 3478122"/>
                <a:gd name="connsiteY1238" fmla="*/ 466681 h 3342500"/>
                <a:gd name="connsiteX1239" fmla="*/ 409655 w 3478122"/>
                <a:gd name="connsiteY1239" fmla="*/ 466681 h 3342500"/>
                <a:gd name="connsiteX1240" fmla="*/ 409655 w 3478122"/>
                <a:gd name="connsiteY1240" fmla="*/ 618039 h 3342500"/>
                <a:gd name="connsiteX1241" fmla="*/ 409655 w 3478122"/>
                <a:gd name="connsiteY1241" fmla="*/ 756791 h 3342500"/>
                <a:gd name="connsiteX1242" fmla="*/ 223016 w 3478122"/>
                <a:gd name="connsiteY1242" fmla="*/ 756791 h 3342500"/>
                <a:gd name="connsiteX1243" fmla="*/ 223016 w 3478122"/>
                <a:gd name="connsiteY1243" fmla="*/ 618039 h 3342500"/>
                <a:gd name="connsiteX1244" fmla="*/ 409655 w 3478122"/>
                <a:gd name="connsiteY1244" fmla="*/ 618039 h 3342500"/>
                <a:gd name="connsiteX1245" fmla="*/ 409655 w 3478122"/>
                <a:gd name="connsiteY1245" fmla="*/ 769397 h 3342500"/>
                <a:gd name="connsiteX1246" fmla="*/ 409655 w 3478122"/>
                <a:gd name="connsiteY1246" fmla="*/ 908149 h 3342500"/>
                <a:gd name="connsiteX1247" fmla="*/ 223016 w 3478122"/>
                <a:gd name="connsiteY1247" fmla="*/ 908149 h 3342500"/>
                <a:gd name="connsiteX1248" fmla="*/ 223016 w 3478122"/>
                <a:gd name="connsiteY1248" fmla="*/ 769397 h 3342500"/>
                <a:gd name="connsiteX1249" fmla="*/ 409655 w 3478122"/>
                <a:gd name="connsiteY1249" fmla="*/ 769397 h 3342500"/>
                <a:gd name="connsiteX1250" fmla="*/ 409655 w 3478122"/>
                <a:gd name="connsiteY1250" fmla="*/ 920756 h 3342500"/>
                <a:gd name="connsiteX1251" fmla="*/ 409655 w 3478122"/>
                <a:gd name="connsiteY1251" fmla="*/ 1059507 h 3342500"/>
                <a:gd name="connsiteX1252" fmla="*/ 223016 w 3478122"/>
                <a:gd name="connsiteY1252" fmla="*/ 1059507 h 3342500"/>
                <a:gd name="connsiteX1253" fmla="*/ 223016 w 3478122"/>
                <a:gd name="connsiteY1253" fmla="*/ 920756 h 3342500"/>
                <a:gd name="connsiteX1254" fmla="*/ 409655 w 3478122"/>
                <a:gd name="connsiteY1254" fmla="*/ 920756 h 3342500"/>
                <a:gd name="connsiteX1255" fmla="*/ 409655 w 3478122"/>
                <a:gd name="connsiteY1255" fmla="*/ 1072114 h 3342500"/>
                <a:gd name="connsiteX1256" fmla="*/ 409655 w 3478122"/>
                <a:gd name="connsiteY1256" fmla="*/ 1210866 h 3342500"/>
                <a:gd name="connsiteX1257" fmla="*/ 223016 w 3478122"/>
                <a:gd name="connsiteY1257" fmla="*/ 1210866 h 3342500"/>
                <a:gd name="connsiteX1258" fmla="*/ 223016 w 3478122"/>
                <a:gd name="connsiteY1258" fmla="*/ 1072114 h 3342500"/>
                <a:gd name="connsiteX1259" fmla="*/ 409655 w 3478122"/>
                <a:gd name="connsiteY1259" fmla="*/ 1072114 h 3342500"/>
                <a:gd name="connsiteX1260" fmla="*/ 409655 w 3478122"/>
                <a:gd name="connsiteY1260" fmla="*/ 1223472 h 3342500"/>
                <a:gd name="connsiteX1261" fmla="*/ 409655 w 3478122"/>
                <a:gd name="connsiteY1261" fmla="*/ 1362224 h 3342500"/>
                <a:gd name="connsiteX1262" fmla="*/ 223016 w 3478122"/>
                <a:gd name="connsiteY1262" fmla="*/ 1362224 h 3342500"/>
                <a:gd name="connsiteX1263" fmla="*/ 223016 w 3478122"/>
                <a:gd name="connsiteY1263" fmla="*/ 1223472 h 3342500"/>
                <a:gd name="connsiteX1264" fmla="*/ 409655 w 3478122"/>
                <a:gd name="connsiteY1264" fmla="*/ 1223472 h 3342500"/>
                <a:gd name="connsiteX1265" fmla="*/ 409655 w 3478122"/>
                <a:gd name="connsiteY1265" fmla="*/ 1374830 h 3342500"/>
                <a:gd name="connsiteX1266" fmla="*/ 409655 w 3478122"/>
                <a:gd name="connsiteY1266" fmla="*/ 1513582 h 3342500"/>
                <a:gd name="connsiteX1267" fmla="*/ 223016 w 3478122"/>
                <a:gd name="connsiteY1267" fmla="*/ 1513582 h 3342500"/>
                <a:gd name="connsiteX1268" fmla="*/ 223016 w 3478122"/>
                <a:gd name="connsiteY1268" fmla="*/ 1374830 h 3342500"/>
                <a:gd name="connsiteX1269" fmla="*/ 409655 w 3478122"/>
                <a:gd name="connsiteY1269" fmla="*/ 1374830 h 3342500"/>
                <a:gd name="connsiteX1270" fmla="*/ 409655 w 3478122"/>
                <a:gd name="connsiteY1270" fmla="*/ 1526189 h 3342500"/>
                <a:gd name="connsiteX1271" fmla="*/ 409655 w 3478122"/>
                <a:gd name="connsiteY1271" fmla="*/ 1664940 h 3342500"/>
                <a:gd name="connsiteX1272" fmla="*/ 223016 w 3478122"/>
                <a:gd name="connsiteY1272" fmla="*/ 1664940 h 3342500"/>
                <a:gd name="connsiteX1273" fmla="*/ 223016 w 3478122"/>
                <a:gd name="connsiteY1273" fmla="*/ 1526189 h 3342500"/>
                <a:gd name="connsiteX1274" fmla="*/ 409655 w 3478122"/>
                <a:gd name="connsiteY1274" fmla="*/ 1526189 h 3342500"/>
                <a:gd name="connsiteX1275" fmla="*/ 409655 w 3478122"/>
                <a:gd name="connsiteY1275" fmla="*/ 1677547 h 3342500"/>
                <a:gd name="connsiteX1276" fmla="*/ 409655 w 3478122"/>
                <a:gd name="connsiteY1276" fmla="*/ 1816298 h 3342500"/>
                <a:gd name="connsiteX1277" fmla="*/ 223016 w 3478122"/>
                <a:gd name="connsiteY1277" fmla="*/ 1816298 h 3342500"/>
                <a:gd name="connsiteX1278" fmla="*/ 223016 w 3478122"/>
                <a:gd name="connsiteY1278" fmla="*/ 1677547 h 3342500"/>
                <a:gd name="connsiteX1279" fmla="*/ 409655 w 3478122"/>
                <a:gd name="connsiteY1279" fmla="*/ 1677547 h 3342500"/>
                <a:gd name="connsiteX1280" fmla="*/ 409655 w 3478122"/>
                <a:gd name="connsiteY1280" fmla="*/ 1828905 h 3342500"/>
                <a:gd name="connsiteX1281" fmla="*/ 409655 w 3478122"/>
                <a:gd name="connsiteY1281" fmla="*/ 1967656 h 3342500"/>
                <a:gd name="connsiteX1282" fmla="*/ 223016 w 3478122"/>
                <a:gd name="connsiteY1282" fmla="*/ 1967656 h 3342500"/>
                <a:gd name="connsiteX1283" fmla="*/ 223016 w 3478122"/>
                <a:gd name="connsiteY1283" fmla="*/ 1828905 h 3342500"/>
                <a:gd name="connsiteX1284" fmla="*/ 409655 w 3478122"/>
                <a:gd name="connsiteY1284" fmla="*/ 1828905 h 3342500"/>
                <a:gd name="connsiteX1285" fmla="*/ 409655 w 3478122"/>
                <a:gd name="connsiteY1285" fmla="*/ 1980263 h 3342500"/>
                <a:gd name="connsiteX1286" fmla="*/ 409655 w 3478122"/>
                <a:gd name="connsiteY1286" fmla="*/ 2119015 h 3342500"/>
                <a:gd name="connsiteX1287" fmla="*/ 223016 w 3478122"/>
                <a:gd name="connsiteY1287" fmla="*/ 2119015 h 3342500"/>
                <a:gd name="connsiteX1288" fmla="*/ 223016 w 3478122"/>
                <a:gd name="connsiteY1288" fmla="*/ 1980263 h 3342500"/>
                <a:gd name="connsiteX1289" fmla="*/ 409655 w 3478122"/>
                <a:gd name="connsiteY1289" fmla="*/ 1980263 h 3342500"/>
                <a:gd name="connsiteX1290" fmla="*/ 409655 w 3478122"/>
                <a:gd name="connsiteY1290" fmla="*/ 2131621 h 3342500"/>
                <a:gd name="connsiteX1291" fmla="*/ 409655 w 3478122"/>
                <a:gd name="connsiteY1291" fmla="*/ 2270373 h 3342500"/>
                <a:gd name="connsiteX1292" fmla="*/ 223016 w 3478122"/>
                <a:gd name="connsiteY1292" fmla="*/ 2270373 h 3342500"/>
                <a:gd name="connsiteX1293" fmla="*/ 223016 w 3478122"/>
                <a:gd name="connsiteY1293" fmla="*/ 2131621 h 3342500"/>
                <a:gd name="connsiteX1294" fmla="*/ 409655 w 3478122"/>
                <a:gd name="connsiteY1294" fmla="*/ 2131621 h 3342500"/>
                <a:gd name="connsiteX1295" fmla="*/ 409655 w 3478122"/>
                <a:gd name="connsiteY1295" fmla="*/ 2282980 h 3342500"/>
                <a:gd name="connsiteX1296" fmla="*/ 409655 w 3478122"/>
                <a:gd name="connsiteY1296" fmla="*/ 2421731 h 3342500"/>
                <a:gd name="connsiteX1297" fmla="*/ 223016 w 3478122"/>
                <a:gd name="connsiteY1297" fmla="*/ 2421731 h 3342500"/>
                <a:gd name="connsiteX1298" fmla="*/ 223016 w 3478122"/>
                <a:gd name="connsiteY1298" fmla="*/ 2282980 h 3342500"/>
                <a:gd name="connsiteX1299" fmla="*/ 409655 w 3478122"/>
                <a:gd name="connsiteY1299" fmla="*/ 2282980 h 3342500"/>
                <a:gd name="connsiteX1300" fmla="*/ 409655 w 3478122"/>
                <a:gd name="connsiteY1300" fmla="*/ 2434338 h 3342500"/>
                <a:gd name="connsiteX1301" fmla="*/ 409655 w 3478122"/>
                <a:gd name="connsiteY1301" fmla="*/ 2573089 h 3342500"/>
                <a:gd name="connsiteX1302" fmla="*/ 223016 w 3478122"/>
                <a:gd name="connsiteY1302" fmla="*/ 2573089 h 3342500"/>
                <a:gd name="connsiteX1303" fmla="*/ 223016 w 3478122"/>
                <a:gd name="connsiteY1303" fmla="*/ 2434338 h 3342500"/>
                <a:gd name="connsiteX1304" fmla="*/ 409655 w 3478122"/>
                <a:gd name="connsiteY1304" fmla="*/ 2434338 h 3342500"/>
                <a:gd name="connsiteX1305" fmla="*/ 409655 w 3478122"/>
                <a:gd name="connsiteY1305" fmla="*/ 2585696 h 3342500"/>
                <a:gd name="connsiteX1306" fmla="*/ 409655 w 3478122"/>
                <a:gd name="connsiteY1306" fmla="*/ 2724448 h 3342500"/>
                <a:gd name="connsiteX1307" fmla="*/ 223016 w 3478122"/>
                <a:gd name="connsiteY1307" fmla="*/ 2724448 h 3342500"/>
                <a:gd name="connsiteX1308" fmla="*/ 223016 w 3478122"/>
                <a:gd name="connsiteY1308" fmla="*/ 2585696 h 3342500"/>
                <a:gd name="connsiteX1309" fmla="*/ 409655 w 3478122"/>
                <a:gd name="connsiteY1309" fmla="*/ 2585696 h 3342500"/>
                <a:gd name="connsiteX1310" fmla="*/ 409655 w 3478122"/>
                <a:gd name="connsiteY1310" fmla="*/ 2737054 h 3342500"/>
                <a:gd name="connsiteX1311" fmla="*/ 409655 w 3478122"/>
                <a:gd name="connsiteY1311" fmla="*/ 2875806 h 3342500"/>
                <a:gd name="connsiteX1312" fmla="*/ 223016 w 3478122"/>
                <a:gd name="connsiteY1312" fmla="*/ 2875806 h 3342500"/>
                <a:gd name="connsiteX1313" fmla="*/ 223016 w 3478122"/>
                <a:gd name="connsiteY1313" fmla="*/ 2737054 h 3342500"/>
                <a:gd name="connsiteX1314" fmla="*/ 409655 w 3478122"/>
                <a:gd name="connsiteY1314" fmla="*/ 2737054 h 3342500"/>
                <a:gd name="connsiteX1315" fmla="*/ 409655 w 3478122"/>
                <a:gd name="connsiteY1315" fmla="*/ 2888412 h 3342500"/>
                <a:gd name="connsiteX1316" fmla="*/ 409655 w 3478122"/>
                <a:gd name="connsiteY1316" fmla="*/ 3027164 h 3342500"/>
                <a:gd name="connsiteX1317" fmla="*/ 223016 w 3478122"/>
                <a:gd name="connsiteY1317" fmla="*/ 3027164 h 3342500"/>
                <a:gd name="connsiteX1318" fmla="*/ 223016 w 3478122"/>
                <a:gd name="connsiteY1318" fmla="*/ 2888412 h 3342500"/>
                <a:gd name="connsiteX1319" fmla="*/ 409655 w 3478122"/>
                <a:gd name="connsiteY1319" fmla="*/ 2888412 h 3342500"/>
                <a:gd name="connsiteX1320" fmla="*/ 426631 w 3478122"/>
                <a:gd name="connsiteY1320" fmla="*/ 2888412 h 3342500"/>
                <a:gd name="connsiteX1321" fmla="*/ 613270 w 3478122"/>
                <a:gd name="connsiteY1321" fmla="*/ 2888412 h 3342500"/>
                <a:gd name="connsiteX1322" fmla="*/ 613270 w 3478122"/>
                <a:gd name="connsiteY1322" fmla="*/ 3027164 h 3342500"/>
                <a:gd name="connsiteX1323" fmla="*/ 426631 w 3478122"/>
                <a:gd name="connsiteY1323" fmla="*/ 3027164 h 3342500"/>
                <a:gd name="connsiteX1324" fmla="*/ 426631 w 3478122"/>
                <a:gd name="connsiteY1324" fmla="*/ 2888412 h 3342500"/>
                <a:gd name="connsiteX1325" fmla="*/ 613252 w 3478122"/>
                <a:gd name="connsiteY1325" fmla="*/ 3039771 h 3342500"/>
                <a:gd name="connsiteX1326" fmla="*/ 613252 w 3478122"/>
                <a:gd name="connsiteY1326" fmla="*/ 3178522 h 3342500"/>
                <a:gd name="connsiteX1327" fmla="*/ 426613 w 3478122"/>
                <a:gd name="connsiteY1327" fmla="*/ 3178522 h 3342500"/>
                <a:gd name="connsiteX1328" fmla="*/ 426613 w 3478122"/>
                <a:gd name="connsiteY1328" fmla="*/ 3039771 h 3342500"/>
                <a:gd name="connsiteX1329" fmla="*/ 613252 w 3478122"/>
                <a:gd name="connsiteY1329" fmla="*/ 3039771 h 3342500"/>
                <a:gd name="connsiteX1330" fmla="*/ 630227 w 3478122"/>
                <a:gd name="connsiteY1330" fmla="*/ 3039771 h 3342500"/>
                <a:gd name="connsiteX1331" fmla="*/ 816867 w 3478122"/>
                <a:gd name="connsiteY1331" fmla="*/ 3039771 h 3342500"/>
                <a:gd name="connsiteX1332" fmla="*/ 816867 w 3478122"/>
                <a:gd name="connsiteY1332" fmla="*/ 3178522 h 3342500"/>
                <a:gd name="connsiteX1333" fmla="*/ 630227 w 3478122"/>
                <a:gd name="connsiteY1333" fmla="*/ 3178522 h 3342500"/>
                <a:gd name="connsiteX1334" fmla="*/ 630227 w 3478122"/>
                <a:gd name="connsiteY1334" fmla="*/ 3039771 h 3342500"/>
                <a:gd name="connsiteX1335" fmla="*/ 833824 w 3478122"/>
                <a:gd name="connsiteY1335" fmla="*/ 3039771 h 3342500"/>
                <a:gd name="connsiteX1336" fmla="*/ 1020464 w 3478122"/>
                <a:gd name="connsiteY1336" fmla="*/ 3039771 h 3342500"/>
                <a:gd name="connsiteX1337" fmla="*/ 1020464 w 3478122"/>
                <a:gd name="connsiteY1337" fmla="*/ 3178522 h 3342500"/>
                <a:gd name="connsiteX1338" fmla="*/ 833824 w 3478122"/>
                <a:gd name="connsiteY1338" fmla="*/ 3178522 h 3342500"/>
                <a:gd name="connsiteX1339" fmla="*/ 833824 w 3478122"/>
                <a:gd name="connsiteY1339" fmla="*/ 3039771 h 3342500"/>
                <a:gd name="connsiteX1340" fmla="*/ 1037421 w 3478122"/>
                <a:gd name="connsiteY1340" fmla="*/ 3039771 h 3342500"/>
                <a:gd name="connsiteX1341" fmla="*/ 1224061 w 3478122"/>
                <a:gd name="connsiteY1341" fmla="*/ 3039771 h 3342500"/>
                <a:gd name="connsiteX1342" fmla="*/ 1224061 w 3478122"/>
                <a:gd name="connsiteY1342" fmla="*/ 3178522 h 3342500"/>
                <a:gd name="connsiteX1343" fmla="*/ 1037421 w 3478122"/>
                <a:gd name="connsiteY1343" fmla="*/ 3178522 h 3342500"/>
                <a:gd name="connsiteX1344" fmla="*/ 1037421 w 3478122"/>
                <a:gd name="connsiteY1344" fmla="*/ 3039771 h 3342500"/>
                <a:gd name="connsiteX1345" fmla="*/ 1241018 w 3478122"/>
                <a:gd name="connsiteY1345" fmla="*/ 3039771 h 3342500"/>
                <a:gd name="connsiteX1346" fmla="*/ 1427657 w 3478122"/>
                <a:gd name="connsiteY1346" fmla="*/ 3039771 h 3342500"/>
                <a:gd name="connsiteX1347" fmla="*/ 1427657 w 3478122"/>
                <a:gd name="connsiteY1347" fmla="*/ 3178522 h 3342500"/>
                <a:gd name="connsiteX1348" fmla="*/ 1241018 w 3478122"/>
                <a:gd name="connsiteY1348" fmla="*/ 3178522 h 3342500"/>
                <a:gd name="connsiteX1349" fmla="*/ 1241018 w 3478122"/>
                <a:gd name="connsiteY1349" fmla="*/ 3039771 h 3342500"/>
                <a:gd name="connsiteX1350" fmla="*/ 1444615 w 3478122"/>
                <a:gd name="connsiteY1350" fmla="*/ 3039771 h 3342500"/>
                <a:gd name="connsiteX1351" fmla="*/ 1631254 w 3478122"/>
                <a:gd name="connsiteY1351" fmla="*/ 3039771 h 3342500"/>
                <a:gd name="connsiteX1352" fmla="*/ 1631254 w 3478122"/>
                <a:gd name="connsiteY1352" fmla="*/ 3178522 h 3342500"/>
                <a:gd name="connsiteX1353" fmla="*/ 1444615 w 3478122"/>
                <a:gd name="connsiteY1353" fmla="*/ 3178522 h 3342500"/>
                <a:gd name="connsiteX1354" fmla="*/ 1444615 w 3478122"/>
                <a:gd name="connsiteY1354" fmla="*/ 3039771 h 3342500"/>
                <a:gd name="connsiteX1355" fmla="*/ 1648212 w 3478122"/>
                <a:gd name="connsiteY1355" fmla="*/ 3039771 h 3342500"/>
                <a:gd name="connsiteX1356" fmla="*/ 1834851 w 3478122"/>
                <a:gd name="connsiteY1356" fmla="*/ 3039771 h 3342500"/>
                <a:gd name="connsiteX1357" fmla="*/ 1834851 w 3478122"/>
                <a:gd name="connsiteY1357" fmla="*/ 3178522 h 3342500"/>
                <a:gd name="connsiteX1358" fmla="*/ 1648212 w 3478122"/>
                <a:gd name="connsiteY1358" fmla="*/ 3178522 h 3342500"/>
                <a:gd name="connsiteX1359" fmla="*/ 1648212 w 3478122"/>
                <a:gd name="connsiteY1359" fmla="*/ 3039771 h 3342500"/>
                <a:gd name="connsiteX1360" fmla="*/ 1851809 w 3478122"/>
                <a:gd name="connsiteY1360" fmla="*/ 3039771 h 3342500"/>
                <a:gd name="connsiteX1361" fmla="*/ 2038448 w 3478122"/>
                <a:gd name="connsiteY1361" fmla="*/ 3039771 h 3342500"/>
                <a:gd name="connsiteX1362" fmla="*/ 2038448 w 3478122"/>
                <a:gd name="connsiteY1362" fmla="*/ 3178522 h 3342500"/>
                <a:gd name="connsiteX1363" fmla="*/ 1851809 w 3478122"/>
                <a:gd name="connsiteY1363" fmla="*/ 3178522 h 3342500"/>
                <a:gd name="connsiteX1364" fmla="*/ 1851809 w 3478122"/>
                <a:gd name="connsiteY1364" fmla="*/ 3039771 h 3342500"/>
                <a:gd name="connsiteX1365" fmla="*/ 2055405 w 3478122"/>
                <a:gd name="connsiteY1365" fmla="*/ 3039771 h 3342500"/>
                <a:gd name="connsiteX1366" fmla="*/ 2242045 w 3478122"/>
                <a:gd name="connsiteY1366" fmla="*/ 3039771 h 3342500"/>
                <a:gd name="connsiteX1367" fmla="*/ 2242045 w 3478122"/>
                <a:gd name="connsiteY1367" fmla="*/ 3178522 h 3342500"/>
                <a:gd name="connsiteX1368" fmla="*/ 2055405 w 3478122"/>
                <a:gd name="connsiteY1368" fmla="*/ 3178522 h 3342500"/>
                <a:gd name="connsiteX1369" fmla="*/ 2055405 w 3478122"/>
                <a:gd name="connsiteY1369" fmla="*/ 3039771 h 3342500"/>
                <a:gd name="connsiteX1370" fmla="*/ 2259002 w 3478122"/>
                <a:gd name="connsiteY1370" fmla="*/ 3039771 h 3342500"/>
                <a:gd name="connsiteX1371" fmla="*/ 2445642 w 3478122"/>
                <a:gd name="connsiteY1371" fmla="*/ 3039771 h 3342500"/>
                <a:gd name="connsiteX1372" fmla="*/ 2445642 w 3478122"/>
                <a:gd name="connsiteY1372" fmla="*/ 3178522 h 3342500"/>
                <a:gd name="connsiteX1373" fmla="*/ 2259002 w 3478122"/>
                <a:gd name="connsiteY1373" fmla="*/ 3178522 h 3342500"/>
                <a:gd name="connsiteX1374" fmla="*/ 2259002 w 3478122"/>
                <a:gd name="connsiteY1374" fmla="*/ 3039771 h 3342500"/>
                <a:gd name="connsiteX1375" fmla="*/ 2462599 w 3478122"/>
                <a:gd name="connsiteY1375" fmla="*/ 3039771 h 3342500"/>
                <a:gd name="connsiteX1376" fmla="*/ 2649238 w 3478122"/>
                <a:gd name="connsiteY1376" fmla="*/ 3039771 h 3342500"/>
                <a:gd name="connsiteX1377" fmla="*/ 2649238 w 3478122"/>
                <a:gd name="connsiteY1377" fmla="*/ 3178522 h 3342500"/>
                <a:gd name="connsiteX1378" fmla="*/ 2462599 w 3478122"/>
                <a:gd name="connsiteY1378" fmla="*/ 3178522 h 3342500"/>
                <a:gd name="connsiteX1379" fmla="*/ 2462599 w 3478122"/>
                <a:gd name="connsiteY1379" fmla="*/ 3039771 h 3342500"/>
                <a:gd name="connsiteX1380" fmla="*/ 2666196 w 3478122"/>
                <a:gd name="connsiteY1380" fmla="*/ 3039771 h 3342500"/>
                <a:gd name="connsiteX1381" fmla="*/ 2852835 w 3478122"/>
                <a:gd name="connsiteY1381" fmla="*/ 3039771 h 3342500"/>
                <a:gd name="connsiteX1382" fmla="*/ 2852835 w 3478122"/>
                <a:gd name="connsiteY1382" fmla="*/ 3178522 h 3342500"/>
                <a:gd name="connsiteX1383" fmla="*/ 2666196 w 3478122"/>
                <a:gd name="connsiteY1383" fmla="*/ 3178522 h 3342500"/>
                <a:gd name="connsiteX1384" fmla="*/ 2666196 w 3478122"/>
                <a:gd name="connsiteY1384" fmla="*/ 3039771 h 3342500"/>
                <a:gd name="connsiteX1385" fmla="*/ 2869793 w 3478122"/>
                <a:gd name="connsiteY1385" fmla="*/ 3039771 h 3342500"/>
                <a:gd name="connsiteX1386" fmla="*/ 3056432 w 3478122"/>
                <a:gd name="connsiteY1386" fmla="*/ 3039771 h 3342500"/>
                <a:gd name="connsiteX1387" fmla="*/ 3056432 w 3478122"/>
                <a:gd name="connsiteY1387" fmla="*/ 3178522 h 3342500"/>
                <a:gd name="connsiteX1388" fmla="*/ 2869793 w 3478122"/>
                <a:gd name="connsiteY1388" fmla="*/ 3178522 h 3342500"/>
                <a:gd name="connsiteX1389" fmla="*/ 2869793 w 3478122"/>
                <a:gd name="connsiteY1389" fmla="*/ 3039771 h 3342500"/>
                <a:gd name="connsiteX1390" fmla="*/ 2869793 w 3478122"/>
                <a:gd name="connsiteY1390" fmla="*/ 3027164 h 3342500"/>
                <a:gd name="connsiteX1391" fmla="*/ 2869793 w 3478122"/>
                <a:gd name="connsiteY1391" fmla="*/ 2888412 h 3342500"/>
                <a:gd name="connsiteX1392" fmla="*/ 3056432 w 3478122"/>
                <a:gd name="connsiteY1392" fmla="*/ 2888412 h 3342500"/>
                <a:gd name="connsiteX1393" fmla="*/ 3056432 w 3478122"/>
                <a:gd name="connsiteY1393" fmla="*/ 3027164 h 3342500"/>
                <a:gd name="connsiteX1394" fmla="*/ 2869793 w 3478122"/>
                <a:gd name="connsiteY1394" fmla="*/ 3027164 h 3342500"/>
                <a:gd name="connsiteX1395" fmla="*/ 3073390 w 3478122"/>
                <a:gd name="connsiteY1395" fmla="*/ 2888412 h 3342500"/>
                <a:gd name="connsiteX1396" fmla="*/ 3260029 w 3478122"/>
                <a:gd name="connsiteY1396" fmla="*/ 2888412 h 3342500"/>
                <a:gd name="connsiteX1397" fmla="*/ 3260029 w 3478122"/>
                <a:gd name="connsiteY1397" fmla="*/ 3027164 h 3342500"/>
                <a:gd name="connsiteX1398" fmla="*/ 3073390 w 3478122"/>
                <a:gd name="connsiteY1398" fmla="*/ 3027164 h 3342500"/>
                <a:gd name="connsiteX1399" fmla="*/ 3073390 w 3478122"/>
                <a:gd name="connsiteY1399" fmla="*/ 2888412 h 3342500"/>
                <a:gd name="connsiteX1400" fmla="*/ 3073390 w 3478122"/>
                <a:gd name="connsiteY1400" fmla="*/ 2875806 h 3342500"/>
                <a:gd name="connsiteX1401" fmla="*/ 3073390 w 3478122"/>
                <a:gd name="connsiteY1401" fmla="*/ 2737054 h 3342500"/>
                <a:gd name="connsiteX1402" fmla="*/ 3260029 w 3478122"/>
                <a:gd name="connsiteY1402" fmla="*/ 2737054 h 3342500"/>
                <a:gd name="connsiteX1403" fmla="*/ 3260029 w 3478122"/>
                <a:gd name="connsiteY1403" fmla="*/ 2875806 h 3342500"/>
                <a:gd name="connsiteX1404" fmla="*/ 3073390 w 3478122"/>
                <a:gd name="connsiteY1404" fmla="*/ 2875806 h 3342500"/>
                <a:gd name="connsiteX1405" fmla="*/ 3073390 w 3478122"/>
                <a:gd name="connsiteY1405" fmla="*/ 2724448 h 3342500"/>
                <a:gd name="connsiteX1406" fmla="*/ 3073390 w 3478122"/>
                <a:gd name="connsiteY1406" fmla="*/ 2585696 h 3342500"/>
                <a:gd name="connsiteX1407" fmla="*/ 3260029 w 3478122"/>
                <a:gd name="connsiteY1407" fmla="*/ 2585696 h 3342500"/>
                <a:gd name="connsiteX1408" fmla="*/ 3260029 w 3478122"/>
                <a:gd name="connsiteY1408" fmla="*/ 2724448 h 3342500"/>
                <a:gd name="connsiteX1409" fmla="*/ 3073390 w 3478122"/>
                <a:gd name="connsiteY1409" fmla="*/ 2724448 h 3342500"/>
                <a:gd name="connsiteX1410" fmla="*/ 3073390 w 3478122"/>
                <a:gd name="connsiteY1410" fmla="*/ 2573089 h 3342500"/>
                <a:gd name="connsiteX1411" fmla="*/ 3073390 w 3478122"/>
                <a:gd name="connsiteY1411" fmla="*/ 2434338 h 3342500"/>
                <a:gd name="connsiteX1412" fmla="*/ 3260029 w 3478122"/>
                <a:gd name="connsiteY1412" fmla="*/ 2434338 h 3342500"/>
                <a:gd name="connsiteX1413" fmla="*/ 3260029 w 3478122"/>
                <a:gd name="connsiteY1413" fmla="*/ 2573089 h 3342500"/>
                <a:gd name="connsiteX1414" fmla="*/ 3073390 w 3478122"/>
                <a:gd name="connsiteY1414" fmla="*/ 2573089 h 3342500"/>
                <a:gd name="connsiteX1415" fmla="*/ 3073390 w 3478122"/>
                <a:gd name="connsiteY1415" fmla="*/ 2421731 h 3342500"/>
                <a:gd name="connsiteX1416" fmla="*/ 3073390 w 3478122"/>
                <a:gd name="connsiteY1416" fmla="*/ 2282980 h 3342500"/>
                <a:gd name="connsiteX1417" fmla="*/ 3260029 w 3478122"/>
                <a:gd name="connsiteY1417" fmla="*/ 2282980 h 3342500"/>
                <a:gd name="connsiteX1418" fmla="*/ 3260029 w 3478122"/>
                <a:gd name="connsiteY1418" fmla="*/ 2421731 h 3342500"/>
                <a:gd name="connsiteX1419" fmla="*/ 3073390 w 3478122"/>
                <a:gd name="connsiteY1419" fmla="*/ 2421731 h 3342500"/>
                <a:gd name="connsiteX1420" fmla="*/ 3073390 w 3478122"/>
                <a:gd name="connsiteY1420" fmla="*/ 2270373 h 3342500"/>
                <a:gd name="connsiteX1421" fmla="*/ 3073390 w 3478122"/>
                <a:gd name="connsiteY1421" fmla="*/ 2131621 h 3342500"/>
                <a:gd name="connsiteX1422" fmla="*/ 3260029 w 3478122"/>
                <a:gd name="connsiteY1422" fmla="*/ 2131621 h 3342500"/>
                <a:gd name="connsiteX1423" fmla="*/ 3260029 w 3478122"/>
                <a:gd name="connsiteY1423" fmla="*/ 2270373 h 3342500"/>
                <a:gd name="connsiteX1424" fmla="*/ 3073390 w 3478122"/>
                <a:gd name="connsiteY1424" fmla="*/ 2270373 h 3342500"/>
                <a:gd name="connsiteX1425" fmla="*/ 3073390 w 3478122"/>
                <a:gd name="connsiteY1425" fmla="*/ 2119015 h 3342500"/>
                <a:gd name="connsiteX1426" fmla="*/ 3073390 w 3478122"/>
                <a:gd name="connsiteY1426" fmla="*/ 1980263 h 3342500"/>
                <a:gd name="connsiteX1427" fmla="*/ 3260029 w 3478122"/>
                <a:gd name="connsiteY1427" fmla="*/ 1980263 h 3342500"/>
                <a:gd name="connsiteX1428" fmla="*/ 3260029 w 3478122"/>
                <a:gd name="connsiteY1428" fmla="*/ 2119015 h 3342500"/>
                <a:gd name="connsiteX1429" fmla="*/ 3073390 w 3478122"/>
                <a:gd name="connsiteY1429" fmla="*/ 2119015 h 3342500"/>
                <a:gd name="connsiteX1430" fmla="*/ 3073390 w 3478122"/>
                <a:gd name="connsiteY1430" fmla="*/ 1967656 h 3342500"/>
                <a:gd name="connsiteX1431" fmla="*/ 3073390 w 3478122"/>
                <a:gd name="connsiteY1431" fmla="*/ 1828905 h 3342500"/>
                <a:gd name="connsiteX1432" fmla="*/ 3260029 w 3478122"/>
                <a:gd name="connsiteY1432" fmla="*/ 1828905 h 3342500"/>
                <a:gd name="connsiteX1433" fmla="*/ 3260029 w 3478122"/>
                <a:gd name="connsiteY1433" fmla="*/ 1967656 h 3342500"/>
                <a:gd name="connsiteX1434" fmla="*/ 3073390 w 3478122"/>
                <a:gd name="connsiteY1434" fmla="*/ 1967656 h 3342500"/>
                <a:gd name="connsiteX1435" fmla="*/ 3073390 w 3478122"/>
                <a:gd name="connsiteY1435" fmla="*/ 1816298 h 3342500"/>
                <a:gd name="connsiteX1436" fmla="*/ 3073390 w 3478122"/>
                <a:gd name="connsiteY1436" fmla="*/ 1677547 h 3342500"/>
                <a:gd name="connsiteX1437" fmla="*/ 3260029 w 3478122"/>
                <a:gd name="connsiteY1437" fmla="*/ 1677547 h 3342500"/>
                <a:gd name="connsiteX1438" fmla="*/ 3260029 w 3478122"/>
                <a:gd name="connsiteY1438" fmla="*/ 1816298 h 3342500"/>
                <a:gd name="connsiteX1439" fmla="*/ 3073390 w 3478122"/>
                <a:gd name="connsiteY1439" fmla="*/ 1816298 h 3342500"/>
                <a:gd name="connsiteX1440" fmla="*/ 3073390 w 3478122"/>
                <a:gd name="connsiteY1440" fmla="*/ 1664940 h 3342500"/>
                <a:gd name="connsiteX1441" fmla="*/ 3073390 w 3478122"/>
                <a:gd name="connsiteY1441" fmla="*/ 1526189 h 3342500"/>
                <a:gd name="connsiteX1442" fmla="*/ 3260029 w 3478122"/>
                <a:gd name="connsiteY1442" fmla="*/ 1526189 h 3342500"/>
                <a:gd name="connsiteX1443" fmla="*/ 3260029 w 3478122"/>
                <a:gd name="connsiteY1443" fmla="*/ 1664940 h 3342500"/>
                <a:gd name="connsiteX1444" fmla="*/ 3073390 w 3478122"/>
                <a:gd name="connsiteY1444" fmla="*/ 1664940 h 3342500"/>
                <a:gd name="connsiteX1445" fmla="*/ 3073390 w 3478122"/>
                <a:gd name="connsiteY1445" fmla="*/ 1513582 h 3342500"/>
                <a:gd name="connsiteX1446" fmla="*/ 3073390 w 3478122"/>
                <a:gd name="connsiteY1446" fmla="*/ 1374830 h 3342500"/>
                <a:gd name="connsiteX1447" fmla="*/ 3260029 w 3478122"/>
                <a:gd name="connsiteY1447" fmla="*/ 1374830 h 3342500"/>
                <a:gd name="connsiteX1448" fmla="*/ 3260029 w 3478122"/>
                <a:gd name="connsiteY1448" fmla="*/ 1513582 h 3342500"/>
                <a:gd name="connsiteX1449" fmla="*/ 3073390 w 3478122"/>
                <a:gd name="connsiteY1449" fmla="*/ 1513582 h 3342500"/>
                <a:gd name="connsiteX1450" fmla="*/ 3073390 w 3478122"/>
                <a:gd name="connsiteY1450" fmla="*/ 1362224 h 3342500"/>
                <a:gd name="connsiteX1451" fmla="*/ 3073390 w 3478122"/>
                <a:gd name="connsiteY1451" fmla="*/ 1223472 h 3342500"/>
                <a:gd name="connsiteX1452" fmla="*/ 3260029 w 3478122"/>
                <a:gd name="connsiteY1452" fmla="*/ 1223472 h 3342500"/>
                <a:gd name="connsiteX1453" fmla="*/ 3260029 w 3478122"/>
                <a:gd name="connsiteY1453" fmla="*/ 1362224 h 3342500"/>
                <a:gd name="connsiteX1454" fmla="*/ 3073390 w 3478122"/>
                <a:gd name="connsiteY1454" fmla="*/ 1362224 h 3342500"/>
                <a:gd name="connsiteX1455" fmla="*/ 3073390 w 3478122"/>
                <a:gd name="connsiteY1455" fmla="*/ 1210866 h 3342500"/>
                <a:gd name="connsiteX1456" fmla="*/ 3073390 w 3478122"/>
                <a:gd name="connsiteY1456" fmla="*/ 1072114 h 3342500"/>
                <a:gd name="connsiteX1457" fmla="*/ 3260029 w 3478122"/>
                <a:gd name="connsiteY1457" fmla="*/ 1072114 h 3342500"/>
                <a:gd name="connsiteX1458" fmla="*/ 3260029 w 3478122"/>
                <a:gd name="connsiteY1458" fmla="*/ 1210866 h 3342500"/>
                <a:gd name="connsiteX1459" fmla="*/ 3073390 w 3478122"/>
                <a:gd name="connsiteY1459" fmla="*/ 1210866 h 3342500"/>
                <a:gd name="connsiteX1460" fmla="*/ 3073390 w 3478122"/>
                <a:gd name="connsiteY1460" fmla="*/ 1059507 h 3342500"/>
                <a:gd name="connsiteX1461" fmla="*/ 3073390 w 3478122"/>
                <a:gd name="connsiteY1461" fmla="*/ 920756 h 3342500"/>
                <a:gd name="connsiteX1462" fmla="*/ 3260029 w 3478122"/>
                <a:gd name="connsiteY1462" fmla="*/ 920756 h 3342500"/>
                <a:gd name="connsiteX1463" fmla="*/ 3260029 w 3478122"/>
                <a:gd name="connsiteY1463" fmla="*/ 1059507 h 3342500"/>
                <a:gd name="connsiteX1464" fmla="*/ 3073390 w 3478122"/>
                <a:gd name="connsiteY1464" fmla="*/ 1059507 h 3342500"/>
                <a:gd name="connsiteX1465" fmla="*/ 3073390 w 3478122"/>
                <a:gd name="connsiteY1465" fmla="*/ 908149 h 3342500"/>
                <a:gd name="connsiteX1466" fmla="*/ 3073390 w 3478122"/>
                <a:gd name="connsiteY1466" fmla="*/ 769397 h 3342500"/>
                <a:gd name="connsiteX1467" fmla="*/ 3260029 w 3478122"/>
                <a:gd name="connsiteY1467" fmla="*/ 769397 h 3342500"/>
                <a:gd name="connsiteX1468" fmla="*/ 3260029 w 3478122"/>
                <a:gd name="connsiteY1468" fmla="*/ 908149 h 3342500"/>
                <a:gd name="connsiteX1469" fmla="*/ 3073390 w 3478122"/>
                <a:gd name="connsiteY1469" fmla="*/ 908149 h 3342500"/>
                <a:gd name="connsiteX1470" fmla="*/ 3073390 w 3478122"/>
                <a:gd name="connsiteY1470" fmla="*/ 756791 h 3342500"/>
                <a:gd name="connsiteX1471" fmla="*/ 3073390 w 3478122"/>
                <a:gd name="connsiteY1471" fmla="*/ 618039 h 3342500"/>
                <a:gd name="connsiteX1472" fmla="*/ 3260029 w 3478122"/>
                <a:gd name="connsiteY1472" fmla="*/ 618039 h 3342500"/>
                <a:gd name="connsiteX1473" fmla="*/ 3260029 w 3478122"/>
                <a:gd name="connsiteY1473" fmla="*/ 756791 h 3342500"/>
                <a:gd name="connsiteX1474" fmla="*/ 3073390 w 3478122"/>
                <a:gd name="connsiteY1474" fmla="*/ 756791 h 3342500"/>
                <a:gd name="connsiteX1475" fmla="*/ 3073390 w 3478122"/>
                <a:gd name="connsiteY1475" fmla="*/ 605433 h 3342500"/>
                <a:gd name="connsiteX1476" fmla="*/ 3073390 w 3478122"/>
                <a:gd name="connsiteY1476" fmla="*/ 466681 h 3342500"/>
                <a:gd name="connsiteX1477" fmla="*/ 3260029 w 3478122"/>
                <a:gd name="connsiteY1477" fmla="*/ 466681 h 3342500"/>
                <a:gd name="connsiteX1478" fmla="*/ 3260029 w 3478122"/>
                <a:gd name="connsiteY1478" fmla="*/ 605433 h 3342500"/>
                <a:gd name="connsiteX1479" fmla="*/ 3073390 w 3478122"/>
                <a:gd name="connsiteY1479" fmla="*/ 605433 h 3342500"/>
                <a:gd name="connsiteX1480" fmla="*/ 3073390 w 3478122"/>
                <a:gd name="connsiteY1480" fmla="*/ 454075 h 3342500"/>
                <a:gd name="connsiteX1481" fmla="*/ 3073390 w 3478122"/>
                <a:gd name="connsiteY1481" fmla="*/ 315323 h 3342500"/>
                <a:gd name="connsiteX1482" fmla="*/ 3260029 w 3478122"/>
                <a:gd name="connsiteY1482" fmla="*/ 315323 h 3342500"/>
                <a:gd name="connsiteX1483" fmla="*/ 3260029 w 3478122"/>
                <a:gd name="connsiteY1483" fmla="*/ 454075 h 3342500"/>
                <a:gd name="connsiteX1484" fmla="*/ 3073390 w 3478122"/>
                <a:gd name="connsiteY1484" fmla="*/ 454075 h 3342500"/>
                <a:gd name="connsiteX1485" fmla="*/ 3073390 w 3478122"/>
                <a:gd name="connsiteY1485" fmla="*/ 302716 h 3342500"/>
                <a:gd name="connsiteX1486" fmla="*/ 3073390 w 3478122"/>
                <a:gd name="connsiteY1486" fmla="*/ 163965 h 3342500"/>
                <a:gd name="connsiteX1487" fmla="*/ 3260029 w 3478122"/>
                <a:gd name="connsiteY1487" fmla="*/ 163965 h 3342500"/>
                <a:gd name="connsiteX1488" fmla="*/ 3260029 w 3478122"/>
                <a:gd name="connsiteY1488" fmla="*/ 302716 h 3342500"/>
                <a:gd name="connsiteX1489" fmla="*/ 3073390 w 3478122"/>
                <a:gd name="connsiteY1489" fmla="*/ 302716 h 3342500"/>
                <a:gd name="connsiteX1490" fmla="*/ 3073390 w 3478122"/>
                <a:gd name="connsiteY1490" fmla="*/ 151358 h 3342500"/>
                <a:gd name="connsiteX1491" fmla="*/ 3073390 w 3478122"/>
                <a:gd name="connsiteY1491" fmla="*/ 12606 h 3342500"/>
                <a:gd name="connsiteX1492" fmla="*/ 3260029 w 3478122"/>
                <a:gd name="connsiteY1492" fmla="*/ 12606 h 3342500"/>
                <a:gd name="connsiteX1493" fmla="*/ 3260029 w 3478122"/>
                <a:gd name="connsiteY1493" fmla="*/ 151358 h 3342500"/>
                <a:gd name="connsiteX1494" fmla="*/ 3073390 w 3478122"/>
                <a:gd name="connsiteY1494" fmla="*/ 151358 h 3342500"/>
                <a:gd name="connsiteX1495" fmla="*/ 3056414 w 3478122"/>
                <a:gd name="connsiteY1495" fmla="*/ 151358 h 3342500"/>
                <a:gd name="connsiteX1496" fmla="*/ 2869775 w 3478122"/>
                <a:gd name="connsiteY1496" fmla="*/ 151358 h 3342500"/>
                <a:gd name="connsiteX1497" fmla="*/ 2869775 w 3478122"/>
                <a:gd name="connsiteY1497" fmla="*/ 12606 h 3342500"/>
                <a:gd name="connsiteX1498" fmla="*/ 3056414 w 3478122"/>
                <a:gd name="connsiteY1498" fmla="*/ 12606 h 3342500"/>
                <a:gd name="connsiteX1499" fmla="*/ 3056414 w 3478122"/>
                <a:gd name="connsiteY1499" fmla="*/ 151358 h 3342500"/>
                <a:gd name="connsiteX1500" fmla="*/ 2852818 w 3478122"/>
                <a:gd name="connsiteY1500" fmla="*/ 151358 h 3342500"/>
                <a:gd name="connsiteX1501" fmla="*/ 2666178 w 3478122"/>
                <a:gd name="connsiteY1501" fmla="*/ 151358 h 3342500"/>
                <a:gd name="connsiteX1502" fmla="*/ 2666178 w 3478122"/>
                <a:gd name="connsiteY1502" fmla="*/ 12606 h 3342500"/>
                <a:gd name="connsiteX1503" fmla="*/ 2852818 w 3478122"/>
                <a:gd name="connsiteY1503" fmla="*/ 12606 h 3342500"/>
                <a:gd name="connsiteX1504" fmla="*/ 2852818 w 3478122"/>
                <a:gd name="connsiteY1504" fmla="*/ 151358 h 3342500"/>
                <a:gd name="connsiteX1505" fmla="*/ 2649221 w 3478122"/>
                <a:gd name="connsiteY1505" fmla="*/ 151358 h 3342500"/>
                <a:gd name="connsiteX1506" fmla="*/ 2462581 w 3478122"/>
                <a:gd name="connsiteY1506" fmla="*/ 151358 h 3342500"/>
                <a:gd name="connsiteX1507" fmla="*/ 2462581 w 3478122"/>
                <a:gd name="connsiteY1507" fmla="*/ 12606 h 3342500"/>
                <a:gd name="connsiteX1508" fmla="*/ 2649221 w 3478122"/>
                <a:gd name="connsiteY1508" fmla="*/ 12606 h 3342500"/>
                <a:gd name="connsiteX1509" fmla="*/ 2649221 w 3478122"/>
                <a:gd name="connsiteY1509" fmla="*/ 151358 h 3342500"/>
                <a:gd name="connsiteX1510" fmla="*/ 2445624 w 3478122"/>
                <a:gd name="connsiteY1510" fmla="*/ 151358 h 3342500"/>
                <a:gd name="connsiteX1511" fmla="*/ 2258984 w 3478122"/>
                <a:gd name="connsiteY1511" fmla="*/ 151358 h 3342500"/>
                <a:gd name="connsiteX1512" fmla="*/ 2258984 w 3478122"/>
                <a:gd name="connsiteY1512" fmla="*/ 12606 h 3342500"/>
                <a:gd name="connsiteX1513" fmla="*/ 2445624 w 3478122"/>
                <a:gd name="connsiteY1513" fmla="*/ 12606 h 3342500"/>
                <a:gd name="connsiteX1514" fmla="*/ 2445624 w 3478122"/>
                <a:gd name="connsiteY1514" fmla="*/ 151358 h 3342500"/>
                <a:gd name="connsiteX1515" fmla="*/ 2242027 w 3478122"/>
                <a:gd name="connsiteY1515" fmla="*/ 151358 h 3342500"/>
                <a:gd name="connsiteX1516" fmla="*/ 2055387 w 3478122"/>
                <a:gd name="connsiteY1516" fmla="*/ 151358 h 3342500"/>
                <a:gd name="connsiteX1517" fmla="*/ 2055387 w 3478122"/>
                <a:gd name="connsiteY1517" fmla="*/ 12606 h 3342500"/>
                <a:gd name="connsiteX1518" fmla="*/ 2242027 w 3478122"/>
                <a:gd name="connsiteY1518" fmla="*/ 12606 h 3342500"/>
                <a:gd name="connsiteX1519" fmla="*/ 2242027 w 3478122"/>
                <a:gd name="connsiteY1519" fmla="*/ 151358 h 3342500"/>
                <a:gd name="connsiteX1520" fmla="*/ 2038430 w 3478122"/>
                <a:gd name="connsiteY1520" fmla="*/ 151358 h 3342500"/>
                <a:gd name="connsiteX1521" fmla="*/ 1851790 w 3478122"/>
                <a:gd name="connsiteY1521" fmla="*/ 151358 h 3342500"/>
                <a:gd name="connsiteX1522" fmla="*/ 1851790 w 3478122"/>
                <a:gd name="connsiteY1522" fmla="*/ 12606 h 3342500"/>
                <a:gd name="connsiteX1523" fmla="*/ 2038430 w 3478122"/>
                <a:gd name="connsiteY1523" fmla="*/ 12606 h 3342500"/>
                <a:gd name="connsiteX1524" fmla="*/ 2038430 w 3478122"/>
                <a:gd name="connsiteY1524" fmla="*/ 151358 h 3342500"/>
                <a:gd name="connsiteX1525" fmla="*/ 1834833 w 3478122"/>
                <a:gd name="connsiteY1525" fmla="*/ 151358 h 3342500"/>
                <a:gd name="connsiteX1526" fmla="*/ 1648193 w 3478122"/>
                <a:gd name="connsiteY1526" fmla="*/ 151358 h 3342500"/>
                <a:gd name="connsiteX1527" fmla="*/ 1648193 w 3478122"/>
                <a:gd name="connsiteY1527" fmla="*/ 12606 h 3342500"/>
                <a:gd name="connsiteX1528" fmla="*/ 1834833 w 3478122"/>
                <a:gd name="connsiteY1528" fmla="*/ 12606 h 3342500"/>
                <a:gd name="connsiteX1529" fmla="*/ 1834833 w 3478122"/>
                <a:gd name="connsiteY1529" fmla="*/ 151358 h 3342500"/>
                <a:gd name="connsiteX1530" fmla="*/ 1631236 w 3478122"/>
                <a:gd name="connsiteY1530" fmla="*/ 151358 h 3342500"/>
                <a:gd name="connsiteX1531" fmla="*/ 1444597 w 3478122"/>
                <a:gd name="connsiteY1531" fmla="*/ 151358 h 3342500"/>
                <a:gd name="connsiteX1532" fmla="*/ 1444597 w 3478122"/>
                <a:gd name="connsiteY1532" fmla="*/ 12606 h 3342500"/>
                <a:gd name="connsiteX1533" fmla="*/ 1631236 w 3478122"/>
                <a:gd name="connsiteY1533" fmla="*/ 12606 h 3342500"/>
                <a:gd name="connsiteX1534" fmla="*/ 1631236 w 3478122"/>
                <a:gd name="connsiteY1534" fmla="*/ 151358 h 3342500"/>
                <a:gd name="connsiteX1535" fmla="*/ 1427640 w 3478122"/>
                <a:gd name="connsiteY1535" fmla="*/ 151358 h 3342500"/>
                <a:gd name="connsiteX1536" fmla="*/ 1241000 w 3478122"/>
                <a:gd name="connsiteY1536" fmla="*/ 151358 h 3342500"/>
                <a:gd name="connsiteX1537" fmla="*/ 1241000 w 3478122"/>
                <a:gd name="connsiteY1537" fmla="*/ 12606 h 3342500"/>
                <a:gd name="connsiteX1538" fmla="*/ 1427640 w 3478122"/>
                <a:gd name="connsiteY1538" fmla="*/ 12606 h 3342500"/>
                <a:gd name="connsiteX1539" fmla="*/ 1427640 w 3478122"/>
                <a:gd name="connsiteY1539" fmla="*/ 151358 h 3342500"/>
                <a:gd name="connsiteX1540" fmla="*/ 1224042 w 3478122"/>
                <a:gd name="connsiteY1540" fmla="*/ 151358 h 3342500"/>
                <a:gd name="connsiteX1541" fmla="*/ 1037403 w 3478122"/>
                <a:gd name="connsiteY1541" fmla="*/ 151358 h 3342500"/>
                <a:gd name="connsiteX1542" fmla="*/ 1037403 w 3478122"/>
                <a:gd name="connsiteY1542" fmla="*/ 12606 h 3342500"/>
                <a:gd name="connsiteX1543" fmla="*/ 1224042 w 3478122"/>
                <a:gd name="connsiteY1543" fmla="*/ 12606 h 3342500"/>
                <a:gd name="connsiteX1544" fmla="*/ 1224042 w 3478122"/>
                <a:gd name="connsiteY1544" fmla="*/ 151358 h 3342500"/>
                <a:gd name="connsiteX1545" fmla="*/ 1020446 w 3478122"/>
                <a:gd name="connsiteY1545" fmla="*/ 151358 h 3342500"/>
                <a:gd name="connsiteX1546" fmla="*/ 833806 w 3478122"/>
                <a:gd name="connsiteY1546" fmla="*/ 151358 h 3342500"/>
                <a:gd name="connsiteX1547" fmla="*/ 833806 w 3478122"/>
                <a:gd name="connsiteY1547" fmla="*/ 12606 h 3342500"/>
                <a:gd name="connsiteX1548" fmla="*/ 1020446 w 3478122"/>
                <a:gd name="connsiteY1548" fmla="*/ 12606 h 3342500"/>
                <a:gd name="connsiteX1549" fmla="*/ 1020446 w 3478122"/>
                <a:gd name="connsiteY1549" fmla="*/ 151358 h 3342500"/>
                <a:gd name="connsiteX1550" fmla="*/ 816849 w 3478122"/>
                <a:gd name="connsiteY1550" fmla="*/ 151358 h 3342500"/>
                <a:gd name="connsiteX1551" fmla="*/ 630209 w 3478122"/>
                <a:gd name="connsiteY1551" fmla="*/ 151358 h 3342500"/>
                <a:gd name="connsiteX1552" fmla="*/ 630209 w 3478122"/>
                <a:gd name="connsiteY1552" fmla="*/ 12606 h 3342500"/>
                <a:gd name="connsiteX1553" fmla="*/ 816849 w 3478122"/>
                <a:gd name="connsiteY1553" fmla="*/ 12606 h 3342500"/>
                <a:gd name="connsiteX1554" fmla="*/ 816849 w 3478122"/>
                <a:gd name="connsiteY1554" fmla="*/ 151358 h 3342500"/>
                <a:gd name="connsiteX1555" fmla="*/ 613252 w 3478122"/>
                <a:gd name="connsiteY1555" fmla="*/ 151358 h 3342500"/>
                <a:gd name="connsiteX1556" fmla="*/ 426613 w 3478122"/>
                <a:gd name="connsiteY1556" fmla="*/ 151358 h 3342500"/>
                <a:gd name="connsiteX1557" fmla="*/ 426613 w 3478122"/>
                <a:gd name="connsiteY1557" fmla="*/ 12606 h 3342500"/>
                <a:gd name="connsiteX1558" fmla="*/ 613252 w 3478122"/>
                <a:gd name="connsiteY1558" fmla="*/ 12606 h 3342500"/>
                <a:gd name="connsiteX1559" fmla="*/ 613252 w 3478122"/>
                <a:gd name="connsiteY1559" fmla="*/ 151358 h 3342500"/>
                <a:gd name="connsiteX1560" fmla="*/ 409655 w 3478122"/>
                <a:gd name="connsiteY1560" fmla="*/ 151358 h 3342500"/>
                <a:gd name="connsiteX1561" fmla="*/ 223016 w 3478122"/>
                <a:gd name="connsiteY1561" fmla="*/ 151358 h 3342500"/>
                <a:gd name="connsiteX1562" fmla="*/ 223016 w 3478122"/>
                <a:gd name="connsiteY1562" fmla="*/ 12606 h 3342500"/>
                <a:gd name="connsiteX1563" fmla="*/ 409655 w 3478122"/>
                <a:gd name="connsiteY1563" fmla="*/ 12606 h 3342500"/>
                <a:gd name="connsiteX1564" fmla="*/ 409655 w 3478122"/>
                <a:gd name="connsiteY1564" fmla="*/ 151358 h 3342500"/>
                <a:gd name="connsiteX1565" fmla="*/ 409655 w 3478122"/>
                <a:gd name="connsiteY1565" fmla="*/ 163965 h 3342500"/>
                <a:gd name="connsiteX1566" fmla="*/ 409655 w 3478122"/>
                <a:gd name="connsiteY1566" fmla="*/ 302716 h 3342500"/>
                <a:gd name="connsiteX1567" fmla="*/ 223016 w 3478122"/>
                <a:gd name="connsiteY1567" fmla="*/ 302716 h 3342500"/>
                <a:gd name="connsiteX1568" fmla="*/ 223016 w 3478122"/>
                <a:gd name="connsiteY1568" fmla="*/ 163965 h 3342500"/>
                <a:gd name="connsiteX1569" fmla="*/ 409655 w 3478122"/>
                <a:gd name="connsiteY1569" fmla="*/ 163965 h 3342500"/>
                <a:gd name="connsiteX1570" fmla="*/ 206058 w 3478122"/>
                <a:gd name="connsiteY1570" fmla="*/ 302716 h 3342500"/>
                <a:gd name="connsiteX1571" fmla="*/ 16958 w 3478122"/>
                <a:gd name="connsiteY1571" fmla="*/ 302716 h 3342500"/>
                <a:gd name="connsiteX1572" fmla="*/ 16958 w 3478122"/>
                <a:gd name="connsiteY1572" fmla="*/ 163965 h 3342500"/>
                <a:gd name="connsiteX1573" fmla="*/ 206058 w 3478122"/>
                <a:gd name="connsiteY1573" fmla="*/ 163965 h 3342500"/>
                <a:gd name="connsiteX1574" fmla="*/ 206058 w 3478122"/>
                <a:gd name="connsiteY1574" fmla="*/ 302716 h 3342500"/>
                <a:gd name="connsiteX1575" fmla="*/ 16958 w 3478122"/>
                <a:gd name="connsiteY1575" fmla="*/ 315323 h 3342500"/>
                <a:gd name="connsiteX1576" fmla="*/ 206058 w 3478122"/>
                <a:gd name="connsiteY1576" fmla="*/ 315323 h 3342500"/>
                <a:gd name="connsiteX1577" fmla="*/ 206058 w 3478122"/>
                <a:gd name="connsiteY1577" fmla="*/ 454075 h 3342500"/>
                <a:gd name="connsiteX1578" fmla="*/ 16958 w 3478122"/>
                <a:gd name="connsiteY1578" fmla="*/ 454075 h 3342500"/>
                <a:gd name="connsiteX1579" fmla="*/ 16958 w 3478122"/>
                <a:gd name="connsiteY1579" fmla="*/ 315323 h 3342500"/>
                <a:gd name="connsiteX1580" fmla="*/ 206058 w 3478122"/>
                <a:gd name="connsiteY1580" fmla="*/ 466681 h 3342500"/>
                <a:gd name="connsiteX1581" fmla="*/ 206058 w 3478122"/>
                <a:gd name="connsiteY1581" fmla="*/ 605433 h 3342500"/>
                <a:gd name="connsiteX1582" fmla="*/ 16958 w 3478122"/>
                <a:gd name="connsiteY1582" fmla="*/ 605433 h 3342500"/>
                <a:gd name="connsiteX1583" fmla="*/ 16958 w 3478122"/>
                <a:gd name="connsiteY1583" fmla="*/ 466681 h 3342500"/>
                <a:gd name="connsiteX1584" fmla="*/ 206058 w 3478122"/>
                <a:gd name="connsiteY1584" fmla="*/ 466681 h 3342500"/>
                <a:gd name="connsiteX1585" fmla="*/ 16958 w 3478122"/>
                <a:gd name="connsiteY1585" fmla="*/ 618039 h 3342500"/>
                <a:gd name="connsiteX1586" fmla="*/ 206058 w 3478122"/>
                <a:gd name="connsiteY1586" fmla="*/ 618039 h 3342500"/>
                <a:gd name="connsiteX1587" fmla="*/ 206058 w 3478122"/>
                <a:gd name="connsiteY1587" fmla="*/ 756791 h 3342500"/>
                <a:gd name="connsiteX1588" fmla="*/ 16958 w 3478122"/>
                <a:gd name="connsiteY1588" fmla="*/ 756791 h 3342500"/>
                <a:gd name="connsiteX1589" fmla="*/ 16958 w 3478122"/>
                <a:gd name="connsiteY1589" fmla="*/ 618039 h 3342500"/>
                <a:gd name="connsiteX1590" fmla="*/ 206058 w 3478122"/>
                <a:gd name="connsiteY1590" fmla="*/ 769397 h 3342500"/>
                <a:gd name="connsiteX1591" fmla="*/ 206058 w 3478122"/>
                <a:gd name="connsiteY1591" fmla="*/ 908149 h 3342500"/>
                <a:gd name="connsiteX1592" fmla="*/ 16958 w 3478122"/>
                <a:gd name="connsiteY1592" fmla="*/ 908149 h 3342500"/>
                <a:gd name="connsiteX1593" fmla="*/ 16958 w 3478122"/>
                <a:gd name="connsiteY1593" fmla="*/ 769397 h 3342500"/>
                <a:gd name="connsiteX1594" fmla="*/ 206058 w 3478122"/>
                <a:gd name="connsiteY1594" fmla="*/ 769397 h 3342500"/>
                <a:gd name="connsiteX1595" fmla="*/ 16958 w 3478122"/>
                <a:gd name="connsiteY1595" fmla="*/ 920756 h 3342500"/>
                <a:gd name="connsiteX1596" fmla="*/ 206058 w 3478122"/>
                <a:gd name="connsiteY1596" fmla="*/ 920756 h 3342500"/>
                <a:gd name="connsiteX1597" fmla="*/ 206058 w 3478122"/>
                <a:gd name="connsiteY1597" fmla="*/ 1059507 h 3342500"/>
                <a:gd name="connsiteX1598" fmla="*/ 16958 w 3478122"/>
                <a:gd name="connsiteY1598" fmla="*/ 1059507 h 3342500"/>
                <a:gd name="connsiteX1599" fmla="*/ 16958 w 3478122"/>
                <a:gd name="connsiteY1599" fmla="*/ 920756 h 3342500"/>
                <a:gd name="connsiteX1600" fmla="*/ 206058 w 3478122"/>
                <a:gd name="connsiteY1600" fmla="*/ 1072114 h 3342500"/>
                <a:gd name="connsiteX1601" fmla="*/ 206058 w 3478122"/>
                <a:gd name="connsiteY1601" fmla="*/ 1210866 h 3342500"/>
                <a:gd name="connsiteX1602" fmla="*/ 16958 w 3478122"/>
                <a:gd name="connsiteY1602" fmla="*/ 1210866 h 3342500"/>
                <a:gd name="connsiteX1603" fmla="*/ 16958 w 3478122"/>
                <a:gd name="connsiteY1603" fmla="*/ 1072114 h 3342500"/>
                <a:gd name="connsiteX1604" fmla="*/ 206058 w 3478122"/>
                <a:gd name="connsiteY1604" fmla="*/ 1072114 h 3342500"/>
                <a:gd name="connsiteX1605" fmla="*/ 16958 w 3478122"/>
                <a:gd name="connsiteY1605" fmla="*/ 1223472 h 3342500"/>
                <a:gd name="connsiteX1606" fmla="*/ 206058 w 3478122"/>
                <a:gd name="connsiteY1606" fmla="*/ 1223472 h 3342500"/>
                <a:gd name="connsiteX1607" fmla="*/ 206058 w 3478122"/>
                <a:gd name="connsiteY1607" fmla="*/ 1362224 h 3342500"/>
                <a:gd name="connsiteX1608" fmla="*/ 16958 w 3478122"/>
                <a:gd name="connsiteY1608" fmla="*/ 1362224 h 3342500"/>
                <a:gd name="connsiteX1609" fmla="*/ 16958 w 3478122"/>
                <a:gd name="connsiteY1609" fmla="*/ 1223472 h 3342500"/>
                <a:gd name="connsiteX1610" fmla="*/ 206058 w 3478122"/>
                <a:gd name="connsiteY1610" fmla="*/ 1374830 h 3342500"/>
                <a:gd name="connsiteX1611" fmla="*/ 206058 w 3478122"/>
                <a:gd name="connsiteY1611" fmla="*/ 1513582 h 3342500"/>
                <a:gd name="connsiteX1612" fmla="*/ 16958 w 3478122"/>
                <a:gd name="connsiteY1612" fmla="*/ 1513582 h 3342500"/>
                <a:gd name="connsiteX1613" fmla="*/ 16958 w 3478122"/>
                <a:gd name="connsiteY1613" fmla="*/ 1374830 h 3342500"/>
                <a:gd name="connsiteX1614" fmla="*/ 206058 w 3478122"/>
                <a:gd name="connsiteY1614" fmla="*/ 1374830 h 3342500"/>
                <a:gd name="connsiteX1615" fmla="*/ 16958 w 3478122"/>
                <a:gd name="connsiteY1615" fmla="*/ 1526189 h 3342500"/>
                <a:gd name="connsiteX1616" fmla="*/ 206058 w 3478122"/>
                <a:gd name="connsiteY1616" fmla="*/ 1526189 h 3342500"/>
                <a:gd name="connsiteX1617" fmla="*/ 206058 w 3478122"/>
                <a:gd name="connsiteY1617" fmla="*/ 1664940 h 3342500"/>
                <a:gd name="connsiteX1618" fmla="*/ 16958 w 3478122"/>
                <a:gd name="connsiteY1618" fmla="*/ 1664940 h 3342500"/>
                <a:gd name="connsiteX1619" fmla="*/ 16958 w 3478122"/>
                <a:gd name="connsiteY1619" fmla="*/ 1526189 h 3342500"/>
                <a:gd name="connsiteX1620" fmla="*/ 206058 w 3478122"/>
                <a:gd name="connsiteY1620" fmla="*/ 1677547 h 3342500"/>
                <a:gd name="connsiteX1621" fmla="*/ 206058 w 3478122"/>
                <a:gd name="connsiteY1621" fmla="*/ 1816298 h 3342500"/>
                <a:gd name="connsiteX1622" fmla="*/ 16958 w 3478122"/>
                <a:gd name="connsiteY1622" fmla="*/ 1816298 h 3342500"/>
                <a:gd name="connsiteX1623" fmla="*/ 16958 w 3478122"/>
                <a:gd name="connsiteY1623" fmla="*/ 1677547 h 3342500"/>
                <a:gd name="connsiteX1624" fmla="*/ 206058 w 3478122"/>
                <a:gd name="connsiteY1624" fmla="*/ 1677547 h 3342500"/>
                <a:gd name="connsiteX1625" fmla="*/ 16958 w 3478122"/>
                <a:gd name="connsiteY1625" fmla="*/ 1828905 h 3342500"/>
                <a:gd name="connsiteX1626" fmla="*/ 206058 w 3478122"/>
                <a:gd name="connsiteY1626" fmla="*/ 1828905 h 3342500"/>
                <a:gd name="connsiteX1627" fmla="*/ 206058 w 3478122"/>
                <a:gd name="connsiteY1627" fmla="*/ 1967656 h 3342500"/>
                <a:gd name="connsiteX1628" fmla="*/ 16958 w 3478122"/>
                <a:gd name="connsiteY1628" fmla="*/ 1967656 h 3342500"/>
                <a:gd name="connsiteX1629" fmla="*/ 16958 w 3478122"/>
                <a:gd name="connsiteY1629" fmla="*/ 1828905 h 3342500"/>
                <a:gd name="connsiteX1630" fmla="*/ 206058 w 3478122"/>
                <a:gd name="connsiteY1630" fmla="*/ 1980263 h 3342500"/>
                <a:gd name="connsiteX1631" fmla="*/ 206058 w 3478122"/>
                <a:gd name="connsiteY1631" fmla="*/ 2119015 h 3342500"/>
                <a:gd name="connsiteX1632" fmla="*/ 16958 w 3478122"/>
                <a:gd name="connsiteY1632" fmla="*/ 2119015 h 3342500"/>
                <a:gd name="connsiteX1633" fmla="*/ 16958 w 3478122"/>
                <a:gd name="connsiteY1633" fmla="*/ 1980263 h 3342500"/>
                <a:gd name="connsiteX1634" fmla="*/ 206058 w 3478122"/>
                <a:gd name="connsiteY1634" fmla="*/ 1980263 h 3342500"/>
                <a:gd name="connsiteX1635" fmla="*/ 16958 w 3478122"/>
                <a:gd name="connsiteY1635" fmla="*/ 2131621 h 3342500"/>
                <a:gd name="connsiteX1636" fmla="*/ 206058 w 3478122"/>
                <a:gd name="connsiteY1636" fmla="*/ 2131621 h 3342500"/>
                <a:gd name="connsiteX1637" fmla="*/ 206058 w 3478122"/>
                <a:gd name="connsiteY1637" fmla="*/ 2270373 h 3342500"/>
                <a:gd name="connsiteX1638" fmla="*/ 16958 w 3478122"/>
                <a:gd name="connsiteY1638" fmla="*/ 2270373 h 3342500"/>
                <a:gd name="connsiteX1639" fmla="*/ 16958 w 3478122"/>
                <a:gd name="connsiteY1639" fmla="*/ 2131621 h 3342500"/>
                <a:gd name="connsiteX1640" fmla="*/ 206058 w 3478122"/>
                <a:gd name="connsiteY1640" fmla="*/ 2282980 h 3342500"/>
                <a:gd name="connsiteX1641" fmla="*/ 206058 w 3478122"/>
                <a:gd name="connsiteY1641" fmla="*/ 2421731 h 3342500"/>
                <a:gd name="connsiteX1642" fmla="*/ 16958 w 3478122"/>
                <a:gd name="connsiteY1642" fmla="*/ 2421731 h 3342500"/>
                <a:gd name="connsiteX1643" fmla="*/ 16958 w 3478122"/>
                <a:gd name="connsiteY1643" fmla="*/ 2282980 h 3342500"/>
                <a:gd name="connsiteX1644" fmla="*/ 206058 w 3478122"/>
                <a:gd name="connsiteY1644" fmla="*/ 2282980 h 3342500"/>
                <a:gd name="connsiteX1645" fmla="*/ 16958 w 3478122"/>
                <a:gd name="connsiteY1645" fmla="*/ 2434338 h 3342500"/>
                <a:gd name="connsiteX1646" fmla="*/ 206058 w 3478122"/>
                <a:gd name="connsiteY1646" fmla="*/ 2434338 h 3342500"/>
                <a:gd name="connsiteX1647" fmla="*/ 206058 w 3478122"/>
                <a:gd name="connsiteY1647" fmla="*/ 2573089 h 3342500"/>
                <a:gd name="connsiteX1648" fmla="*/ 16958 w 3478122"/>
                <a:gd name="connsiteY1648" fmla="*/ 2573089 h 3342500"/>
                <a:gd name="connsiteX1649" fmla="*/ 16958 w 3478122"/>
                <a:gd name="connsiteY1649" fmla="*/ 2434338 h 3342500"/>
                <a:gd name="connsiteX1650" fmla="*/ 206058 w 3478122"/>
                <a:gd name="connsiteY1650" fmla="*/ 2585696 h 3342500"/>
                <a:gd name="connsiteX1651" fmla="*/ 206058 w 3478122"/>
                <a:gd name="connsiteY1651" fmla="*/ 2724448 h 3342500"/>
                <a:gd name="connsiteX1652" fmla="*/ 16958 w 3478122"/>
                <a:gd name="connsiteY1652" fmla="*/ 2724448 h 3342500"/>
                <a:gd name="connsiteX1653" fmla="*/ 16958 w 3478122"/>
                <a:gd name="connsiteY1653" fmla="*/ 2585696 h 3342500"/>
                <a:gd name="connsiteX1654" fmla="*/ 206058 w 3478122"/>
                <a:gd name="connsiteY1654" fmla="*/ 2585696 h 3342500"/>
                <a:gd name="connsiteX1655" fmla="*/ 16958 w 3478122"/>
                <a:gd name="connsiteY1655" fmla="*/ 2737054 h 3342500"/>
                <a:gd name="connsiteX1656" fmla="*/ 206058 w 3478122"/>
                <a:gd name="connsiteY1656" fmla="*/ 2737054 h 3342500"/>
                <a:gd name="connsiteX1657" fmla="*/ 206058 w 3478122"/>
                <a:gd name="connsiteY1657" fmla="*/ 2875806 h 3342500"/>
                <a:gd name="connsiteX1658" fmla="*/ 16958 w 3478122"/>
                <a:gd name="connsiteY1658" fmla="*/ 2875806 h 3342500"/>
                <a:gd name="connsiteX1659" fmla="*/ 16958 w 3478122"/>
                <a:gd name="connsiteY1659" fmla="*/ 2737054 h 3342500"/>
                <a:gd name="connsiteX1660" fmla="*/ 206058 w 3478122"/>
                <a:gd name="connsiteY1660" fmla="*/ 2888412 h 3342500"/>
                <a:gd name="connsiteX1661" fmla="*/ 206058 w 3478122"/>
                <a:gd name="connsiteY1661" fmla="*/ 3027164 h 3342500"/>
                <a:gd name="connsiteX1662" fmla="*/ 16958 w 3478122"/>
                <a:gd name="connsiteY1662" fmla="*/ 3027164 h 3342500"/>
                <a:gd name="connsiteX1663" fmla="*/ 16958 w 3478122"/>
                <a:gd name="connsiteY1663" fmla="*/ 2888412 h 3342500"/>
                <a:gd name="connsiteX1664" fmla="*/ 206058 w 3478122"/>
                <a:gd name="connsiteY1664" fmla="*/ 2888412 h 3342500"/>
                <a:gd name="connsiteX1665" fmla="*/ 16958 w 3478122"/>
                <a:gd name="connsiteY1665" fmla="*/ 3039771 h 3342500"/>
                <a:gd name="connsiteX1666" fmla="*/ 206058 w 3478122"/>
                <a:gd name="connsiteY1666" fmla="*/ 3039771 h 3342500"/>
                <a:gd name="connsiteX1667" fmla="*/ 206058 w 3478122"/>
                <a:gd name="connsiteY1667" fmla="*/ 3178522 h 3342500"/>
                <a:gd name="connsiteX1668" fmla="*/ 16958 w 3478122"/>
                <a:gd name="connsiteY1668" fmla="*/ 3178522 h 3342500"/>
                <a:gd name="connsiteX1669" fmla="*/ 16958 w 3478122"/>
                <a:gd name="connsiteY1669" fmla="*/ 3039771 h 3342500"/>
                <a:gd name="connsiteX1670" fmla="*/ 223034 w 3478122"/>
                <a:gd name="connsiteY1670" fmla="*/ 3039771 h 3342500"/>
                <a:gd name="connsiteX1671" fmla="*/ 409673 w 3478122"/>
                <a:gd name="connsiteY1671" fmla="*/ 3039771 h 3342500"/>
                <a:gd name="connsiteX1672" fmla="*/ 409673 w 3478122"/>
                <a:gd name="connsiteY1672" fmla="*/ 3178522 h 3342500"/>
                <a:gd name="connsiteX1673" fmla="*/ 223034 w 3478122"/>
                <a:gd name="connsiteY1673" fmla="*/ 3178522 h 3342500"/>
                <a:gd name="connsiteX1674" fmla="*/ 223034 w 3478122"/>
                <a:gd name="connsiteY1674" fmla="*/ 3039771 h 3342500"/>
                <a:gd name="connsiteX1675" fmla="*/ 409655 w 3478122"/>
                <a:gd name="connsiteY1675" fmla="*/ 3191129 h 3342500"/>
                <a:gd name="connsiteX1676" fmla="*/ 409655 w 3478122"/>
                <a:gd name="connsiteY1676" fmla="*/ 3329880 h 3342500"/>
                <a:gd name="connsiteX1677" fmla="*/ 223016 w 3478122"/>
                <a:gd name="connsiteY1677" fmla="*/ 3329880 h 3342500"/>
                <a:gd name="connsiteX1678" fmla="*/ 223016 w 3478122"/>
                <a:gd name="connsiteY1678" fmla="*/ 3191129 h 3342500"/>
                <a:gd name="connsiteX1679" fmla="*/ 409655 w 3478122"/>
                <a:gd name="connsiteY1679" fmla="*/ 3191129 h 3342500"/>
                <a:gd name="connsiteX1680" fmla="*/ 426631 w 3478122"/>
                <a:gd name="connsiteY1680" fmla="*/ 3191129 h 3342500"/>
                <a:gd name="connsiteX1681" fmla="*/ 613270 w 3478122"/>
                <a:gd name="connsiteY1681" fmla="*/ 3191129 h 3342500"/>
                <a:gd name="connsiteX1682" fmla="*/ 613270 w 3478122"/>
                <a:gd name="connsiteY1682" fmla="*/ 3329880 h 3342500"/>
                <a:gd name="connsiteX1683" fmla="*/ 426631 w 3478122"/>
                <a:gd name="connsiteY1683" fmla="*/ 3329880 h 3342500"/>
                <a:gd name="connsiteX1684" fmla="*/ 426631 w 3478122"/>
                <a:gd name="connsiteY1684" fmla="*/ 3191129 h 3342500"/>
                <a:gd name="connsiteX1685" fmla="*/ 630227 w 3478122"/>
                <a:gd name="connsiteY1685" fmla="*/ 3191129 h 3342500"/>
                <a:gd name="connsiteX1686" fmla="*/ 816867 w 3478122"/>
                <a:gd name="connsiteY1686" fmla="*/ 3191129 h 3342500"/>
                <a:gd name="connsiteX1687" fmla="*/ 816867 w 3478122"/>
                <a:gd name="connsiteY1687" fmla="*/ 3329880 h 3342500"/>
                <a:gd name="connsiteX1688" fmla="*/ 630227 w 3478122"/>
                <a:gd name="connsiteY1688" fmla="*/ 3329880 h 3342500"/>
                <a:gd name="connsiteX1689" fmla="*/ 630227 w 3478122"/>
                <a:gd name="connsiteY1689" fmla="*/ 3191129 h 3342500"/>
                <a:gd name="connsiteX1690" fmla="*/ 833824 w 3478122"/>
                <a:gd name="connsiteY1690" fmla="*/ 3191129 h 3342500"/>
                <a:gd name="connsiteX1691" fmla="*/ 1020464 w 3478122"/>
                <a:gd name="connsiteY1691" fmla="*/ 3191129 h 3342500"/>
                <a:gd name="connsiteX1692" fmla="*/ 1020464 w 3478122"/>
                <a:gd name="connsiteY1692" fmla="*/ 3329880 h 3342500"/>
                <a:gd name="connsiteX1693" fmla="*/ 833824 w 3478122"/>
                <a:gd name="connsiteY1693" fmla="*/ 3329880 h 3342500"/>
                <a:gd name="connsiteX1694" fmla="*/ 833824 w 3478122"/>
                <a:gd name="connsiteY1694" fmla="*/ 3191129 h 3342500"/>
                <a:gd name="connsiteX1695" fmla="*/ 1037421 w 3478122"/>
                <a:gd name="connsiteY1695" fmla="*/ 3191129 h 3342500"/>
                <a:gd name="connsiteX1696" fmla="*/ 1224061 w 3478122"/>
                <a:gd name="connsiteY1696" fmla="*/ 3191129 h 3342500"/>
                <a:gd name="connsiteX1697" fmla="*/ 1224061 w 3478122"/>
                <a:gd name="connsiteY1697" fmla="*/ 3329880 h 3342500"/>
                <a:gd name="connsiteX1698" fmla="*/ 1037421 w 3478122"/>
                <a:gd name="connsiteY1698" fmla="*/ 3329880 h 3342500"/>
                <a:gd name="connsiteX1699" fmla="*/ 1037421 w 3478122"/>
                <a:gd name="connsiteY1699" fmla="*/ 3191129 h 3342500"/>
                <a:gd name="connsiteX1700" fmla="*/ 1241018 w 3478122"/>
                <a:gd name="connsiteY1700" fmla="*/ 3191129 h 3342500"/>
                <a:gd name="connsiteX1701" fmla="*/ 1427657 w 3478122"/>
                <a:gd name="connsiteY1701" fmla="*/ 3191129 h 3342500"/>
                <a:gd name="connsiteX1702" fmla="*/ 1427657 w 3478122"/>
                <a:gd name="connsiteY1702" fmla="*/ 3329880 h 3342500"/>
                <a:gd name="connsiteX1703" fmla="*/ 1241018 w 3478122"/>
                <a:gd name="connsiteY1703" fmla="*/ 3329880 h 3342500"/>
                <a:gd name="connsiteX1704" fmla="*/ 1241018 w 3478122"/>
                <a:gd name="connsiteY1704" fmla="*/ 3191129 h 3342500"/>
                <a:gd name="connsiteX1705" fmla="*/ 1444615 w 3478122"/>
                <a:gd name="connsiteY1705" fmla="*/ 3191129 h 3342500"/>
                <a:gd name="connsiteX1706" fmla="*/ 1631254 w 3478122"/>
                <a:gd name="connsiteY1706" fmla="*/ 3191129 h 3342500"/>
                <a:gd name="connsiteX1707" fmla="*/ 1631254 w 3478122"/>
                <a:gd name="connsiteY1707" fmla="*/ 3329880 h 3342500"/>
                <a:gd name="connsiteX1708" fmla="*/ 1444615 w 3478122"/>
                <a:gd name="connsiteY1708" fmla="*/ 3329880 h 3342500"/>
                <a:gd name="connsiteX1709" fmla="*/ 1444615 w 3478122"/>
                <a:gd name="connsiteY1709" fmla="*/ 3191129 h 3342500"/>
                <a:gd name="connsiteX1710" fmla="*/ 1648212 w 3478122"/>
                <a:gd name="connsiteY1710" fmla="*/ 3191129 h 3342500"/>
                <a:gd name="connsiteX1711" fmla="*/ 1834851 w 3478122"/>
                <a:gd name="connsiteY1711" fmla="*/ 3191129 h 3342500"/>
                <a:gd name="connsiteX1712" fmla="*/ 1834851 w 3478122"/>
                <a:gd name="connsiteY1712" fmla="*/ 3329880 h 3342500"/>
                <a:gd name="connsiteX1713" fmla="*/ 1648212 w 3478122"/>
                <a:gd name="connsiteY1713" fmla="*/ 3329880 h 3342500"/>
                <a:gd name="connsiteX1714" fmla="*/ 1648212 w 3478122"/>
                <a:gd name="connsiteY1714" fmla="*/ 3191129 h 3342500"/>
                <a:gd name="connsiteX1715" fmla="*/ 1851809 w 3478122"/>
                <a:gd name="connsiteY1715" fmla="*/ 3191129 h 3342500"/>
                <a:gd name="connsiteX1716" fmla="*/ 2038448 w 3478122"/>
                <a:gd name="connsiteY1716" fmla="*/ 3191129 h 3342500"/>
                <a:gd name="connsiteX1717" fmla="*/ 2038448 w 3478122"/>
                <a:gd name="connsiteY1717" fmla="*/ 3329880 h 3342500"/>
                <a:gd name="connsiteX1718" fmla="*/ 1851809 w 3478122"/>
                <a:gd name="connsiteY1718" fmla="*/ 3329880 h 3342500"/>
                <a:gd name="connsiteX1719" fmla="*/ 1851809 w 3478122"/>
                <a:gd name="connsiteY1719" fmla="*/ 3191129 h 3342500"/>
                <a:gd name="connsiteX1720" fmla="*/ 2055405 w 3478122"/>
                <a:gd name="connsiteY1720" fmla="*/ 3191129 h 3342500"/>
                <a:gd name="connsiteX1721" fmla="*/ 2242045 w 3478122"/>
                <a:gd name="connsiteY1721" fmla="*/ 3191129 h 3342500"/>
                <a:gd name="connsiteX1722" fmla="*/ 2242045 w 3478122"/>
                <a:gd name="connsiteY1722" fmla="*/ 3329880 h 3342500"/>
                <a:gd name="connsiteX1723" fmla="*/ 2055405 w 3478122"/>
                <a:gd name="connsiteY1723" fmla="*/ 3329880 h 3342500"/>
                <a:gd name="connsiteX1724" fmla="*/ 2055405 w 3478122"/>
                <a:gd name="connsiteY1724" fmla="*/ 3191129 h 3342500"/>
                <a:gd name="connsiteX1725" fmla="*/ 2259002 w 3478122"/>
                <a:gd name="connsiteY1725" fmla="*/ 3191129 h 3342500"/>
                <a:gd name="connsiteX1726" fmla="*/ 2445642 w 3478122"/>
                <a:gd name="connsiteY1726" fmla="*/ 3191129 h 3342500"/>
                <a:gd name="connsiteX1727" fmla="*/ 2445642 w 3478122"/>
                <a:gd name="connsiteY1727" fmla="*/ 3329880 h 3342500"/>
                <a:gd name="connsiteX1728" fmla="*/ 2259002 w 3478122"/>
                <a:gd name="connsiteY1728" fmla="*/ 3329880 h 3342500"/>
                <a:gd name="connsiteX1729" fmla="*/ 2259002 w 3478122"/>
                <a:gd name="connsiteY1729" fmla="*/ 3191129 h 3342500"/>
                <a:gd name="connsiteX1730" fmla="*/ 2462599 w 3478122"/>
                <a:gd name="connsiteY1730" fmla="*/ 3191129 h 3342500"/>
                <a:gd name="connsiteX1731" fmla="*/ 2649238 w 3478122"/>
                <a:gd name="connsiteY1731" fmla="*/ 3191129 h 3342500"/>
                <a:gd name="connsiteX1732" fmla="*/ 2649238 w 3478122"/>
                <a:gd name="connsiteY1732" fmla="*/ 3329880 h 3342500"/>
                <a:gd name="connsiteX1733" fmla="*/ 2462599 w 3478122"/>
                <a:gd name="connsiteY1733" fmla="*/ 3329880 h 3342500"/>
                <a:gd name="connsiteX1734" fmla="*/ 2462599 w 3478122"/>
                <a:gd name="connsiteY1734" fmla="*/ 3191129 h 3342500"/>
                <a:gd name="connsiteX1735" fmla="*/ 2666196 w 3478122"/>
                <a:gd name="connsiteY1735" fmla="*/ 3191129 h 3342500"/>
                <a:gd name="connsiteX1736" fmla="*/ 2852835 w 3478122"/>
                <a:gd name="connsiteY1736" fmla="*/ 3191129 h 3342500"/>
                <a:gd name="connsiteX1737" fmla="*/ 2852835 w 3478122"/>
                <a:gd name="connsiteY1737" fmla="*/ 3329880 h 3342500"/>
                <a:gd name="connsiteX1738" fmla="*/ 2666196 w 3478122"/>
                <a:gd name="connsiteY1738" fmla="*/ 3329880 h 3342500"/>
                <a:gd name="connsiteX1739" fmla="*/ 2666196 w 3478122"/>
                <a:gd name="connsiteY1739" fmla="*/ 3191129 h 3342500"/>
                <a:gd name="connsiteX1740" fmla="*/ 2869793 w 3478122"/>
                <a:gd name="connsiteY1740" fmla="*/ 3191129 h 3342500"/>
                <a:gd name="connsiteX1741" fmla="*/ 3056432 w 3478122"/>
                <a:gd name="connsiteY1741" fmla="*/ 3191129 h 3342500"/>
                <a:gd name="connsiteX1742" fmla="*/ 3056432 w 3478122"/>
                <a:gd name="connsiteY1742" fmla="*/ 3329880 h 3342500"/>
                <a:gd name="connsiteX1743" fmla="*/ 2869793 w 3478122"/>
                <a:gd name="connsiteY1743" fmla="*/ 3329880 h 3342500"/>
                <a:gd name="connsiteX1744" fmla="*/ 2869793 w 3478122"/>
                <a:gd name="connsiteY1744" fmla="*/ 3191129 h 3342500"/>
                <a:gd name="connsiteX1745" fmla="*/ 3073390 w 3478122"/>
                <a:gd name="connsiteY1745" fmla="*/ 3191129 h 3342500"/>
                <a:gd name="connsiteX1746" fmla="*/ 3260029 w 3478122"/>
                <a:gd name="connsiteY1746" fmla="*/ 3191129 h 3342500"/>
                <a:gd name="connsiteX1747" fmla="*/ 3260029 w 3478122"/>
                <a:gd name="connsiteY1747" fmla="*/ 3329880 h 3342500"/>
                <a:gd name="connsiteX1748" fmla="*/ 3073390 w 3478122"/>
                <a:gd name="connsiteY1748" fmla="*/ 3329880 h 3342500"/>
                <a:gd name="connsiteX1749" fmla="*/ 3073390 w 3478122"/>
                <a:gd name="connsiteY1749" fmla="*/ 3191129 h 3342500"/>
                <a:gd name="connsiteX1750" fmla="*/ 3073390 w 3478122"/>
                <a:gd name="connsiteY1750" fmla="*/ 3178522 h 3342500"/>
                <a:gd name="connsiteX1751" fmla="*/ 3073390 w 3478122"/>
                <a:gd name="connsiteY1751" fmla="*/ 3039771 h 3342500"/>
                <a:gd name="connsiteX1752" fmla="*/ 3260029 w 3478122"/>
                <a:gd name="connsiteY1752" fmla="*/ 3039771 h 3342500"/>
                <a:gd name="connsiteX1753" fmla="*/ 3260029 w 3478122"/>
                <a:gd name="connsiteY1753" fmla="*/ 3178522 h 3342500"/>
                <a:gd name="connsiteX1754" fmla="*/ 3073390 w 3478122"/>
                <a:gd name="connsiteY1754" fmla="*/ 3178522 h 3342500"/>
                <a:gd name="connsiteX1755" fmla="*/ 3276987 w 3478122"/>
                <a:gd name="connsiteY1755" fmla="*/ 3039771 h 3342500"/>
                <a:gd name="connsiteX1756" fmla="*/ 3461147 w 3478122"/>
                <a:gd name="connsiteY1756" fmla="*/ 3039771 h 3342500"/>
                <a:gd name="connsiteX1757" fmla="*/ 3461147 w 3478122"/>
                <a:gd name="connsiteY1757" fmla="*/ 3178522 h 3342500"/>
                <a:gd name="connsiteX1758" fmla="*/ 3276987 w 3478122"/>
                <a:gd name="connsiteY1758" fmla="*/ 3178522 h 3342500"/>
                <a:gd name="connsiteX1759" fmla="*/ 3276987 w 3478122"/>
                <a:gd name="connsiteY1759" fmla="*/ 3039771 h 3342500"/>
                <a:gd name="connsiteX1760" fmla="*/ 3276987 w 3478122"/>
                <a:gd name="connsiteY1760" fmla="*/ 3027164 h 3342500"/>
                <a:gd name="connsiteX1761" fmla="*/ 3276987 w 3478122"/>
                <a:gd name="connsiteY1761" fmla="*/ 2888412 h 3342500"/>
                <a:gd name="connsiteX1762" fmla="*/ 3461147 w 3478122"/>
                <a:gd name="connsiteY1762" fmla="*/ 2888412 h 3342500"/>
                <a:gd name="connsiteX1763" fmla="*/ 3461147 w 3478122"/>
                <a:gd name="connsiteY1763" fmla="*/ 3027164 h 3342500"/>
                <a:gd name="connsiteX1764" fmla="*/ 3276987 w 3478122"/>
                <a:gd name="connsiteY1764" fmla="*/ 3027164 h 3342500"/>
                <a:gd name="connsiteX1765" fmla="*/ 3461147 w 3478122"/>
                <a:gd name="connsiteY1765" fmla="*/ 2875806 h 3342500"/>
                <a:gd name="connsiteX1766" fmla="*/ 3276987 w 3478122"/>
                <a:gd name="connsiteY1766" fmla="*/ 2875806 h 3342500"/>
                <a:gd name="connsiteX1767" fmla="*/ 3276987 w 3478122"/>
                <a:gd name="connsiteY1767" fmla="*/ 2737054 h 3342500"/>
                <a:gd name="connsiteX1768" fmla="*/ 3461147 w 3478122"/>
                <a:gd name="connsiteY1768" fmla="*/ 2737054 h 3342500"/>
                <a:gd name="connsiteX1769" fmla="*/ 3461147 w 3478122"/>
                <a:gd name="connsiteY1769" fmla="*/ 2875806 h 3342500"/>
                <a:gd name="connsiteX1770" fmla="*/ 3276987 w 3478122"/>
                <a:gd name="connsiteY1770" fmla="*/ 2724448 h 3342500"/>
                <a:gd name="connsiteX1771" fmla="*/ 3276987 w 3478122"/>
                <a:gd name="connsiteY1771" fmla="*/ 2585696 h 3342500"/>
                <a:gd name="connsiteX1772" fmla="*/ 3461147 w 3478122"/>
                <a:gd name="connsiteY1772" fmla="*/ 2585696 h 3342500"/>
                <a:gd name="connsiteX1773" fmla="*/ 3461147 w 3478122"/>
                <a:gd name="connsiteY1773" fmla="*/ 2724448 h 3342500"/>
                <a:gd name="connsiteX1774" fmla="*/ 3276987 w 3478122"/>
                <a:gd name="connsiteY1774" fmla="*/ 2724448 h 3342500"/>
                <a:gd name="connsiteX1775" fmla="*/ 3461147 w 3478122"/>
                <a:gd name="connsiteY1775" fmla="*/ 2573089 h 3342500"/>
                <a:gd name="connsiteX1776" fmla="*/ 3276987 w 3478122"/>
                <a:gd name="connsiteY1776" fmla="*/ 2573089 h 3342500"/>
                <a:gd name="connsiteX1777" fmla="*/ 3276987 w 3478122"/>
                <a:gd name="connsiteY1777" fmla="*/ 2434338 h 3342500"/>
                <a:gd name="connsiteX1778" fmla="*/ 3461147 w 3478122"/>
                <a:gd name="connsiteY1778" fmla="*/ 2434338 h 3342500"/>
                <a:gd name="connsiteX1779" fmla="*/ 3461147 w 3478122"/>
                <a:gd name="connsiteY1779" fmla="*/ 2573089 h 3342500"/>
                <a:gd name="connsiteX1780" fmla="*/ 3276987 w 3478122"/>
                <a:gd name="connsiteY1780" fmla="*/ 2421731 h 3342500"/>
                <a:gd name="connsiteX1781" fmla="*/ 3276987 w 3478122"/>
                <a:gd name="connsiteY1781" fmla="*/ 2282980 h 3342500"/>
                <a:gd name="connsiteX1782" fmla="*/ 3461147 w 3478122"/>
                <a:gd name="connsiteY1782" fmla="*/ 2282980 h 3342500"/>
                <a:gd name="connsiteX1783" fmla="*/ 3461147 w 3478122"/>
                <a:gd name="connsiteY1783" fmla="*/ 2421731 h 3342500"/>
                <a:gd name="connsiteX1784" fmla="*/ 3276987 w 3478122"/>
                <a:gd name="connsiteY1784" fmla="*/ 2421731 h 3342500"/>
                <a:gd name="connsiteX1785" fmla="*/ 3461147 w 3478122"/>
                <a:gd name="connsiteY1785" fmla="*/ 2270373 h 3342500"/>
                <a:gd name="connsiteX1786" fmla="*/ 3276987 w 3478122"/>
                <a:gd name="connsiteY1786" fmla="*/ 2270373 h 3342500"/>
                <a:gd name="connsiteX1787" fmla="*/ 3276987 w 3478122"/>
                <a:gd name="connsiteY1787" fmla="*/ 2131621 h 3342500"/>
                <a:gd name="connsiteX1788" fmla="*/ 3461147 w 3478122"/>
                <a:gd name="connsiteY1788" fmla="*/ 2131621 h 3342500"/>
                <a:gd name="connsiteX1789" fmla="*/ 3461147 w 3478122"/>
                <a:gd name="connsiteY1789" fmla="*/ 2270373 h 3342500"/>
                <a:gd name="connsiteX1790" fmla="*/ 3276987 w 3478122"/>
                <a:gd name="connsiteY1790" fmla="*/ 2119015 h 3342500"/>
                <a:gd name="connsiteX1791" fmla="*/ 3276987 w 3478122"/>
                <a:gd name="connsiteY1791" fmla="*/ 1980263 h 3342500"/>
                <a:gd name="connsiteX1792" fmla="*/ 3461147 w 3478122"/>
                <a:gd name="connsiteY1792" fmla="*/ 1980263 h 3342500"/>
                <a:gd name="connsiteX1793" fmla="*/ 3461147 w 3478122"/>
                <a:gd name="connsiteY1793" fmla="*/ 2119015 h 3342500"/>
                <a:gd name="connsiteX1794" fmla="*/ 3276987 w 3478122"/>
                <a:gd name="connsiteY1794" fmla="*/ 2119015 h 3342500"/>
                <a:gd name="connsiteX1795" fmla="*/ 3461147 w 3478122"/>
                <a:gd name="connsiteY1795" fmla="*/ 1967656 h 3342500"/>
                <a:gd name="connsiteX1796" fmla="*/ 3276987 w 3478122"/>
                <a:gd name="connsiteY1796" fmla="*/ 1967656 h 3342500"/>
                <a:gd name="connsiteX1797" fmla="*/ 3276987 w 3478122"/>
                <a:gd name="connsiteY1797" fmla="*/ 1828905 h 3342500"/>
                <a:gd name="connsiteX1798" fmla="*/ 3461147 w 3478122"/>
                <a:gd name="connsiteY1798" fmla="*/ 1828905 h 3342500"/>
                <a:gd name="connsiteX1799" fmla="*/ 3461147 w 3478122"/>
                <a:gd name="connsiteY1799" fmla="*/ 1967656 h 3342500"/>
                <a:gd name="connsiteX1800" fmla="*/ 3276987 w 3478122"/>
                <a:gd name="connsiteY1800" fmla="*/ 1816298 h 3342500"/>
                <a:gd name="connsiteX1801" fmla="*/ 3276987 w 3478122"/>
                <a:gd name="connsiteY1801" fmla="*/ 1677547 h 3342500"/>
                <a:gd name="connsiteX1802" fmla="*/ 3461147 w 3478122"/>
                <a:gd name="connsiteY1802" fmla="*/ 1677547 h 3342500"/>
                <a:gd name="connsiteX1803" fmla="*/ 3461147 w 3478122"/>
                <a:gd name="connsiteY1803" fmla="*/ 1816298 h 3342500"/>
                <a:gd name="connsiteX1804" fmla="*/ 3276987 w 3478122"/>
                <a:gd name="connsiteY1804" fmla="*/ 1816298 h 3342500"/>
                <a:gd name="connsiteX1805" fmla="*/ 3461147 w 3478122"/>
                <a:gd name="connsiteY1805" fmla="*/ 1664940 h 3342500"/>
                <a:gd name="connsiteX1806" fmla="*/ 3276987 w 3478122"/>
                <a:gd name="connsiteY1806" fmla="*/ 1664940 h 3342500"/>
                <a:gd name="connsiteX1807" fmla="*/ 3276987 w 3478122"/>
                <a:gd name="connsiteY1807" fmla="*/ 1526189 h 3342500"/>
                <a:gd name="connsiteX1808" fmla="*/ 3461147 w 3478122"/>
                <a:gd name="connsiteY1808" fmla="*/ 1526189 h 3342500"/>
                <a:gd name="connsiteX1809" fmla="*/ 3461147 w 3478122"/>
                <a:gd name="connsiteY1809" fmla="*/ 1664940 h 3342500"/>
                <a:gd name="connsiteX1810" fmla="*/ 3276987 w 3478122"/>
                <a:gd name="connsiteY1810" fmla="*/ 1513582 h 3342500"/>
                <a:gd name="connsiteX1811" fmla="*/ 3276987 w 3478122"/>
                <a:gd name="connsiteY1811" fmla="*/ 1374830 h 3342500"/>
                <a:gd name="connsiteX1812" fmla="*/ 3461147 w 3478122"/>
                <a:gd name="connsiteY1812" fmla="*/ 1374830 h 3342500"/>
                <a:gd name="connsiteX1813" fmla="*/ 3461147 w 3478122"/>
                <a:gd name="connsiteY1813" fmla="*/ 1513582 h 3342500"/>
                <a:gd name="connsiteX1814" fmla="*/ 3276987 w 3478122"/>
                <a:gd name="connsiteY1814" fmla="*/ 1513582 h 3342500"/>
                <a:gd name="connsiteX1815" fmla="*/ 3461147 w 3478122"/>
                <a:gd name="connsiteY1815" fmla="*/ 1362224 h 3342500"/>
                <a:gd name="connsiteX1816" fmla="*/ 3276987 w 3478122"/>
                <a:gd name="connsiteY1816" fmla="*/ 1362224 h 3342500"/>
                <a:gd name="connsiteX1817" fmla="*/ 3276987 w 3478122"/>
                <a:gd name="connsiteY1817" fmla="*/ 1223472 h 3342500"/>
                <a:gd name="connsiteX1818" fmla="*/ 3461147 w 3478122"/>
                <a:gd name="connsiteY1818" fmla="*/ 1223472 h 3342500"/>
                <a:gd name="connsiteX1819" fmla="*/ 3461147 w 3478122"/>
                <a:gd name="connsiteY1819" fmla="*/ 1362224 h 3342500"/>
                <a:gd name="connsiteX1820" fmla="*/ 3276987 w 3478122"/>
                <a:gd name="connsiteY1820" fmla="*/ 1210866 h 3342500"/>
                <a:gd name="connsiteX1821" fmla="*/ 3276987 w 3478122"/>
                <a:gd name="connsiteY1821" fmla="*/ 1072114 h 3342500"/>
                <a:gd name="connsiteX1822" fmla="*/ 3461147 w 3478122"/>
                <a:gd name="connsiteY1822" fmla="*/ 1072114 h 3342500"/>
                <a:gd name="connsiteX1823" fmla="*/ 3461147 w 3478122"/>
                <a:gd name="connsiteY1823" fmla="*/ 1210866 h 3342500"/>
                <a:gd name="connsiteX1824" fmla="*/ 3276987 w 3478122"/>
                <a:gd name="connsiteY1824" fmla="*/ 1210866 h 3342500"/>
                <a:gd name="connsiteX1825" fmla="*/ 3461147 w 3478122"/>
                <a:gd name="connsiteY1825" fmla="*/ 1059507 h 3342500"/>
                <a:gd name="connsiteX1826" fmla="*/ 3276987 w 3478122"/>
                <a:gd name="connsiteY1826" fmla="*/ 1059507 h 3342500"/>
                <a:gd name="connsiteX1827" fmla="*/ 3276987 w 3478122"/>
                <a:gd name="connsiteY1827" fmla="*/ 920756 h 3342500"/>
                <a:gd name="connsiteX1828" fmla="*/ 3461147 w 3478122"/>
                <a:gd name="connsiteY1828" fmla="*/ 920756 h 3342500"/>
                <a:gd name="connsiteX1829" fmla="*/ 3461147 w 3478122"/>
                <a:gd name="connsiteY1829" fmla="*/ 1059507 h 3342500"/>
                <a:gd name="connsiteX1830" fmla="*/ 3276987 w 3478122"/>
                <a:gd name="connsiteY1830" fmla="*/ 908149 h 3342500"/>
                <a:gd name="connsiteX1831" fmla="*/ 3276987 w 3478122"/>
                <a:gd name="connsiteY1831" fmla="*/ 769397 h 3342500"/>
                <a:gd name="connsiteX1832" fmla="*/ 3461147 w 3478122"/>
                <a:gd name="connsiteY1832" fmla="*/ 769397 h 3342500"/>
                <a:gd name="connsiteX1833" fmla="*/ 3461147 w 3478122"/>
                <a:gd name="connsiteY1833" fmla="*/ 908149 h 3342500"/>
                <a:gd name="connsiteX1834" fmla="*/ 3276987 w 3478122"/>
                <a:gd name="connsiteY1834" fmla="*/ 908149 h 3342500"/>
                <a:gd name="connsiteX1835" fmla="*/ 3461147 w 3478122"/>
                <a:gd name="connsiteY1835" fmla="*/ 756791 h 3342500"/>
                <a:gd name="connsiteX1836" fmla="*/ 3276987 w 3478122"/>
                <a:gd name="connsiteY1836" fmla="*/ 756791 h 3342500"/>
                <a:gd name="connsiteX1837" fmla="*/ 3276987 w 3478122"/>
                <a:gd name="connsiteY1837" fmla="*/ 618039 h 3342500"/>
                <a:gd name="connsiteX1838" fmla="*/ 3461147 w 3478122"/>
                <a:gd name="connsiteY1838" fmla="*/ 618039 h 3342500"/>
                <a:gd name="connsiteX1839" fmla="*/ 3461147 w 3478122"/>
                <a:gd name="connsiteY1839" fmla="*/ 756791 h 3342500"/>
                <a:gd name="connsiteX1840" fmla="*/ 3276987 w 3478122"/>
                <a:gd name="connsiteY1840" fmla="*/ 605433 h 3342500"/>
                <a:gd name="connsiteX1841" fmla="*/ 3276987 w 3478122"/>
                <a:gd name="connsiteY1841" fmla="*/ 466681 h 3342500"/>
                <a:gd name="connsiteX1842" fmla="*/ 3461147 w 3478122"/>
                <a:gd name="connsiteY1842" fmla="*/ 466681 h 3342500"/>
                <a:gd name="connsiteX1843" fmla="*/ 3461147 w 3478122"/>
                <a:gd name="connsiteY1843" fmla="*/ 605433 h 3342500"/>
                <a:gd name="connsiteX1844" fmla="*/ 3276987 w 3478122"/>
                <a:gd name="connsiteY1844" fmla="*/ 605433 h 3342500"/>
                <a:gd name="connsiteX1845" fmla="*/ 3461147 w 3478122"/>
                <a:gd name="connsiteY1845" fmla="*/ 454075 h 3342500"/>
                <a:gd name="connsiteX1846" fmla="*/ 3276987 w 3478122"/>
                <a:gd name="connsiteY1846" fmla="*/ 454075 h 3342500"/>
                <a:gd name="connsiteX1847" fmla="*/ 3276987 w 3478122"/>
                <a:gd name="connsiteY1847" fmla="*/ 315323 h 3342500"/>
                <a:gd name="connsiteX1848" fmla="*/ 3461147 w 3478122"/>
                <a:gd name="connsiteY1848" fmla="*/ 315323 h 3342500"/>
                <a:gd name="connsiteX1849" fmla="*/ 3461147 w 3478122"/>
                <a:gd name="connsiteY1849" fmla="*/ 454075 h 3342500"/>
                <a:gd name="connsiteX1850" fmla="*/ 3276987 w 3478122"/>
                <a:gd name="connsiteY1850" fmla="*/ 302716 h 3342500"/>
                <a:gd name="connsiteX1851" fmla="*/ 3276987 w 3478122"/>
                <a:gd name="connsiteY1851" fmla="*/ 163965 h 3342500"/>
                <a:gd name="connsiteX1852" fmla="*/ 3461147 w 3478122"/>
                <a:gd name="connsiteY1852" fmla="*/ 163965 h 3342500"/>
                <a:gd name="connsiteX1853" fmla="*/ 3461147 w 3478122"/>
                <a:gd name="connsiteY1853" fmla="*/ 302716 h 3342500"/>
                <a:gd name="connsiteX1854" fmla="*/ 3276987 w 3478122"/>
                <a:gd name="connsiteY1854" fmla="*/ 302716 h 3342500"/>
                <a:gd name="connsiteX1855" fmla="*/ 3461147 w 3478122"/>
                <a:gd name="connsiteY1855" fmla="*/ 151358 h 3342500"/>
                <a:gd name="connsiteX1856" fmla="*/ 3276987 w 3478122"/>
                <a:gd name="connsiteY1856" fmla="*/ 151358 h 3342500"/>
                <a:gd name="connsiteX1857" fmla="*/ 3276987 w 3478122"/>
                <a:gd name="connsiteY1857" fmla="*/ 12606 h 3342500"/>
                <a:gd name="connsiteX1858" fmla="*/ 3461147 w 3478122"/>
                <a:gd name="connsiteY1858" fmla="*/ 12606 h 3342500"/>
                <a:gd name="connsiteX1859" fmla="*/ 3461147 w 3478122"/>
                <a:gd name="connsiteY1859" fmla="*/ 151358 h 3342500"/>
                <a:gd name="connsiteX1860" fmla="*/ 206058 w 3478122"/>
                <a:gd name="connsiteY1860" fmla="*/ 12606 h 3342500"/>
                <a:gd name="connsiteX1861" fmla="*/ 206058 w 3478122"/>
                <a:gd name="connsiteY1861" fmla="*/ 151358 h 3342500"/>
                <a:gd name="connsiteX1862" fmla="*/ 16958 w 3478122"/>
                <a:gd name="connsiteY1862" fmla="*/ 151358 h 3342500"/>
                <a:gd name="connsiteX1863" fmla="*/ 16958 w 3478122"/>
                <a:gd name="connsiteY1863" fmla="*/ 12606 h 3342500"/>
                <a:gd name="connsiteX1864" fmla="*/ 206058 w 3478122"/>
                <a:gd name="connsiteY1864" fmla="*/ 12606 h 3342500"/>
                <a:gd name="connsiteX1865" fmla="*/ 16958 w 3478122"/>
                <a:gd name="connsiteY1865" fmla="*/ 3191129 h 3342500"/>
                <a:gd name="connsiteX1866" fmla="*/ 206058 w 3478122"/>
                <a:gd name="connsiteY1866" fmla="*/ 3191129 h 3342500"/>
                <a:gd name="connsiteX1867" fmla="*/ 206058 w 3478122"/>
                <a:gd name="connsiteY1867" fmla="*/ 3329880 h 3342500"/>
                <a:gd name="connsiteX1868" fmla="*/ 16958 w 3478122"/>
                <a:gd name="connsiteY1868" fmla="*/ 3329880 h 3342500"/>
                <a:gd name="connsiteX1869" fmla="*/ 16958 w 3478122"/>
                <a:gd name="connsiteY1869" fmla="*/ 3191129 h 3342500"/>
                <a:gd name="connsiteX1870" fmla="*/ 3276987 w 3478122"/>
                <a:gd name="connsiteY1870" fmla="*/ 3329880 h 3342500"/>
                <a:gd name="connsiteX1871" fmla="*/ 3276987 w 3478122"/>
                <a:gd name="connsiteY1871" fmla="*/ 3191129 h 3342500"/>
                <a:gd name="connsiteX1872" fmla="*/ 3461147 w 3478122"/>
                <a:gd name="connsiteY1872" fmla="*/ 3191129 h 3342500"/>
                <a:gd name="connsiteX1873" fmla="*/ 3461147 w 3478122"/>
                <a:gd name="connsiteY1873" fmla="*/ 3329880 h 3342500"/>
                <a:gd name="connsiteX1874" fmla="*/ 3276987 w 3478122"/>
                <a:gd name="connsiteY1874" fmla="*/ 3329880 h 334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Lst>
              <a:rect l="l" t="t" r="r" b="b"/>
              <a:pathLst>
                <a:path w="3478122" h="3342500">
                  <a:moveTo>
                    <a:pt x="0" y="0"/>
                  </a:moveTo>
                  <a:lnTo>
                    <a:pt x="0" y="3342501"/>
                  </a:lnTo>
                  <a:lnTo>
                    <a:pt x="3478122" y="3342501"/>
                  </a:lnTo>
                  <a:lnTo>
                    <a:pt x="3478122" y="0"/>
                  </a:lnTo>
                  <a:lnTo>
                    <a:pt x="0" y="0"/>
                  </a:lnTo>
                  <a:close/>
                  <a:moveTo>
                    <a:pt x="1648212" y="2119015"/>
                  </a:moveTo>
                  <a:lnTo>
                    <a:pt x="1648212" y="1980263"/>
                  </a:lnTo>
                  <a:lnTo>
                    <a:pt x="1834851" y="1980263"/>
                  </a:lnTo>
                  <a:lnTo>
                    <a:pt x="1834851" y="2119015"/>
                  </a:lnTo>
                  <a:lnTo>
                    <a:pt x="1648212" y="2119015"/>
                  </a:lnTo>
                  <a:close/>
                  <a:moveTo>
                    <a:pt x="1834833" y="2131621"/>
                  </a:moveTo>
                  <a:lnTo>
                    <a:pt x="1834833" y="2270373"/>
                  </a:lnTo>
                  <a:lnTo>
                    <a:pt x="1648193" y="2270373"/>
                  </a:lnTo>
                  <a:lnTo>
                    <a:pt x="1648193" y="2131621"/>
                  </a:lnTo>
                  <a:lnTo>
                    <a:pt x="1834833" y="2131621"/>
                  </a:lnTo>
                  <a:close/>
                  <a:moveTo>
                    <a:pt x="1834833" y="1223472"/>
                  </a:moveTo>
                  <a:lnTo>
                    <a:pt x="1834833" y="1362224"/>
                  </a:lnTo>
                  <a:lnTo>
                    <a:pt x="1648193" y="1362224"/>
                  </a:lnTo>
                  <a:lnTo>
                    <a:pt x="1648193" y="1223472"/>
                  </a:lnTo>
                  <a:lnTo>
                    <a:pt x="1834833" y="1223472"/>
                  </a:lnTo>
                  <a:close/>
                  <a:moveTo>
                    <a:pt x="1648212" y="1210866"/>
                  </a:moveTo>
                  <a:lnTo>
                    <a:pt x="1648212" y="1072114"/>
                  </a:lnTo>
                  <a:lnTo>
                    <a:pt x="1834851" y="1072114"/>
                  </a:lnTo>
                  <a:lnTo>
                    <a:pt x="1834851" y="1210866"/>
                  </a:lnTo>
                  <a:lnTo>
                    <a:pt x="1648212" y="1210866"/>
                  </a:lnTo>
                  <a:close/>
                  <a:moveTo>
                    <a:pt x="1648212" y="1816298"/>
                  </a:moveTo>
                  <a:lnTo>
                    <a:pt x="1648212" y="1677547"/>
                  </a:lnTo>
                  <a:lnTo>
                    <a:pt x="1834851" y="1677547"/>
                  </a:lnTo>
                  <a:lnTo>
                    <a:pt x="1834851" y="1816298"/>
                  </a:lnTo>
                  <a:lnTo>
                    <a:pt x="1648212" y="1816298"/>
                  </a:lnTo>
                  <a:close/>
                  <a:moveTo>
                    <a:pt x="1834833" y="1828905"/>
                  </a:moveTo>
                  <a:lnTo>
                    <a:pt x="1834833" y="1967656"/>
                  </a:lnTo>
                  <a:lnTo>
                    <a:pt x="1648193" y="1967656"/>
                  </a:lnTo>
                  <a:lnTo>
                    <a:pt x="1648193" y="1828905"/>
                  </a:lnTo>
                  <a:lnTo>
                    <a:pt x="1834833" y="1828905"/>
                  </a:lnTo>
                  <a:close/>
                  <a:moveTo>
                    <a:pt x="1648212" y="1664940"/>
                  </a:moveTo>
                  <a:lnTo>
                    <a:pt x="1648212" y="1526189"/>
                  </a:lnTo>
                  <a:lnTo>
                    <a:pt x="1834851" y="1526189"/>
                  </a:lnTo>
                  <a:lnTo>
                    <a:pt x="1834851" y="1664940"/>
                  </a:lnTo>
                  <a:lnTo>
                    <a:pt x="1648212" y="1664940"/>
                  </a:lnTo>
                  <a:close/>
                  <a:moveTo>
                    <a:pt x="1648212" y="1513582"/>
                  </a:moveTo>
                  <a:lnTo>
                    <a:pt x="1648212" y="1374830"/>
                  </a:lnTo>
                  <a:lnTo>
                    <a:pt x="1834851" y="1374830"/>
                  </a:lnTo>
                  <a:lnTo>
                    <a:pt x="1834851" y="1513582"/>
                  </a:lnTo>
                  <a:lnTo>
                    <a:pt x="1648212" y="1513582"/>
                  </a:lnTo>
                  <a:close/>
                  <a:moveTo>
                    <a:pt x="1631236" y="1362224"/>
                  </a:moveTo>
                  <a:lnTo>
                    <a:pt x="1444597" y="1362224"/>
                  </a:lnTo>
                  <a:lnTo>
                    <a:pt x="1444597" y="1223472"/>
                  </a:lnTo>
                  <a:lnTo>
                    <a:pt x="1631236" y="1223472"/>
                  </a:lnTo>
                  <a:lnTo>
                    <a:pt x="1631236" y="1362224"/>
                  </a:lnTo>
                  <a:close/>
                  <a:moveTo>
                    <a:pt x="1631236" y="1374830"/>
                  </a:moveTo>
                  <a:lnTo>
                    <a:pt x="1631236" y="1513582"/>
                  </a:lnTo>
                  <a:lnTo>
                    <a:pt x="1444597" y="1513582"/>
                  </a:lnTo>
                  <a:lnTo>
                    <a:pt x="1444597" y="1374830"/>
                  </a:lnTo>
                  <a:lnTo>
                    <a:pt x="1631236" y="1374830"/>
                  </a:lnTo>
                  <a:close/>
                  <a:moveTo>
                    <a:pt x="1631236" y="1526189"/>
                  </a:moveTo>
                  <a:lnTo>
                    <a:pt x="1631236" y="1664940"/>
                  </a:lnTo>
                  <a:lnTo>
                    <a:pt x="1444597" y="1664940"/>
                  </a:lnTo>
                  <a:lnTo>
                    <a:pt x="1444597" y="1526189"/>
                  </a:lnTo>
                  <a:lnTo>
                    <a:pt x="1631236" y="1526189"/>
                  </a:lnTo>
                  <a:close/>
                  <a:moveTo>
                    <a:pt x="1631236" y="1677547"/>
                  </a:moveTo>
                  <a:lnTo>
                    <a:pt x="1631236" y="1816298"/>
                  </a:lnTo>
                  <a:lnTo>
                    <a:pt x="1444597" y="1816298"/>
                  </a:lnTo>
                  <a:lnTo>
                    <a:pt x="1444597" y="1677547"/>
                  </a:lnTo>
                  <a:lnTo>
                    <a:pt x="1631236" y="1677547"/>
                  </a:lnTo>
                  <a:close/>
                  <a:moveTo>
                    <a:pt x="1631236" y="1828905"/>
                  </a:moveTo>
                  <a:lnTo>
                    <a:pt x="1631236" y="1967656"/>
                  </a:lnTo>
                  <a:lnTo>
                    <a:pt x="1444597" y="1967656"/>
                  </a:lnTo>
                  <a:lnTo>
                    <a:pt x="1444597" y="1828905"/>
                  </a:lnTo>
                  <a:lnTo>
                    <a:pt x="1631236" y="1828905"/>
                  </a:lnTo>
                  <a:close/>
                  <a:moveTo>
                    <a:pt x="1631236" y="1980263"/>
                  </a:moveTo>
                  <a:lnTo>
                    <a:pt x="1631236" y="2119015"/>
                  </a:lnTo>
                  <a:lnTo>
                    <a:pt x="1444597" y="2119015"/>
                  </a:lnTo>
                  <a:lnTo>
                    <a:pt x="1444597" y="1980263"/>
                  </a:lnTo>
                  <a:lnTo>
                    <a:pt x="1631236" y="1980263"/>
                  </a:lnTo>
                  <a:close/>
                  <a:moveTo>
                    <a:pt x="1851809" y="1980263"/>
                  </a:moveTo>
                  <a:lnTo>
                    <a:pt x="2038448" y="1980263"/>
                  </a:lnTo>
                  <a:lnTo>
                    <a:pt x="2038448" y="2119015"/>
                  </a:lnTo>
                  <a:lnTo>
                    <a:pt x="1851809" y="2119015"/>
                  </a:lnTo>
                  <a:lnTo>
                    <a:pt x="1851809" y="1980263"/>
                  </a:lnTo>
                  <a:close/>
                  <a:moveTo>
                    <a:pt x="1851809" y="1967656"/>
                  </a:moveTo>
                  <a:lnTo>
                    <a:pt x="1851809" y="1828905"/>
                  </a:lnTo>
                  <a:lnTo>
                    <a:pt x="2038448" y="1828905"/>
                  </a:lnTo>
                  <a:lnTo>
                    <a:pt x="2038448" y="1967656"/>
                  </a:lnTo>
                  <a:lnTo>
                    <a:pt x="1851809" y="1967656"/>
                  </a:lnTo>
                  <a:close/>
                  <a:moveTo>
                    <a:pt x="1851809" y="1816298"/>
                  </a:moveTo>
                  <a:lnTo>
                    <a:pt x="1851809" y="1677547"/>
                  </a:lnTo>
                  <a:lnTo>
                    <a:pt x="2038448" y="1677547"/>
                  </a:lnTo>
                  <a:lnTo>
                    <a:pt x="2038448" y="1816298"/>
                  </a:lnTo>
                  <a:lnTo>
                    <a:pt x="1851809" y="1816298"/>
                  </a:lnTo>
                  <a:close/>
                  <a:moveTo>
                    <a:pt x="1851809" y="1664940"/>
                  </a:moveTo>
                  <a:lnTo>
                    <a:pt x="1851809" y="1526189"/>
                  </a:lnTo>
                  <a:lnTo>
                    <a:pt x="2038448" y="1526189"/>
                  </a:lnTo>
                  <a:lnTo>
                    <a:pt x="2038448" y="1664940"/>
                  </a:lnTo>
                  <a:lnTo>
                    <a:pt x="1851809" y="1664940"/>
                  </a:lnTo>
                  <a:close/>
                  <a:moveTo>
                    <a:pt x="1851809" y="1513582"/>
                  </a:moveTo>
                  <a:lnTo>
                    <a:pt x="1851809" y="1374830"/>
                  </a:lnTo>
                  <a:lnTo>
                    <a:pt x="2038448" y="1374830"/>
                  </a:lnTo>
                  <a:lnTo>
                    <a:pt x="2038448" y="1513582"/>
                  </a:lnTo>
                  <a:lnTo>
                    <a:pt x="1851809" y="1513582"/>
                  </a:lnTo>
                  <a:close/>
                  <a:moveTo>
                    <a:pt x="1851809" y="1362224"/>
                  </a:moveTo>
                  <a:lnTo>
                    <a:pt x="1851809" y="1223472"/>
                  </a:lnTo>
                  <a:lnTo>
                    <a:pt x="2038448" y="1223472"/>
                  </a:lnTo>
                  <a:lnTo>
                    <a:pt x="2038448" y="1362224"/>
                  </a:lnTo>
                  <a:lnTo>
                    <a:pt x="1851809" y="1362224"/>
                  </a:lnTo>
                  <a:close/>
                  <a:moveTo>
                    <a:pt x="1851809" y="1210866"/>
                  </a:moveTo>
                  <a:lnTo>
                    <a:pt x="1851809" y="1072114"/>
                  </a:lnTo>
                  <a:lnTo>
                    <a:pt x="2038448" y="1072114"/>
                  </a:lnTo>
                  <a:lnTo>
                    <a:pt x="2038448" y="1210866"/>
                  </a:lnTo>
                  <a:lnTo>
                    <a:pt x="1851809" y="1210866"/>
                  </a:lnTo>
                  <a:close/>
                  <a:moveTo>
                    <a:pt x="1851809" y="1059507"/>
                  </a:moveTo>
                  <a:lnTo>
                    <a:pt x="1851809" y="920756"/>
                  </a:lnTo>
                  <a:lnTo>
                    <a:pt x="2038448" y="920756"/>
                  </a:lnTo>
                  <a:lnTo>
                    <a:pt x="2038448" y="1059507"/>
                  </a:lnTo>
                  <a:lnTo>
                    <a:pt x="1851809" y="1059507"/>
                  </a:lnTo>
                  <a:close/>
                  <a:moveTo>
                    <a:pt x="1834833" y="1059507"/>
                  </a:moveTo>
                  <a:lnTo>
                    <a:pt x="1648193" y="1059507"/>
                  </a:lnTo>
                  <a:lnTo>
                    <a:pt x="1648193" y="920756"/>
                  </a:lnTo>
                  <a:lnTo>
                    <a:pt x="1834833" y="920756"/>
                  </a:lnTo>
                  <a:lnTo>
                    <a:pt x="1834833" y="1059507"/>
                  </a:lnTo>
                  <a:close/>
                  <a:moveTo>
                    <a:pt x="1631236" y="1059507"/>
                  </a:moveTo>
                  <a:lnTo>
                    <a:pt x="1444597" y="1059507"/>
                  </a:lnTo>
                  <a:lnTo>
                    <a:pt x="1444597" y="920756"/>
                  </a:lnTo>
                  <a:lnTo>
                    <a:pt x="1631236" y="920756"/>
                  </a:lnTo>
                  <a:lnTo>
                    <a:pt x="1631236" y="1059507"/>
                  </a:lnTo>
                  <a:close/>
                  <a:moveTo>
                    <a:pt x="1631236" y="1072114"/>
                  </a:moveTo>
                  <a:lnTo>
                    <a:pt x="1631236" y="1210866"/>
                  </a:lnTo>
                  <a:lnTo>
                    <a:pt x="1444597" y="1210866"/>
                  </a:lnTo>
                  <a:lnTo>
                    <a:pt x="1444597" y="1072114"/>
                  </a:lnTo>
                  <a:lnTo>
                    <a:pt x="1631236" y="1072114"/>
                  </a:lnTo>
                  <a:close/>
                  <a:moveTo>
                    <a:pt x="1427640" y="1210866"/>
                  </a:moveTo>
                  <a:lnTo>
                    <a:pt x="1241000" y="1210866"/>
                  </a:lnTo>
                  <a:lnTo>
                    <a:pt x="1241000" y="1072114"/>
                  </a:lnTo>
                  <a:lnTo>
                    <a:pt x="1427640" y="1072114"/>
                  </a:lnTo>
                  <a:lnTo>
                    <a:pt x="1427640" y="1210866"/>
                  </a:lnTo>
                  <a:close/>
                  <a:moveTo>
                    <a:pt x="1427640" y="1223472"/>
                  </a:moveTo>
                  <a:lnTo>
                    <a:pt x="1427640" y="1362224"/>
                  </a:lnTo>
                  <a:lnTo>
                    <a:pt x="1241000" y="1362224"/>
                  </a:lnTo>
                  <a:lnTo>
                    <a:pt x="1241000" y="1223472"/>
                  </a:lnTo>
                  <a:lnTo>
                    <a:pt x="1427640" y="1223472"/>
                  </a:lnTo>
                  <a:close/>
                  <a:moveTo>
                    <a:pt x="1427640" y="1374830"/>
                  </a:moveTo>
                  <a:lnTo>
                    <a:pt x="1427640" y="1513582"/>
                  </a:lnTo>
                  <a:lnTo>
                    <a:pt x="1241000" y="1513582"/>
                  </a:lnTo>
                  <a:lnTo>
                    <a:pt x="1241000" y="1374830"/>
                  </a:lnTo>
                  <a:lnTo>
                    <a:pt x="1427640" y="1374830"/>
                  </a:lnTo>
                  <a:close/>
                  <a:moveTo>
                    <a:pt x="1427640" y="1526189"/>
                  </a:moveTo>
                  <a:lnTo>
                    <a:pt x="1427640" y="1664940"/>
                  </a:lnTo>
                  <a:lnTo>
                    <a:pt x="1241000" y="1664940"/>
                  </a:lnTo>
                  <a:lnTo>
                    <a:pt x="1241000" y="1526189"/>
                  </a:lnTo>
                  <a:lnTo>
                    <a:pt x="1427640" y="1526189"/>
                  </a:lnTo>
                  <a:close/>
                  <a:moveTo>
                    <a:pt x="1427640" y="1677547"/>
                  </a:moveTo>
                  <a:lnTo>
                    <a:pt x="1427640" y="1816298"/>
                  </a:lnTo>
                  <a:lnTo>
                    <a:pt x="1241000" y="1816298"/>
                  </a:lnTo>
                  <a:lnTo>
                    <a:pt x="1241000" y="1677547"/>
                  </a:lnTo>
                  <a:lnTo>
                    <a:pt x="1427640" y="1677547"/>
                  </a:lnTo>
                  <a:close/>
                  <a:moveTo>
                    <a:pt x="1427640" y="1828905"/>
                  </a:moveTo>
                  <a:lnTo>
                    <a:pt x="1427640" y="1967656"/>
                  </a:lnTo>
                  <a:lnTo>
                    <a:pt x="1241000" y="1967656"/>
                  </a:lnTo>
                  <a:lnTo>
                    <a:pt x="1241000" y="1828905"/>
                  </a:lnTo>
                  <a:lnTo>
                    <a:pt x="1427640" y="1828905"/>
                  </a:lnTo>
                  <a:close/>
                  <a:moveTo>
                    <a:pt x="1427640" y="1980263"/>
                  </a:moveTo>
                  <a:lnTo>
                    <a:pt x="1427640" y="2119015"/>
                  </a:lnTo>
                  <a:lnTo>
                    <a:pt x="1241000" y="2119015"/>
                  </a:lnTo>
                  <a:lnTo>
                    <a:pt x="1241000" y="1980263"/>
                  </a:lnTo>
                  <a:lnTo>
                    <a:pt x="1427640" y="1980263"/>
                  </a:lnTo>
                  <a:close/>
                  <a:moveTo>
                    <a:pt x="1427640" y="2131621"/>
                  </a:moveTo>
                  <a:lnTo>
                    <a:pt x="1427640" y="2270373"/>
                  </a:lnTo>
                  <a:lnTo>
                    <a:pt x="1241000" y="2270373"/>
                  </a:lnTo>
                  <a:lnTo>
                    <a:pt x="1241000" y="2131621"/>
                  </a:lnTo>
                  <a:lnTo>
                    <a:pt x="1427640" y="2131621"/>
                  </a:lnTo>
                  <a:close/>
                  <a:moveTo>
                    <a:pt x="1444615" y="2131621"/>
                  </a:moveTo>
                  <a:lnTo>
                    <a:pt x="1631254" y="2131621"/>
                  </a:lnTo>
                  <a:lnTo>
                    <a:pt x="1631254" y="2270373"/>
                  </a:lnTo>
                  <a:lnTo>
                    <a:pt x="1444615" y="2270373"/>
                  </a:lnTo>
                  <a:lnTo>
                    <a:pt x="1444615" y="2131621"/>
                  </a:lnTo>
                  <a:close/>
                  <a:moveTo>
                    <a:pt x="1631236" y="2282980"/>
                  </a:moveTo>
                  <a:lnTo>
                    <a:pt x="1631236" y="2421731"/>
                  </a:lnTo>
                  <a:lnTo>
                    <a:pt x="1444597" y="2421731"/>
                  </a:lnTo>
                  <a:lnTo>
                    <a:pt x="1444597" y="2282980"/>
                  </a:lnTo>
                  <a:lnTo>
                    <a:pt x="1631236" y="2282980"/>
                  </a:lnTo>
                  <a:close/>
                  <a:moveTo>
                    <a:pt x="1648212" y="2282980"/>
                  </a:moveTo>
                  <a:lnTo>
                    <a:pt x="1834851" y="2282980"/>
                  </a:lnTo>
                  <a:lnTo>
                    <a:pt x="1834851" y="2421731"/>
                  </a:lnTo>
                  <a:lnTo>
                    <a:pt x="1648212" y="2421731"/>
                  </a:lnTo>
                  <a:lnTo>
                    <a:pt x="1648212" y="2282980"/>
                  </a:lnTo>
                  <a:close/>
                  <a:moveTo>
                    <a:pt x="1851809" y="2282980"/>
                  </a:moveTo>
                  <a:lnTo>
                    <a:pt x="2038448" y="2282980"/>
                  </a:lnTo>
                  <a:lnTo>
                    <a:pt x="2038448" y="2421731"/>
                  </a:lnTo>
                  <a:lnTo>
                    <a:pt x="1851809" y="2421731"/>
                  </a:lnTo>
                  <a:lnTo>
                    <a:pt x="1851809" y="2282980"/>
                  </a:lnTo>
                  <a:close/>
                  <a:moveTo>
                    <a:pt x="1851809" y="2270373"/>
                  </a:moveTo>
                  <a:lnTo>
                    <a:pt x="1851809" y="2131621"/>
                  </a:lnTo>
                  <a:lnTo>
                    <a:pt x="2038448" y="2131621"/>
                  </a:lnTo>
                  <a:lnTo>
                    <a:pt x="2038448" y="2270373"/>
                  </a:lnTo>
                  <a:lnTo>
                    <a:pt x="1851809" y="2270373"/>
                  </a:lnTo>
                  <a:close/>
                  <a:moveTo>
                    <a:pt x="2055405" y="2131621"/>
                  </a:moveTo>
                  <a:lnTo>
                    <a:pt x="2242045" y="2131621"/>
                  </a:lnTo>
                  <a:lnTo>
                    <a:pt x="2242045" y="2270373"/>
                  </a:lnTo>
                  <a:lnTo>
                    <a:pt x="2055405" y="2270373"/>
                  </a:lnTo>
                  <a:lnTo>
                    <a:pt x="2055405" y="2131621"/>
                  </a:lnTo>
                  <a:close/>
                  <a:moveTo>
                    <a:pt x="2055405" y="2119015"/>
                  </a:moveTo>
                  <a:lnTo>
                    <a:pt x="2055405" y="1980263"/>
                  </a:lnTo>
                  <a:lnTo>
                    <a:pt x="2242045" y="1980263"/>
                  </a:lnTo>
                  <a:lnTo>
                    <a:pt x="2242045" y="2119015"/>
                  </a:lnTo>
                  <a:lnTo>
                    <a:pt x="2055405" y="2119015"/>
                  </a:lnTo>
                  <a:close/>
                  <a:moveTo>
                    <a:pt x="2055405" y="1967656"/>
                  </a:moveTo>
                  <a:lnTo>
                    <a:pt x="2055405" y="1828905"/>
                  </a:lnTo>
                  <a:lnTo>
                    <a:pt x="2242045" y="1828905"/>
                  </a:lnTo>
                  <a:lnTo>
                    <a:pt x="2242045" y="1967656"/>
                  </a:lnTo>
                  <a:lnTo>
                    <a:pt x="2055405" y="1967656"/>
                  </a:lnTo>
                  <a:close/>
                  <a:moveTo>
                    <a:pt x="2055405" y="1816298"/>
                  </a:moveTo>
                  <a:lnTo>
                    <a:pt x="2055405" y="1677547"/>
                  </a:lnTo>
                  <a:lnTo>
                    <a:pt x="2242045" y="1677547"/>
                  </a:lnTo>
                  <a:lnTo>
                    <a:pt x="2242045" y="1816298"/>
                  </a:lnTo>
                  <a:lnTo>
                    <a:pt x="2055405" y="1816298"/>
                  </a:lnTo>
                  <a:close/>
                  <a:moveTo>
                    <a:pt x="2055405" y="1664940"/>
                  </a:moveTo>
                  <a:lnTo>
                    <a:pt x="2055405" y="1526189"/>
                  </a:lnTo>
                  <a:lnTo>
                    <a:pt x="2242045" y="1526189"/>
                  </a:lnTo>
                  <a:lnTo>
                    <a:pt x="2242045" y="1664940"/>
                  </a:lnTo>
                  <a:lnTo>
                    <a:pt x="2055405" y="1664940"/>
                  </a:lnTo>
                  <a:close/>
                  <a:moveTo>
                    <a:pt x="2055405" y="1513582"/>
                  </a:moveTo>
                  <a:lnTo>
                    <a:pt x="2055405" y="1374830"/>
                  </a:lnTo>
                  <a:lnTo>
                    <a:pt x="2242045" y="1374830"/>
                  </a:lnTo>
                  <a:lnTo>
                    <a:pt x="2242045" y="1513582"/>
                  </a:lnTo>
                  <a:lnTo>
                    <a:pt x="2055405" y="1513582"/>
                  </a:lnTo>
                  <a:close/>
                  <a:moveTo>
                    <a:pt x="2055405" y="1362224"/>
                  </a:moveTo>
                  <a:lnTo>
                    <a:pt x="2055405" y="1223472"/>
                  </a:lnTo>
                  <a:lnTo>
                    <a:pt x="2242045" y="1223472"/>
                  </a:lnTo>
                  <a:lnTo>
                    <a:pt x="2242045" y="1362224"/>
                  </a:lnTo>
                  <a:lnTo>
                    <a:pt x="2055405" y="1362224"/>
                  </a:lnTo>
                  <a:close/>
                  <a:moveTo>
                    <a:pt x="2055405" y="1210866"/>
                  </a:moveTo>
                  <a:lnTo>
                    <a:pt x="2055405" y="1072114"/>
                  </a:lnTo>
                  <a:lnTo>
                    <a:pt x="2242045" y="1072114"/>
                  </a:lnTo>
                  <a:lnTo>
                    <a:pt x="2242045" y="1210866"/>
                  </a:lnTo>
                  <a:lnTo>
                    <a:pt x="2055405" y="1210866"/>
                  </a:lnTo>
                  <a:close/>
                  <a:moveTo>
                    <a:pt x="2055405" y="1059507"/>
                  </a:moveTo>
                  <a:lnTo>
                    <a:pt x="2055405" y="920756"/>
                  </a:lnTo>
                  <a:lnTo>
                    <a:pt x="2242045" y="920756"/>
                  </a:lnTo>
                  <a:lnTo>
                    <a:pt x="2242045" y="1059507"/>
                  </a:lnTo>
                  <a:lnTo>
                    <a:pt x="2055405" y="1059507"/>
                  </a:lnTo>
                  <a:close/>
                  <a:moveTo>
                    <a:pt x="2055405" y="908149"/>
                  </a:moveTo>
                  <a:lnTo>
                    <a:pt x="2055405" y="769397"/>
                  </a:lnTo>
                  <a:lnTo>
                    <a:pt x="2242045" y="769397"/>
                  </a:lnTo>
                  <a:lnTo>
                    <a:pt x="2242045" y="908149"/>
                  </a:lnTo>
                  <a:lnTo>
                    <a:pt x="2055405" y="908149"/>
                  </a:lnTo>
                  <a:close/>
                  <a:moveTo>
                    <a:pt x="2038430" y="908149"/>
                  </a:moveTo>
                  <a:lnTo>
                    <a:pt x="1851790" y="908149"/>
                  </a:lnTo>
                  <a:lnTo>
                    <a:pt x="1851790" y="769397"/>
                  </a:lnTo>
                  <a:lnTo>
                    <a:pt x="2038430" y="769397"/>
                  </a:lnTo>
                  <a:lnTo>
                    <a:pt x="2038430" y="908149"/>
                  </a:lnTo>
                  <a:close/>
                  <a:moveTo>
                    <a:pt x="1834833" y="908149"/>
                  </a:moveTo>
                  <a:lnTo>
                    <a:pt x="1648193" y="908149"/>
                  </a:lnTo>
                  <a:lnTo>
                    <a:pt x="1648193" y="769397"/>
                  </a:lnTo>
                  <a:lnTo>
                    <a:pt x="1834833" y="769397"/>
                  </a:lnTo>
                  <a:lnTo>
                    <a:pt x="1834833" y="908149"/>
                  </a:lnTo>
                  <a:close/>
                  <a:moveTo>
                    <a:pt x="1631236" y="908149"/>
                  </a:moveTo>
                  <a:lnTo>
                    <a:pt x="1444597" y="908149"/>
                  </a:lnTo>
                  <a:lnTo>
                    <a:pt x="1444597" y="769397"/>
                  </a:lnTo>
                  <a:lnTo>
                    <a:pt x="1631236" y="769397"/>
                  </a:lnTo>
                  <a:lnTo>
                    <a:pt x="1631236" y="908149"/>
                  </a:lnTo>
                  <a:close/>
                  <a:moveTo>
                    <a:pt x="1427640" y="908149"/>
                  </a:moveTo>
                  <a:lnTo>
                    <a:pt x="1241000" y="908149"/>
                  </a:lnTo>
                  <a:lnTo>
                    <a:pt x="1241000" y="769397"/>
                  </a:lnTo>
                  <a:lnTo>
                    <a:pt x="1427640" y="769397"/>
                  </a:lnTo>
                  <a:lnTo>
                    <a:pt x="1427640" y="908149"/>
                  </a:lnTo>
                  <a:close/>
                  <a:moveTo>
                    <a:pt x="1427640" y="920756"/>
                  </a:moveTo>
                  <a:lnTo>
                    <a:pt x="1427640" y="1059507"/>
                  </a:lnTo>
                  <a:lnTo>
                    <a:pt x="1241000" y="1059507"/>
                  </a:lnTo>
                  <a:lnTo>
                    <a:pt x="1241000" y="920756"/>
                  </a:lnTo>
                  <a:lnTo>
                    <a:pt x="1427640" y="920756"/>
                  </a:lnTo>
                  <a:close/>
                  <a:moveTo>
                    <a:pt x="1224042" y="1059507"/>
                  </a:moveTo>
                  <a:lnTo>
                    <a:pt x="1037403" y="1059507"/>
                  </a:lnTo>
                  <a:lnTo>
                    <a:pt x="1037403" y="920756"/>
                  </a:lnTo>
                  <a:lnTo>
                    <a:pt x="1224042" y="920756"/>
                  </a:lnTo>
                  <a:lnTo>
                    <a:pt x="1224042" y="1059507"/>
                  </a:lnTo>
                  <a:close/>
                  <a:moveTo>
                    <a:pt x="1224042" y="1072114"/>
                  </a:moveTo>
                  <a:lnTo>
                    <a:pt x="1224042" y="1210866"/>
                  </a:lnTo>
                  <a:lnTo>
                    <a:pt x="1037403" y="1210866"/>
                  </a:lnTo>
                  <a:lnTo>
                    <a:pt x="1037403" y="1072114"/>
                  </a:lnTo>
                  <a:lnTo>
                    <a:pt x="1224042" y="1072114"/>
                  </a:lnTo>
                  <a:close/>
                  <a:moveTo>
                    <a:pt x="1224042" y="1223472"/>
                  </a:moveTo>
                  <a:lnTo>
                    <a:pt x="1224042" y="1362224"/>
                  </a:lnTo>
                  <a:lnTo>
                    <a:pt x="1037403" y="1362224"/>
                  </a:lnTo>
                  <a:lnTo>
                    <a:pt x="1037403" y="1223472"/>
                  </a:lnTo>
                  <a:lnTo>
                    <a:pt x="1224042" y="1223472"/>
                  </a:lnTo>
                  <a:close/>
                  <a:moveTo>
                    <a:pt x="1224042" y="1374830"/>
                  </a:moveTo>
                  <a:lnTo>
                    <a:pt x="1224042" y="1513582"/>
                  </a:lnTo>
                  <a:lnTo>
                    <a:pt x="1037403" y="1513582"/>
                  </a:lnTo>
                  <a:lnTo>
                    <a:pt x="1037403" y="1374830"/>
                  </a:lnTo>
                  <a:lnTo>
                    <a:pt x="1224042" y="1374830"/>
                  </a:lnTo>
                  <a:close/>
                  <a:moveTo>
                    <a:pt x="1224042" y="1526189"/>
                  </a:moveTo>
                  <a:lnTo>
                    <a:pt x="1224042" y="1664940"/>
                  </a:lnTo>
                  <a:lnTo>
                    <a:pt x="1037403" y="1664940"/>
                  </a:lnTo>
                  <a:lnTo>
                    <a:pt x="1037403" y="1526189"/>
                  </a:lnTo>
                  <a:lnTo>
                    <a:pt x="1224042" y="1526189"/>
                  </a:lnTo>
                  <a:close/>
                  <a:moveTo>
                    <a:pt x="1224042" y="1677547"/>
                  </a:moveTo>
                  <a:lnTo>
                    <a:pt x="1224042" y="1816298"/>
                  </a:lnTo>
                  <a:lnTo>
                    <a:pt x="1037403" y="1816298"/>
                  </a:lnTo>
                  <a:lnTo>
                    <a:pt x="1037403" y="1677547"/>
                  </a:lnTo>
                  <a:lnTo>
                    <a:pt x="1224042" y="1677547"/>
                  </a:lnTo>
                  <a:close/>
                  <a:moveTo>
                    <a:pt x="1224042" y="1828905"/>
                  </a:moveTo>
                  <a:lnTo>
                    <a:pt x="1224042" y="1967656"/>
                  </a:lnTo>
                  <a:lnTo>
                    <a:pt x="1037403" y="1967656"/>
                  </a:lnTo>
                  <a:lnTo>
                    <a:pt x="1037403" y="1828905"/>
                  </a:lnTo>
                  <a:lnTo>
                    <a:pt x="1224042" y="1828905"/>
                  </a:lnTo>
                  <a:close/>
                  <a:moveTo>
                    <a:pt x="1224042" y="1980263"/>
                  </a:moveTo>
                  <a:lnTo>
                    <a:pt x="1224042" y="2119015"/>
                  </a:lnTo>
                  <a:lnTo>
                    <a:pt x="1037403" y="2119015"/>
                  </a:lnTo>
                  <a:lnTo>
                    <a:pt x="1037403" y="1980263"/>
                  </a:lnTo>
                  <a:lnTo>
                    <a:pt x="1224042" y="1980263"/>
                  </a:lnTo>
                  <a:close/>
                  <a:moveTo>
                    <a:pt x="1224042" y="2131621"/>
                  </a:moveTo>
                  <a:lnTo>
                    <a:pt x="1224042" y="2270373"/>
                  </a:lnTo>
                  <a:lnTo>
                    <a:pt x="1037403" y="2270373"/>
                  </a:lnTo>
                  <a:lnTo>
                    <a:pt x="1037403" y="2131621"/>
                  </a:lnTo>
                  <a:lnTo>
                    <a:pt x="1224042" y="2131621"/>
                  </a:lnTo>
                  <a:close/>
                  <a:moveTo>
                    <a:pt x="1224042" y="2282980"/>
                  </a:moveTo>
                  <a:lnTo>
                    <a:pt x="1224042" y="2421731"/>
                  </a:lnTo>
                  <a:lnTo>
                    <a:pt x="1037403" y="2421731"/>
                  </a:lnTo>
                  <a:lnTo>
                    <a:pt x="1037403" y="2282980"/>
                  </a:lnTo>
                  <a:lnTo>
                    <a:pt x="1224042" y="2282980"/>
                  </a:lnTo>
                  <a:close/>
                  <a:moveTo>
                    <a:pt x="1241018" y="2282980"/>
                  </a:moveTo>
                  <a:lnTo>
                    <a:pt x="1427657" y="2282980"/>
                  </a:lnTo>
                  <a:lnTo>
                    <a:pt x="1427657" y="2421731"/>
                  </a:lnTo>
                  <a:lnTo>
                    <a:pt x="1241018" y="2421731"/>
                  </a:lnTo>
                  <a:lnTo>
                    <a:pt x="1241018" y="2282980"/>
                  </a:lnTo>
                  <a:close/>
                  <a:moveTo>
                    <a:pt x="1427640" y="2434338"/>
                  </a:moveTo>
                  <a:lnTo>
                    <a:pt x="1427640" y="2573089"/>
                  </a:lnTo>
                  <a:lnTo>
                    <a:pt x="1241000" y="2573089"/>
                  </a:lnTo>
                  <a:lnTo>
                    <a:pt x="1241000" y="2434338"/>
                  </a:lnTo>
                  <a:lnTo>
                    <a:pt x="1427640" y="2434338"/>
                  </a:lnTo>
                  <a:close/>
                  <a:moveTo>
                    <a:pt x="1444615" y="2434338"/>
                  </a:moveTo>
                  <a:lnTo>
                    <a:pt x="1631254" y="2434338"/>
                  </a:lnTo>
                  <a:lnTo>
                    <a:pt x="1631254" y="2573089"/>
                  </a:lnTo>
                  <a:lnTo>
                    <a:pt x="1444615" y="2573089"/>
                  </a:lnTo>
                  <a:lnTo>
                    <a:pt x="1444615" y="2434338"/>
                  </a:lnTo>
                  <a:close/>
                  <a:moveTo>
                    <a:pt x="1648212" y="2434338"/>
                  </a:moveTo>
                  <a:lnTo>
                    <a:pt x="1834851" y="2434338"/>
                  </a:lnTo>
                  <a:lnTo>
                    <a:pt x="1834851" y="2573089"/>
                  </a:lnTo>
                  <a:lnTo>
                    <a:pt x="1648212" y="2573089"/>
                  </a:lnTo>
                  <a:lnTo>
                    <a:pt x="1648212" y="2434338"/>
                  </a:lnTo>
                  <a:close/>
                  <a:moveTo>
                    <a:pt x="1851809" y="2434338"/>
                  </a:moveTo>
                  <a:lnTo>
                    <a:pt x="2038448" y="2434338"/>
                  </a:lnTo>
                  <a:lnTo>
                    <a:pt x="2038448" y="2573089"/>
                  </a:lnTo>
                  <a:lnTo>
                    <a:pt x="1851809" y="2573089"/>
                  </a:lnTo>
                  <a:lnTo>
                    <a:pt x="1851809" y="2434338"/>
                  </a:lnTo>
                  <a:close/>
                  <a:moveTo>
                    <a:pt x="2055405" y="2434338"/>
                  </a:moveTo>
                  <a:lnTo>
                    <a:pt x="2242045" y="2434338"/>
                  </a:lnTo>
                  <a:lnTo>
                    <a:pt x="2242045" y="2573089"/>
                  </a:lnTo>
                  <a:lnTo>
                    <a:pt x="2055405" y="2573089"/>
                  </a:lnTo>
                  <a:lnTo>
                    <a:pt x="2055405" y="2434338"/>
                  </a:lnTo>
                  <a:close/>
                  <a:moveTo>
                    <a:pt x="2055405" y="2421731"/>
                  </a:moveTo>
                  <a:lnTo>
                    <a:pt x="2055405" y="2282980"/>
                  </a:lnTo>
                  <a:lnTo>
                    <a:pt x="2242045" y="2282980"/>
                  </a:lnTo>
                  <a:lnTo>
                    <a:pt x="2242045" y="2421731"/>
                  </a:lnTo>
                  <a:lnTo>
                    <a:pt x="2055405" y="2421731"/>
                  </a:lnTo>
                  <a:close/>
                  <a:moveTo>
                    <a:pt x="2259002" y="2282980"/>
                  </a:moveTo>
                  <a:lnTo>
                    <a:pt x="2445642" y="2282980"/>
                  </a:lnTo>
                  <a:lnTo>
                    <a:pt x="2445642" y="2421731"/>
                  </a:lnTo>
                  <a:lnTo>
                    <a:pt x="2259002" y="2421731"/>
                  </a:lnTo>
                  <a:lnTo>
                    <a:pt x="2259002" y="2282980"/>
                  </a:lnTo>
                  <a:close/>
                  <a:moveTo>
                    <a:pt x="2259002" y="2270373"/>
                  </a:moveTo>
                  <a:lnTo>
                    <a:pt x="2259002" y="2131621"/>
                  </a:lnTo>
                  <a:lnTo>
                    <a:pt x="2445642" y="2131621"/>
                  </a:lnTo>
                  <a:lnTo>
                    <a:pt x="2445642" y="2270373"/>
                  </a:lnTo>
                  <a:lnTo>
                    <a:pt x="2259002" y="2270373"/>
                  </a:lnTo>
                  <a:close/>
                  <a:moveTo>
                    <a:pt x="2259002" y="2119015"/>
                  </a:moveTo>
                  <a:lnTo>
                    <a:pt x="2259002" y="1980263"/>
                  </a:lnTo>
                  <a:lnTo>
                    <a:pt x="2445642" y="1980263"/>
                  </a:lnTo>
                  <a:lnTo>
                    <a:pt x="2445642" y="2119015"/>
                  </a:lnTo>
                  <a:lnTo>
                    <a:pt x="2259002" y="2119015"/>
                  </a:lnTo>
                  <a:close/>
                  <a:moveTo>
                    <a:pt x="2259002" y="1967656"/>
                  </a:moveTo>
                  <a:lnTo>
                    <a:pt x="2259002" y="1828905"/>
                  </a:lnTo>
                  <a:lnTo>
                    <a:pt x="2445642" y="1828905"/>
                  </a:lnTo>
                  <a:lnTo>
                    <a:pt x="2445642" y="1967656"/>
                  </a:lnTo>
                  <a:lnTo>
                    <a:pt x="2259002" y="1967656"/>
                  </a:lnTo>
                  <a:close/>
                  <a:moveTo>
                    <a:pt x="2259002" y="1816298"/>
                  </a:moveTo>
                  <a:lnTo>
                    <a:pt x="2259002" y="1677547"/>
                  </a:lnTo>
                  <a:lnTo>
                    <a:pt x="2445642" y="1677547"/>
                  </a:lnTo>
                  <a:lnTo>
                    <a:pt x="2445642" y="1816298"/>
                  </a:lnTo>
                  <a:lnTo>
                    <a:pt x="2259002" y="1816298"/>
                  </a:lnTo>
                  <a:close/>
                  <a:moveTo>
                    <a:pt x="2259002" y="1664940"/>
                  </a:moveTo>
                  <a:lnTo>
                    <a:pt x="2259002" y="1526189"/>
                  </a:lnTo>
                  <a:lnTo>
                    <a:pt x="2445642" y="1526189"/>
                  </a:lnTo>
                  <a:lnTo>
                    <a:pt x="2445642" y="1664940"/>
                  </a:lnTo>
                  <a:lnTo>
                    <a:pt x="2259002" y="1664940"/>
                  </a:lnTo>
                  <a:close/>
                  <a:moveTo>
                    <a:pt x="2259002" y="1513582"/>
                  </a:moveTo>
                  <a:lnTo>
                    <a:pt x="2259002" y="1374830"/>
                  </a:lnTo>
                  <a:lnTo>
                    <a:pt x="2445642" y="1374830"/>
                  </a:lnTo>
                  <a:lnTo>
                    <a:pt x="2445642" y="1513582"/>
                  </a:lnTo>
                  <a:lnTo>
                    <a:pt x="2259002" y="1513582"/>
                  </a:lnTo>
                  <a:close/>
                  <a:moveTo>
                    <a:pt x="2259002" y="1362224"/>
                  </a:moveTo>
                  <a:lnTo>
                    <a:pt x="2259002" y="1223472"/>
                  </a:lnTo>
                  <a:lnTo>
                    <a:pt x="2445642" y="1223472"/>
                  </a:lnTo>
                  <a:lnTo>
                    <a:pt x="2445642" y="1362224"/>
                  </a:lnTo>
                  <a:lnTo>
                    <a:pt x="2259002" y="1362224"/>
                  </a:lnTo>
                  <a:close/>
                  <a:moveTo>
                    <a:pt x="2259002" y="1210866"/>
                  </a:moveTo>
                  <a:lnTo>
                    <a:pt x="2259002" y="1072114"/>
                  </a:lnTo>
                  <a:lnTo>
                    <a:pt x="2445642" y="1072114"/>
                  </a:lnTo>
                  <a:lnTo>
                    <a:pt x="2445642" y="1210866"/>
                  </a:lnTo>
                  <a:lnTo>
                    <a:pt x="2259002" y="1210866"/>
                  </a:lnTo>
                  <a:close/>
                  <a:moveTo>
                    <a:pt x="2259002" y="1059507"/>
                  </a:moveTo>
                  <a:lnTo>
                    <a:pt x="2259002" y="920756"/>
                  </a:lnTo>
                  <a:lnTo>
                    <a:pt x="2445642" y="920756"/>
                  </a:lnTo>
                  <a:lnTo>
                    <a:pt x="2445642" y="1059507"/>
                  </a:lnTo>
                  <a:lnTo>
                    <a:pt x="2259002" y="1059507"/>
                  </a:lnTo>
                  <a:close/>
                  <a:moveTo>
                    <a:pt x="2259002" y="908149"/>
                  </a:moveTo>
                  <a:lnTo>
                    <a:pt x="2259002" y="769397"/>
                  </a:lnTo>
                  <a:lnTo>
                    <a:pt x="2445642" y="769397"/>
                  </a:lnTo>
                  <a:lnTo>
                    <a:pt x="2445642" y="908149"/>
                  </a:lnTo>
                  <a:lnTo>
                    <a:pt x="2259002" y="908149"/>
                  </a:lnTo>
                  <a:close/>
                  <a:moveTo>
                    <a:pt x="2259002" y="756791"/>
                  </a:moveTo>
                  <a:lnTo>
                    <a:pt x="2259002" y="618039"/>
                  </a:lnTo>
                  <a:lnTo>
                    <a:pt x="2445642" y="618039"/>
                  </a:lnTo>
                  <a:lnTo>
                    <a:pt x="2445642" y="756791"/>
                  </a:lnTo>
                  <a:lnTo>
                    <a:pt x="2259002" y="756791"/>
                  </a:lnTo>
                  <a:close/>
                  <a:moveTo>
                    <a:pt x="2242027" y="756791"/>
                  </a:moveTo>
                  <a:lnTo>
                    <a:pt x="2055387" y="756791"/>
                  </a:lnTo>
                  <a:lnTo>
                    <a:pt x="2055387" y="618039"/>
                  </a:lnTo>
                  <a:lnTo>
                    <a:pt x="2242027" y="618039"/>
                  </a:lnTo>
                  <a:lnTo>
                    <a:pt x="2242027" y="756791"/>
                  </a:lnTo>
                  <a:close/>
                  <a:moveTo>
                    <a:pt x="2038430" y="756791"/>
                  </a:moveTo>
                  <a:lnTo>
                    <a:pt x="1851790" y="756791"/>
                  </a:lnTo>
                  <a:lnTo>
                    <a:pt x="1851790" y="618039"/>
                  </a:lnTo>
                  <a:lnTo>
                    <a:pt x="2038430" y="618039"/>
                  </a:lnTo>
                  <a:lnTo>
                    <a:pt x="2038430" y="756791"/>
                  </a:lnTo>
                  <a:close/>
                  <a:moveTo>
                    <a:pt x="1834833" y="756791"/>
                  </a:moveTo>
                  <a:lnTo>
                    <a:pt x="1648193" y="756791"/>
                  </a:lnTo>
                  <a:lnTo>
                    <a:pt x="1648193" y="618039"/>
                  </a:lnTo>
                  <a:lnTo>
                    <a:pt x="1834833" y="618039"/>
                  </a:lnTo>
                  <a:lnTo>
                    <a:pt x="1834833" y="756791"/>
                  </a:lnTo>
                  <a:close/>
                  <a:moveTo>
                    <a:pt x="1631236" y="756791"/>
                  </a:moveTo>
                  <a:lnTo>
                    <a:pt x="1444597" y="756791"/>
                  </a:lnTo>
                  <a:lnTo>
                    <a:pt x="1444597" y="618039"/>
                  </a:lnTo>
                  <a:lnTo>
                    <a:pt x="1631236" y="618039"/>
                  </a:lnTo>
                  <a:lnTo>
                    <a:pt x="1631236" y="756791"/>
                  </a:lnTo>
                  <a:close/>
                  <a:moveTo>
                    <a:pt x="1427640" y="756791"/>
                  </a:moveTo>
                  <a:lnTo>
                    <a:pt x="1241000" y="756791"/>
                  </a:lnTo>
                  <a:lnTo>
                    <a:pt x="1241000" y="618039"/>
                  </a:lnTo>
                  <a:lnTo>
                    <a:pt x="1427640" y="618039"/>
                  </a:lnTo>
                  <a:lnTo>
                    <a:pt x="1427640" y="756791"/>
                  </a:lnTo>
                  <a:close/>
                  <a:moveTo>
                    <a:pt x="1224042" y="756791"/>
                  </a:moveTo>
                  <a:lnTo>
                    <a:pt x="1037403" y="756791"/>
                  </a:lnTo>
                  <a:lnTo>
                    <a:pt x="1037403" y="618039"/>
                  </a:lnTo>
                  <a:lnTo>
                    <a:pt x="1224042" y="618039"/>
                  </a:lnTo>
                  <a:lnTo>
                    <a:pt x="1224042" y="756791"/>
                  </a:lnTo>
                  <a:close/>
                  <a:moveTo>
                    <a:pt x="1224042" y="769397"/>
                  </a:moveTo>
                  <a:lnTo>
                    <a:pt x="1224042" y="908149"/>
                  </a:lnTo>
                  <a:lnTo>
                    <a:pt x="1037403" y="908149"/>
                  </a:lnTo>
                  <a:lnTo>
                    <a:pt x="1037403" y="769397"/>
                  </a:lnTo>
                  <a:lnTo>
                    <a:pt x="1224042" y="769397"/>
                  </a:lnTo>
                  <a:close/>
                  <a:moveTo>
                    <a:pt x="1020446" y="908149"/>
                  </a:moveTo>
                  <a:lnTo>
                    <a:pt x="833806" y="908149"/>
                  </a:lnTo>
                  <a:lnTo>
                    <a:pt x="833806" y="769397"/>
                  </a:lnTo>
                  <a:lnTo>
                    <a:pt x="1020446" y="769397"/>
                  </a:lnTo>
                  <a:lnTo>
                    <a:pt x="1020446" y="908149"/>
                  </a:lnTo>
                  <a:close/>
                  <a:moveTo>
                    <a:pt x="1020446" y="920756"/>
                  </a:moveTo>
                  <a:lnTo>
                    <a:pt x="1020446" y="1059507"/>
                  </a:lnTo>
                  <a:lnTo>
                    <a:pt x="833806" y="1059507"/>
                  </a:lnTo>
                  <a:lnTo>
                    <a:pt x="833806" y="920756"/>
                  </a:lnTo>
                  <a:lnTo>
                    <a:pt x="1020446" y="920756"/>
                  </a:lnTo>
                  <a:close/>
                  <a:moveTo>
                    <a:pt x="1020446" y="1072114"/>
                  </a:moveTo>
                  <a:lnTo>
                    <a:pt x="1020446" y="1210866"/>
                  </a:lnTo>
                  <a:lnTo>
                    <a:pt x="833806" y="1210866"/>
                  </a:lnTo>
                  <a:lnTo>
                    <a:pt x="833806" y="1072114"/>
                  </a:lnTo>
                  <a:lnTo>
                    <a:pt x="1020446" y="1072114"/>
                  </a:lnTo>
                  <a:close/>
                  <a:moveTo>
                    <a:pt x="1020446" y="1223472"/>
                  </a:moveTo>
                  <a:lnTo>
                    <a:pt x="1020446" y="1362224"/>
                  </a:lnTo>
                  <a:lnTo>
                    <a:pt x="833806" y="1362224"/>
                  </a:lnTo>
                  <a:lnTo>
                    <a:pt x="833806" y="1223472"/>
                  </a:lnTo>
                  <a:lnTo>
                    <a:pt x="1020446" y="1223472"/>
                  </a:lnTo>
                  <a:close/>
                  <a:moveTo>
                    <a:pt x="1020446" y="1374830"/>
                  </a:moveTo>
                  <a:lnTo>
                    <a:pt x="1020446" y="1513582"/>
                  </a:lnTo>
                  <a:lnTo>
                    <a:pt x="833806" y="1513582"/>
                  </a:lnTo>
                  <a:lnTo>
                    <a:pt x="833806" y="1374830"/>
                  </a:lnTo>
                  <a:lnTo>
                    <a:pt x="1020446" y="1374830"/>
                  </a:lnTo>
                  <a:close/>
                  <a:moveTo>
                    <a:pt x="1020446" y="1526189"/>
                  </a:moveTo>
                  <a:lnTo>
                    <a:pt x="1020446" y="1664940"/>
                  </a:lnTo>
                  <a:lnTo>
                    <a:pt x="833806" y="1664940"/>
                  </a:lnTo>
                  <a:lnTo>
                    <a:pt x="833806" y="1526189"/>
                  </a:lnTo>
                  <a:lnTo>
                    <a:pt x="1020446" y="1526189"/>
                  </a:lnTo>
                  <a:close/>
                  <a:moveTo>
                    <a:pt x="1020446" y="1677547"/>
                  </a:moveTo>
                  <a:lnTo>
                    <a:pt x="1020446" y="1816298"/>
                  </a:lnTo>
                  <a:lnTo>
                    <a:pt x="833806" y="1816298"/>
                  </a:lnTo>
                  <a:lnTo>
                    <a:pt x="833806" y="1677547"/>
                  </a:lnTo>
                  <a:lnTo>
                    <a:pt x="1020446" y="1677547"/>
                  </a:lnTo>
                  <a:close/>
                  <a:moveTo>
                    <a:pt x="1020446" y="1828905"/>
                  </a:moveTo>
                  <a:lnTo>
                    <a:pt x="1020446" y="1967656"/>
                  </a:lnTo>
                  <a:lnTo>
                    <a:pt x="833806" y="1967656"/>
                  </a:lnTo>
                  <a:lnTo>
                    <a:pt x="833806" y="1828905"/>
                  </a:lnTo>
                  <a:lnTo>
                    <a:pt x="1020446" y="1828905"/>
                  </a:lnTo>
                  <a:close/>
                  <a:moveTo>
                    <a:pt x="1020446" y="1980263"/>
                  </a:moveTo>
                  <a:lnTo>
                    <a:pt x="1020446" y="2119015"/>
                  </a:lnTo>
                  <a:lnTo>
                    <a:pt x="833806" y="2119015"/>
                  </a:lnTo>
                  <a:lnTo>
                    <a:pt x="833806" y="1980263"/>
                  </a:lnTo>
                  <a:lnTo>
                    <a:pt x="1020446" y="1980263"/>
                  </a:lnTo>
                  <a:close/>
                  <a:moveTo>
                    <a:pt x="1020446" y="2131621"/>
                  </a:moveTo>
                  <a:lnTo>
                    <a:pt x="1020446" y="2270373"/>
                  </a:lnTo>
                  <a:lnTo>
                    <a:pt x="833806" y="2270373"/>
                  </a:lnTo>
                  <a:lnTo>
                    <a:pt x="833806" y="2131621"/>
                  </a:lnTo>
                  <a:lnTo>
                    <a:pt x="1020446" y="2131621"/>
                  </a:lnTo>
                  <a:close/>
                  <a:moveTo>
                    <a:pt x="1020446" y="2282980"/>
                  </a:moveTo>
                  <a:lnTo>
                    <a:pt x="1020446" y="2421731"/>
                  </a:lnTo>
                  <a:lnTo>
                    <a:pt x="833806" y="2421731"/>
                  </a:lnTo>
                  <a:lnTo>
                    <a:pt x="833806" y="2282980"/>
                  </a:lnTo>
                  <a:lnTo>
                    <a:pt x="1020446" y="2282980"/>
                  </a:lnTo>
                  <a:close/>
                  <a:moveTo>
                    <a:pt x="1020446" y="2434338"/>
                  </a:moveTo>
                  <a:lnTo>
                    <a:pt x="1020446" y="2573089"/>
                  </a:lnTo>
                  <a:lnTo>
                    <a:pt x="833806" y="2573089"/>
                  </a:lnTo>
                  <a:lnTo>
                    <a:pt x="833806" y="2434338"/>
                  </a:lnTo>
                  <a:lnTo>
                    <a:pt x="1020446" y="2434338"/>
                  </a:lnTo>
                  <a:close/>
                  <a:moveTo>
                    <a:pt x="1037421" y="2434338"/>
                  </a:moveTo>
                  <a:lnTo>
                    <a:pt x="1224061" y="2434338"/>
                  </a:lnTo>
                  <a:lnTo>
                    <a:pt x="1224061" y="2573089"/>
                  </a:lnTo>
                  <a:lnTo>
                    <a:pt x="1037421" y="2573089"/>
                  </a:lnTo>
                  <a:lnTo>
                    <a:pt x="1037421" y="2434338"/>
                  </a:lnTo>
                  <a:close/>
                  <a:moveTo>
                    <a:pt x="1224042" y="2585696"/>
                  </a:moveTo>
                  <a:lnTo>
                    <a:pt x="1224042" y="2724448"/>
                  </a:lnTo>
                  <a:lnTo>
                    <a:pt x="1037403" y="2724448"/>
                  </a:lnTo>
                  <a:lnTo>
                    <a:pt x="1037403" y="2585696"/>
                  </a:lnTo>
                  <a:lnTo>
                    <a:pt x="1224042" y="2585696"/>
                  </a:lnTo>
                  <a:close/>
                  <a:moveTo>
                    <a:pt x="1241018" y="2585696"/>
                  </a:moveTo>
                  <a:lnTo>
                    <a:pt x="1427657" y="2585696"/>
                  </a:lnTo>
                  <a:lnTo>
                    <a:pt x="1427657" y="2724448"/>
                  </a:lnTo>
                  <a:lnTo>
                    <a:pt x="1241018" y="2724448"/>
                  </a:lnTo>
                  <a:lnTo>
                    <a:pt x="1241018" y="2585696"/>
                  </a:lnTo>
                  <a:close/>
                  <a:moveTo>
                    <a:pt x="1444615" y="2585696"/>
                  </a:moveTo>
                  <a:lnTo>
                    <a:pt x="1631254" y="2585696"/>
                  </a:lnTo>
                  <a:lnTo>
                    <a:pt x="1631254" y="2724448"/>
                  </a:lnTo>
                  <a:lnTo>
                    <a:pt x="1444615" y="2724448"/>
                  </a:lnTo>
                  <a:lnTo>
                    <a:pt x="1444615" y="2585696"/>
                  </a:lnTo>
                  <a:close/>
                  <a:moveTo>
                    <a:pt x="1648212" y="2585696"/>
                  </a:moveTo>
                  <a:lnTo>
                    <a:pt x="1834851" y="2585696"/>
                  </a:lnTo>
                  <a:lnTo>
                    <a:pt x="1834851" y="2724448"/>
                  </a:lnTo>
                  <a:lnTo>
                    <a:pt x="1648212" y="2724448"/>
                  </a:lnTo>
                  <a:lnTo>
                    <a:pt x="1648212" y="2585696"/>
                  </a:lnTo>
                  <a:close/>
                  <a:moveTo>
                    <a:pt x="1851809" y="2585696"/>
                  </a:moveTo>
                  <a:lnTo>
                    <a:pt x="2038448" y="2585696"/>
                  </a:lnTo>
                  <a:lnTo>
                    <a:pt x="2038448" y="2724448"/>
                  </a:lnTo>
                  <a:lnTo>
                    <a:pt x="1851809" y="2724448"/>
                  </a:lnTo>
                  <a:lnTo>
                    <a:pt x="1851809" y="2585696"/>
                  </a:lnTo>
                  <a:close/>
                  <a:moveTo>
                    <a:pt x="2055405" y="2585696"/>
                  </a:moveTo>
                  <a:lnTo>
                    <a:pt x="2242045" y="2585696"/>
                  </a:lnTo>
                  <a:lnTo>
                    <a:pt x="2242045" y="2724448"/>
                  </a:lnTo>
                  <a:lnTo>
                    <a:pt x="2055405" y="2724448"/>
                  </a:lnTo>
                  <a:lnTo>
                    <a:pt x="2055405" y="2585696"/>
                  </a:lnTo>
                  <a:close/>
                  <a:moveTo>
                    <a:pt x="2259002" y="2585696"/>
                  </a:moveTo>
                  <a:lnTo>
                    <a:pt x="2445642" y="2585696"/>
                  </a:lnTo>
                  <a:lnTo>
                    <a:pt x="2445642" y="2724448"/>
                  </a:lnTo>
                  <a:lnTo>
                    <a:pt x="2259002" y="2724448"/>
                  </a:lnTo>
                  <a:lnTo>
                    <a:pt x="2259002" y="2585696"/>
                  </a:lnTo>
                  <a:close/>
                  <a:moveTo>
                    <a:pt x="2259002" y="2573089"/>
                  </a:moveTo>
                  <a:lnTo>
                    <a:pt x="2259002" y="2434338"/>
                  </a:lnTo>
                  <a:lnTo>
                    <a:pt x="2445642" y="2434338"/>
                  </a:lnTo>
                  <a:lnTo>
                    <a:pt x="2445642" y="2573089"/>
                  </a:lnTo>
                  <a:lnTo>
                    <a:pt x="2259002" y="2573089"/>
                  </a:lnTo>
                  <a:close/>
                  <a:moveTo>
                    <a:pt x="2462599" y="2434338"/>
                  </a:moveTo>
                  <a:lnTo>
                    <a:pt x="2649238" y="2434338"/>
                  </a:lnTo>
                  <a:lnTo>
                    <a:pt x="2649238" y="2573089"/>
                  </a:lnTo>
                  <a:lnTo>
                    <a:pt x="2462599" y="2573089"/>
                  </a:lnTo>
                  <a:lnTo>
                    <a:pt x="2462599" y="2434338"/>
                  </a:lnTo>
                  <a:close/>
                  <a:moveTo>
                    <a:pt x="2462599" y="2421731"/>
                  </a:moveTo>
                  <a:lnTo>
                    <a:pt x="2462599" y="2282980"/>
                  </a:lnTo>
                  <a:lnTo>
                    <a:pt x="2649238" y="2282980"/>
                  </a:lnTo>
                  <a:lnTo>
                    <a:pt x="2649238" y="2421731"/>
                  </a:lnTo>
                  <a:lnTo>
                    <a:pt x="2462599" y="2421731"/>
                  </a:lnTo>
                  <a:close/>
                  <a:moveTo>
                    <a:pt x="2462599" y="2270373"/>
                  </a:moveTo>
                  <a:lnTo>
                    <a:pt x="2462599" y="2131621"/>
                  </a:lnTo>
                  <a:lnTo>
                    <a:pt x="2649238" y="2131621"/>
                  </a:lnTo>
                  <a:lnTo>
                    <a:pt x="2649238" y="2270373"/>
                  </a:lnTo>
                  <a:lnTo>
                    <a:pt x="2462599" y="2270373"/>
                  </a:lnTo>
                  <a:close/>
                  <a:moveTo>
                    <a:pt x="2462599" y="2119015"/>
                  </a:moveTo>
                  <a:lnTo>
                    <a:pt x="2462599" y="1980263"/>
                  </a:lnTo>
                  <a:lnTo>
                    <a:pt x="2649238" y="1980263"/>
                  </a:lnTo>
                  <a:lnTo>
                    <a:pt x="2649238" y="2119015"/>
                  </a:lnTo>
                  <a:lnTo>
                    <a:pt x="2462599" y="2119015"/>
                  </a:lnTo>
                  <a:close/>
                  <a:moveTo>
                    <a:pt x="2462599" y="1967656"/>
                  </a:moveTo>
                  <a:lnTo>
                    <a:pt x="2462599" y="1828905"/>
                  </a:lnTo>
                  <a:lnTo>
                    <a:pt x="2649238" y="1828905"/>
                  </a:lnTo>
                  <a:lnTo>
                    <a:pt x="2649238" y="1967656"/>
                  </a:lnTo>
                  <a:lnTo>
                    <a:pt x="2462599" y="1967656"/>
                  </a:lnTo>
                  <a:close/>
                  <a:moveTo>
                    <a:pt x="2462599" y="1816298"/>
                  </a:moveTo>
                  <a:lnTo>
                    <a:pt x="2462599" y="1677547"/>
                  </a:lnTo>
                  <a:lnTo>
                    <a:pt x="2649238" y="1677547"/>
                  </a:lnTo>
                  <a:lnTo>
                    <a:pt x="2649238" y="1816298"/>
                  </a:lnTo>
                  <a:lnTo>
                    <a:pt x="2462599" y="1816298"/>
                  </a:lnTo>
                  <a:close/>
                  <a:moveTo>
                    <a:pt x="2462599" y="1664940"/>
                  </a:moveTo>
                  <a:lnTo>
                    <a:pt x="2462599" y="1526189"/>
                  </a:lnTo>
                  <a:lnTo>
                    <a:pt x="2649238" y="1526189"/>
                  </a:lnTo>
                  <a:lnTo>
                    <a:pt x="2649238" y="1664940"/>
                  </a:lnTo>
                  <a:lnTo>
                    <a:pt x="2462599" y="1664940"/>
                  </a:lnTo>
                  <a:close/>
                  <a:moveTo>
                    <a:pt x="2462599" y="1513582"/>
                  </a:moveTo>
                  <a:lnTo>
                    <a:pt x="2462599" y="1374830"/>
                  </a:lnTo>
                  <a:lnTo>
                    <a:pt x="2649238" y="1374830"/>
                  </a:lnTo>
                  <a:lnTo>
                    <a:pt x="2649238" y="1513582"/>
                  </a:lnTo>
                  <a:lnTo>
                    <a:pt x="2462599" y="1513582"/>
                  </a:lnTo>
                  <a:close/>
                  <a:moveTo>
                    <a:pt x="2462599" y="1362224"/>
                  </a:moveTo>
                  <a:lnTo>
                    <a:pt x="2462599" y="1223472"/>
                  </a:lnTo>
                  <a:lnTo>
                    <a:pt x="2649238" y="1223472"/>
                  </a:lnTo>
                  <a:lnTo>
                    <a:pt x="2649238" y="1362224"/>
                  </a:lnTo>
                  <a:lnTo>
                    <a:pt x="2462599" y="1362224"/>
                  </a:lnTo>
                  <a:close/>
                  <a:moveTo>
                    <a:pt x="2462599" y="1210866"/>
                  </a:moveTo>
                  <a:lnTo>
                    <a:pt x="2462599" y="1072114"/>
                  </a:lnTo>
                  <a:lnTo>
                    <a:pt x="2649238" y="1072114"/>
                  </a:lnTo>
                  <a:lnTo>
                    <a:pt x="2649238" y="1210866"/>
                  </a:lnTo>
                  <a:lnTo>
                    <a:pt x="2462599" y="1210866"/>
                  </a:lnTo>
                  <a:close/>
                  <a:moveTo>
                    <a:pt x="2462599" y="1059507"/>
                  </a:moveTo>
                  <a:lnTo>
                    <a:pt x="2462599" y="920756"/>
                  </a:lnTo>
                  <a:lnTo>
                    <a:pt x="2649238" y="920756"/>
                  </a:lnTo>
                  <a:lnTo>
                    <a:pt x="2649238" y="1059507"/>
                  </a:lnTo>
                  <a:lnTo>
                    <a:pt x="2462599" y="1059507"/>
                  </a:lnTo>
                  <a:close/>
                  <a:moveTo>
                    <a:pt x="2462599" y="908149"/>
                  </a:moveTo>
                  <a:lnTo>
                    <a:pt x="2462599" y="769397"/>
                  </a:lnTo>
                  <a:lnTo>
                    <a:pt x="2649238" y="769397"/>
                  </a:lnTo>
                  <a:lnTo>
                    <a:pt x="2649238" y="908149"/>
                  </a:lnTo>
                  <a:lnTo>
                    <a:pt x="2462599" y="908149"/>
                  </a:lnTo>
                  <a:close/>
                  <a:moveTo>
                    <a:pt x="2462599" y="756791"/>
                  </a:moveTo>
                  <a:lnTo>
                    <a:pt x="2462599" y="618039"/>
                  </a:lnTo>
                  <a:lnTo>
                    <a:pt x="2649238" y="618039"/>
                  </a:lnTo>
                  <a:lnTo>
                    <a:pt x="2649238" y="756791"/>
                  </a:lnTo>
                  <a:lnTo>
                    <a:pt x="2462599" y="756791"/>
                  </a:lnTo>
                  <a:close/>
                  <a:moveTo>
                    <a:pt x="2462599" y="605433"/>
                  </a:moveTo>
                  <a:lnTo>
                    <a:pt x="2462599" y="466681"/>
                  </a:lnTo>
                  <a:lnTo>
                    <a:pt x="2649238" y="466681"/>
                  </a:lnTo>
                  <a:lnTo>
                    <a:pt x="2649238" y="605433"/>
                  </a:lnTo>
                  <a:lnTo>
                    <a:pt x="2462599" y="605433"/>
                  </a:lnTo>
                  <a:close/>
                  <a:moveTo>
                    <a:pt x="2445624" y="605433"/>
                  </a:moveTo>
                  <a:lnTo>
                    <a:pt x="2258984" y="605433"/>
                  </a:lnTo>
                  <a:lnTo>
                    <a:pt x="2258984" y="466681"/>
                  </a:lnTo>
                  <a:lnTo>
                    <a:pt x="2445624" y="466681"/>
                  </a:lnTo>
                  <a:lnTo>
                    <a:pt x="2445624" y="605433"/>
                  </a:lnTo>
                  <a:close/>
                  <a:moveTo>
                    <a:pt x="2242027" y="605433"/>
                  </a:moveTo>
                  <a:lnTo>
                    <a:pt x="2055387" y="605433"/>
                  </a:lnTo>
                  <a:lnTo>
                    <a:pt x="2055387" y="466681"/>
                  </a:lnTo>
                  <a:lnTo>
                    <a:pt x="2242027" y="466681"/>
                  </a:lnTo>
                  <a:lnTo>
                    <a:pt x="2242027" y="605433"/>
                  </a:lnTo>
                  <a:close/>
                  <a:moveTo>
                    <a:pt x="2038430" y="605433"/>
                  </a:moveTo>
                  <a:lnTo>
                    <a:pt x="1851790" y="605433"/>
                  </a:lnTo>
                  <a:lnTo>
                    <a:pt x="1851790" y="466681"/>
                  </a:lnTo>
                  <a:lnTo>
                    <a:pt x="2038430" y="466681"/>
                  </a:lnTo>
                  <a:lnTo>
                    <a:pt x="2038430" y="605433"/>
                  </a:lnTo>
                  <a:close/>
                  <a:moveTo>
                    <a:pt x="1834833" y="605433"/>
                  </a:moveTo>
                  <a:lnTo>
                    <a:pt x="1648193" y="605433"/>
                  </a:lnTo>
                  <a:lnTo>
                    <a:pt x="1648193" y="466681"/>
                  </a:lnTo>
                  <a:lnTo>
                    <a:pt x="1834833" y="466681"/>
                  </a:lnTo>
                  <a:lnTo>
                    <a:pt x="1834833" y="605433"/>
                  </a:lnTo>
                  <a:close/>
                  <a:moveTo>
                    <a:pt x="1631236" y="605433"/>
                  </a:moveTo>
                  <a:lnTo>
                    <a:pt x="1444597" y="605433"/>
                  </a:lnTo>
                  <a:lnTo>
                    <a:pt x="1444597" y="466681"/>
                  </a:lnTo>
                  <a:lnTo>
                    <a:pt x="1631236" y="466681"/>
                  </a:lnTo>
                  <a:lnTo>
                    <a:pt x="1631236" y="605433"/>
                  </a:lnTo>
                  <a:close/>
                  <a:moveTo>
                    <a:pt x="1427640" y="605433"/>
                  </a:moveTo>
                  <a:lnTo>
                    <a:pt x="1241000" y="605433"/>
                  </a:lnTo>
                  <a:lnTo>
                    <a:pt x="1241000" y="466681"/>
                  </a:lnTo>
                  <a:lnTo>
                    <a:pt x="1427640" y="466681"/>
                  </a:lnTo>
                  <a:lnTo>
                    <a:pt x="1427640" y="605433"/>
                  </a:lnTo>
                  <a:close/>
                  <a:moveTo>
                    <a:pt x="1224042" y="605433"/>
                  </a:moveTo>
                  <a:lnTo>
                    <a:pt x="1037403" y="605433"/>
                  </a:lnTo>
                  <a:lnTo>
                    <a:pt x="1037403" y="466681"/>
                  </a:lnTo>
                  <a:lnTo>
                    <a:pt x="1224042" y="466681"/>
                  </a:lnTo>
                  <a:lnTo>
                    <a:pt x="1224042" y="605433"/>
                  </a:lnTo>
                  <a:close/>
                  <a:moveTo>
                    <a:pt x="1020446" y="605433"/>
                  </a:moveTo>
                  <a:lnTo>
                    <a:pt x="833806" y="605433"/>
                  </a:lnTo>
                  <a:lnTo>
                    <a:pt x="833806" y="466681"/>
                  </a:lnTo>
                  <a:lnTo>
                    <a:pt x="1020446" y="466681"/>
                  </a:lnTo>
                  <a:lnTo>
                    <a:pt x="1020446" y="605433"/>
                  </a:lnTo>
                  <a:close/>
                  <a:moveTo>
                    <a:pt x="1020446" y="618039"/>
                  </a:moveTo>
                  <a:lnTo>
                    <a:pt x="1020446" y="756791"/>
                  </a:lnTo>
                  <a:lnTo>
                    <a:pt x="833806" y="756791"/>
                  </a:lnTo>
                  <a:lnTo>
                    <a:pt x="833806" y="618039"/>
                  </a:lnTo>
                  <a:lnTo>
                    <a:pt x="1020446" y="618039"/>
                  </a:lnTo>
                  <a:close/>
                  <a:moveTo>
                    <a:pt x="816849" y="756791"/>
                  </a:moveTo>
                  <a:lnTo>
                    <a:pt x="630209" y="756791"/>
                  </a:lnTo>
                  <a:lnTo>
                    <a:pt x="630209" y="618039"/>
                  </a:lnTo>
                  <a:lnTo>
                    <a:pt x="816849" y="618039"/>
                  </a:lnTo>
                  <a:lnTo>
                    <a:pt x="816849" y="756791"/>
                  </a:lnTo>
                  <a:close/>
                  <a:moveTo>
                    <a:pt x="816849" y="769397"/>
                  </a:moveTo>
                  <a:lnTo>
                    <a:pt x="816849" y="908149"/>
                  </a:lnTo>
                  <a:lnTo>
                    <a:pt x="630209" y="908149"/>
                  </a:lnTo>
                  <a:lnTo>
                    <a:pt x="630209" y="769397"/>
                  </a:lnTo>
                  <a:lnTo>
                    <a:pt x="816849" y="769397"/>
                  </a:lnTo>
                  <a:close/>
                  <a:moveTo>
                    <a:pt x="816849" y="920756"/>
                  </a:moveTo>
                  <a:lnTo>
                    <a:pt x="816849" y="1059507"/>
                  </a:lnTo>
                  <a:lnTo>
                    <a:pt x="630209" y="1059507"/>
                  </a:lnTo>
                  <a:lnTo>
                    <a:pt x="630209" y="920756"/>
                  </a:lnTo>
                  <a:lnTo>
                    <a:pt x="816849" y="920756"/>
                  </a:lnTo>
                  <a:close/>
                  <a:moveTo>
                    <a:pt x="816849" y="1072114"/>
                  </a:moveTo>
                  <a:lnTo>
                    <a:pt x="816849" y="1210866"/>
                  </a:lnTo>
                  <a:lnTo>
                    <a:pt x="630209" y="1210866"/>
                  </a:lnTo>
                  <a:lnTo>
                    <a:pt x="630209" y="1072114"/>
                  </a:lnTo>
                  <a:lnTo>
                    <a:pt x="816849" y="1072114"/>
                  </a:lnTo>
                  <a:close/>
                  <a:moveTo>
                    <a:pt x="816849" y="1223472"/>
                  </a:moveTo>
                  <a:lnTo>
                    <a:pt x="816849" y="1362224"/>
                  </a:lnTo>
                  <a:lnTo>
                    <a:pt x="630209" y="1362224"/>
                  </a:lnTo>
                  <a:lnTo>
                    <a:pt x="630209" y="1223472"/>
                  </a:lnTo>
                  <a:lnTo>
                    <a:pt x="816849" y="1223472"/>
                  </a:lnTo>
                  <a:close/>
                  <a:moveTo>
                    <a:pt x="816849" y="1374830"/>
                  </a:moveTo>
                  <a:lnTo>
                    <a:pt x="816849" y="1513582"/>
                  </a:lnTo>
                  <a:lnTo>
                    <a:pt x="630209" y="1513582"/>
                  </a:lnTo>
                  <a:lnTo>
                    <a:pt x="630209" y="1374830"/>
                  </a:lnTo>
                  <a:lnTo>
                    <a:pt x="816849" y="1374830"/>
                  </a:lnTo>
                  <a:close/>
                  <a:moveTo>
                    <a:pt x="816849" y="1526189"/>
                  </a:moveTo>
                  <a:lnTo>
                    <a:pt x="816849" y="1664940"/>
                  </a:lnTo>
                  <a:lnTo>
                    <a:pt x="630209" y="1664940"/>
                  </a:lnTo>
                  <a:lnTo>
                    <a:pt x="630209" y="1526189"/>
                  </a:lnTo>
                  <a:lnTo>
                    <a:pt x="816849" y="1526189"/>
                  </a:lnTo>
                  <a:close/>
                  <a:moveTo>
                    <a:pt x="816849" y="1677547"/>
                  </a:moveTo>
                  <a:lnTo>
                    <a:pt x="816849" y="1816298"/>
                  </a:lnTo>
                  <a:lnTo>
                    <a:pt x="630209" y="1816298"/>
                  </a:lnTo>
                  <a:lnTo>
                    <a:pt x="630209" y="1677547"/>
                  </a:lnTo>
                  <a:lnTo>
                    <a:pt x="816849" y="1677547"/>
                  </a:lnTo>
                  <a:close/>
                  <a:moveTo>
                    <a:pt x="816849" y="1828905"/>
                  </a:moveTo>
                  <a:lnTo>
                    <a:pt x="816849" y="1967656"/>
                  </a:lnTo>
                  <a:lnTo>
                    <a:pt x="630209" y="1967656"/>
                  </a:lnTo>
                  <a:lnTo>
                    <a:pt x="630209" y="1828905"/>
                  </a:lnTo>
                  <a:lnTo>
                    <a:pt x="816849" y="1828905"/>
                  </a:lnTo>
                  <a:close/>
                  <a:moveTo>
                    <a:pt x="816849" y="1980263"/>
                  </a:moveTo>
                  <a:lnTo>
                    <a:pt x="816849" y="2119015"/>
                  </a:lnTo>
                  <a:lnTo>
                    <a:pt x="630209" y="2119015"/>
                  </a:lnTo>
                  <a:lnTo>
                    <a:pt x="630209" y="1980263"/>
                  </a:lnTo>
                  <a:lnTo>
                    <a:pt x="816849" y="1980263"/>
                  </a:lnTo>
                  <a:close/>
                  <a:moveTo>
                    <a:pt x="816849" y="2131621"/>
                  </a:moveTo>
                  <a:lnTo>
                    <a:pt x="816849" y="2270373"/>
                  </a:lnTo>
                  <a:lnTo>
                    <a:pt x="630209" y="2270373"/>
                  </a:lnTo>
                  <a:lnTo>
                    <a:pt x="630209" y="2131621"/>
                  </a:lnTo>
                  <a:lnTo>
                    <a:pt x="816849" y="2131621"/>
                  </a:lnTo>
                  <a:close/>
                  <a:moveTo>
                    <a:pt x="816849" y="2282980"/>
                  </a:moveTo>
                  <a:lnTo>
                    <a:pt x="816849" y="2421731"/>
                  </a:lnTo>
                  <a:lnTo>
                    <a:pt x="630209" y="2421731"/>
                  </a:lnTo>
                  <a:lnTo>
                    <a:pt x="630209" y="2282980"/>
                  </a:lnTo>
                  <a:lnTo>
                    <a:pt x="816849" y="2282980"/>
                  </a:lnTo>
                  <a:close/>
                  <a:moveTo>
                    <a:pt x="816849" y="2434338"/>
                  </a:moveTo>
                  <a:lnTo>
                    <a:pt x="816849" y="2573089"/>
                  </a:lnTo>
                  <a:lnTo>
                    <a:pt x="630209" y="2573089"/>
                  </a:lnTo>
                  <a:lnTo>
                    <a:pt x="630209" y="2434338"/>
                  </a:lnTo>
                  <a:lnTo>
                    <a:pt x="816849" y="2434338"/>
                  </a:lnTo>
                  <a:close/>
                  <a:moveTo>
                    <a:pt x="816849" y="2585696"/>
                  </a:moveTo>
                  <a:lnTo>
                    <a:pt x="816849" y="2724448"/>
                  </a:lnTo>
                  <a:lnTo>
                    <a:pt x="630209" y="2724448"/>
                  </a:lnTo>
                  <a:lnTo>
                    <a:pt x="630209" y="2585696"/>
                  </a:lnTo>
                  <a:lnTo>
                    <a:pt x="816849" y="2585696"/>
                  </a:lnTo>
                  <a:close/>
                  <a:moveTo>
                    <a:pt x="833824" y="2585696"/>
                  </a:moveTo>
                  <a:lnTo>
                    <a:pt x="1020464" y="2585696"/>
                  </a:lnTo>
                  <a:lnTo>
                    <a:pt x="1020464" y="2724448"/>
                  </a:lnTo>
                  <a:lnTo>
                    <a:pt x="833824" y="2724448"/>
                  </a:lnTo>
                  <a:lnTo>
                    <a:pt x="833824" y="2585696"/>
                  </a:lnTo>
                  <a:close/>
                  <a:moveTo>
                    <a:pt x="1020446" y="2737054"/>
                  </a:moveTo>
                  <a:lnTo>
                    <a:pt x="1020446" y="2875806"/>
                  </a:lnTo>
                  <a:lnTo>
                    <a:pt x="833806" y="2875806"/>
                  </a:lnTo>
                  <a:lnTo>
                    <a:pt x="833806" y="2737054"/>
                  </a:lnTo>
                  <a:lnTo>
                    <a:pt x="1020446" y="2737054"/>
                  </a:lnTo>
                  <a:close/>
                  <a:moveTo>
                    <a:pt x="1037421" y="2737054"/>
                  </a:moveTo>
                  <a:lnTo>
                    <a:pt x="1224061" y="2737054"/>
                  </a:lnTo>
                  <a:lnTo>
                    <a:pt x="1224061" y="2875806"/>
                  </a:lnTo>
                  <a:lnTo>
                    <a:pt x="1037421" y="2875806"/>
                  </a:lnTo>
                  <a:lnTo>
                    <a:pt x="1037421" y="2737054"/>
                  </a:lnTo>
                  <a:close/>
                  <a:moveTo>
                    <a:pt x="1241018" y="2737054"/>
                  </a:moveTo>
                  <a:lnTo>
                    <a:pt x="1427657" y="2737054"/>
                  </a:lnTo>
                  <a:lnTo>
                    <a:pt x="1427657" y="2875806"/>
                  </a:lnTo>
                  <a:lnTo>
                    <a:pt x="1241018" y="2875806"/>
                  </a:lnTo>
                  <a:lnTo>
                    <a:pt x="1241018" y="2737054"/>
                  </a:lnTo>
                  <a:close/>
                  <a:moveTo>
                    <a:pt x="1444615" y="2737054"/>
                  </a:moveTo>
                  <a:lnTo>
                    <a:pt x="1631254" y="2737054"/>
                  </a:lnTo>
                  <a:lnTo>
                    <a:pt x="1631254" y="2875806"/>
                  </a:lnTo>
                  <a:lnTo>
                    <a:pt x="1444615" y="2875806"/>
                  </a:lnTo>
                  <a:lnTo>
                    <a:pt x="1444615" y="2737054"/>
                  </a:lnTo>
                  <a:close/>
                  <a:moveTo>
                    <a:pt x="1648212" y="2737054"/>
                  </a:moveTo>
                  <a:lnTo>
                    <a:pt x="1834851" y="2737054"/>
                  </a:lnTo>
                  <a:lnTo>
                    <a:pt x="1834851" y="2875806"/>
                  </a:lnTo>
                  <a:lnTo>
                    <a:pt x="1648212" y="2875806"/>
                  </a:lnTo>
                  <a:lnTo>
                    <a:pt x="1648212" y="2737054"/>
                  </a:lnTo>
                  <a:close/>
                  <a:moveTo>
                    <a:pt x="1851809" y="2737054"/>
                  </a:moveTo>
                  <a:lnTo>
                    <a:pt x="2038448" y="2737054"/>
                  </a:lnTo>
                  <a:lnTo>
                    <a:pt x="2038448" y="2875806"/>
                  </a:lnTo>
                  <a:lnTo>
                    <a:pt x="1851809" y="2875806"/>
                  </a:lnTo>
                  <a:lnTo>
                    <a:pt x="1851809" y="2737054"/>
                  </a:lnTo>
                  <a:close/>
                  <a:moveTo>
                    <a:pt x="2055405" y="2737054"/>
                  </a:moveTo>
                  <a:lnTo>
                    <a:pt x="2242045" y="2737054"/>
                  </a:lnTo>
                  <a:lnTo>
                    <a:pt x="2242045" y="2875806"/>
                  </a:lnTo>
                  <a:lnTo>
                    <a:pt x="2055405" y="2875806"/>
                  </a:lnTo>
                  <a:lnTo>
                    <a:pt x="2055405" y="2737054"/>
                  </a:lnTo>
                  <a:close/>
                  <a:moveTo>
                    <a:pt x="2259002" y="2737054"/>
                  </a:moveTo>
                  <a:lnTo>
                    <a:pt x="2445642" y="2737054"/>
                  </a:lnTo>
                  <a:lnTo>
                    <a:pt x="2445642" y="2875806"/>
                  </a:lnTo>
                  <a:lnTo>
                    <a:pt x="2259002" y="2875806"/>
                  </a:lnTo>
                  <a:lnTo>
                    <a:pt x="2259002" y="2737054"/>
                  </a:lnTo>
                  <a:close/>
                  <a:moveTo>
                    <a:pt x="2462599" y="2737054"/>
                  </a:moveTo>
                  <a:lnTo>
                    <a:pt x="2649238" y="2737054"/>
                  </a:lnTo>
                  <a:lnTo>
                    <a:pt x="2649238" y="2875806"/>
                  </a:lnTo>
                  <a:lnTo>
                    <a:pt x="2462599" y="2875806"/>
                  </a:lnTo>
                  <a:lnTo>
                    <a:pt x="2462599" y="2737054"/>
                  </a:lnTo>
                  <a:close/>
                  <a:moveTo>
                    <a:pt x="2462599" y="2724448"/>
                  </a:moveTo>
                  <a:lnTo>
                    <a:pt x="2462599" y="2585696"/>
                  </a:lnTo>
                  <a:lnTo>
                    <a:pt x="2649238" y="2585696"/>
                  </a:lnTo>
                  <a:lnTo>
                    <a:pt x="2649238" y="2724448"/>
                  </a:lnTo>
                  <a:lnTo>
                    <a:pt x="2462599" y="2724448"/>
                  </a:lnTo>
                  <a:close/>
                  <a:moveTo>
                    <a:pt x="2666196" y="2585696"/>
                  </a:moveTo>
                  <a:lnTo>
                    <a:pt x="2852835" y="2585696"/>
                  </a:lnTo>
                  <a:lnTo>
                    <a:pt x="2852835" y="2724448"/>
                  </a:lnTo>
                  <a:lnTo>
                    <a:pt x="2666196" y="2724448"/>
                  </a:lnTo>
                  <a:lnTo>
                    <a:pt x="2666196" y="2585696"/>
                  </a:lnTo>
                  <a:close/>
                  <a:moveTo>
                    <a:pt x="2666196" y="2573089"/>
                  </a:moveTo>
                  <a:lnTo>
                    <a:pt x="2666196" y="2434338"/>
                  </a:lnTo>
                  <a:lnTo>
                    <a:pt x="2852835" y="2434338"/>
                  </a:lnTo>
                  <a:lnTo>
                    <a:pt x="2852835" y="2573089"/>
                  </a:lnTo>
                  <a:lnTo>
                    <a:pt x="2666196" y="2573089"/>
                  </a:lnTo>
                  <a:close/>
                  <a:moveTo>
                    <a:pt x="2666196" y="2421731"/>
                  </a:moveTo>
                  <a:lnTo>
                    <a:pt x="2666196" y="2282980"/>
                  </a:lnTo>
                  <a:lnTo>
                    <a:pt x="2852835" y="2282980"/>
                  </a:lnTo>
                  <a:lnTo>
                    <a:pt x="2852835" y="2421731"/>
                  </a:lnTo>
                  <a:lnTo>
                    <a:pt x="2666196" y="2421731"/>
                  </a:lnTo>
                  <a:close/>
                  <a:moveTo>
                    <a:pt x="2666196" y="2270373"/>
                  </a:moveTo>
                  <a:lnTo>
                    <a:pt x="2666196" y="2131621"/>
                  </a:lnTo>
                  <a:lnTo>
                    <a:pt x="2852835" y="2131621"/>
                  </a:lnTo>
                  <a:lnTo>
                    <a:pt x="2852835" y="2270373"/>
                  </a:lnTo>
                  <a:lnTo>
                    <a:pt x="2666196" y="2270373"/>
                  </a:lnTo>
                  <a:close/>
                  <a:moveTo>
                    <a:pt x="2666196" y="2119015"/>
                  </a:moveTo>
                  <a:lnTo>
                    <a:pt x="2666196" y="1980263"/>
                  </a:lnTo>
                  <a:lnTo>
                    <a:pt x="2852835" y="1980263"/>
                  </a:lnTo>
                  <a:lnTo>
                    <a:pt x="2852835" y="2119015"/>
                  </a:lnTo>
                  <a:lnTo>
                    <a:pt x="2666196" y="2119015"/>
                  </a:lnTo>
                  <a:close/>
                  <a:moveTo>
                    <a:pt x="2666196" y="1967656"/>
                  </a:moveTo>
                  <a:lnTo>
                    <a:pt x="2666196" y="1828905"/>
                  </a:lnTo>
                  <a:lnTo>
                    <a:pt x="2852835" y="1828905"/>
                  </a:lnTo>
                  <a:lnTo>
                    <a:pt x="2852835" y="1967656"/>
                  </a:lnTo>
                  <a:lnTo>
                    <a:pt x="2666196" y="1967656"/>
                  </a:lnTo>
                  <a:close/>
                  <a:moveTo>
                    <a:pt x="2666196" y="1816298"/>
                  </a:moveTo>
                  <a:lnTo>
                    <a:pt x="2666196" y="1677547"/>
                  </a:lnTo>
                  <a:lnTo>
                    <a:pt x="2852835" y="1677547"/>
                  </a:lnTo>
                  <a:lnTo>
                    <a:pt x="2852835" y="1816298"/>
                  </a:lnTo>
                  <a:lnTo>
                    <a:pt x="2666196" y="1816298"/>
                  </a:lnTo>
                  <a:close/>
                  <a:moveTo>
                    <a:pt x="2666196" y="1664940"/>
                  </a:moveTo>
                  <a:lnTo>
                    <a:pt x="2666196" y="1526189"/>
                  </a:lnTo>
                  <a:lnTo>
                    <a:pt x="2852835" y="1526189"/>
                  </a:lnTo>
                  <a:lnTo>
                    <a:pt x="2852835" y="1664940"/>
                  </a:lnTo>
                  <a:lnTo>
                    <a:pt x="2666196" y="1664940"/>
                  </a:lnTo>
                  <a:close/>
                  <a:moveTo>
                    <a:pt x="2666196" y="1513582"/>
                  </a:moveTo>
                  <a:lnTo>
                    <a:pt x="2666196" y="1374830"/>
                  </a:lnTo>
                  <a:lnTo>
                    <a:pt x="2852835" y="1374830"/>
                  </a:lnTo>
                  <a:lnTo>
                    <a:pt x="2852835" y="1513582"/>
                  </a:lnTo>
                  <a:lnTo>
                    <a:pt x="2666196" y="1513582"/>
                  </a:lnTo>
                  <a:close/>
                  <a:moveTo>
                    <a:pt x="2666196" y="1362224"/>
                  </a:moveTo>
                  <a:lnTo>
                    <a:pt x="2666196" y="1223472"/>
                  </a:lnTo>
                  <a:lnTo>
                    <a:pt x="2852835" y="1223472"/>
                  </a:lnTo>
                  <a:lnTo>
                    <a:pt x="2852835" y="1362224"/>
                  </a:lnTo>
                  <a:lnTo>
                    <a:pt x="2666196" y="1362224"/>
                  </a:lnTo>
                  <a:close/>
                  <a:moveTo>
                    <a:pt x="2666196" y="1210866"/>
                  </a:moveTo>
                  <a:lnTo>
                    <a:pt x="2666196" y="1072114"/>
                  </a:lnTo>
                  <a:lnTo>
                    <a:pt x="2852835" y="1072114"/>
                  </a:lnTo>
                  <a:lnTo>
                    <a:pt x="2852835" y="1210866"/>
                  </a:lnTo>
                  <a:lnTo>
                    <a:pt x="2666196" y="1210866"/>
                  </a:lnTo>
                  <a:close/>
                  <a:moveTo>
                    <a:pt x="2666196" y="1059507"/>
                  </a:moveTo>
                  <a:lnTo>
                    <a:pt x="2666196" y="920756"/>
                  </a:lnTo>
                  <a:lnTo>
                    <a:pt x="2852835" y="920756"/>
                  </a:lnTo>
                  <a:lnTo>
                    <a:pt x="2852835" y="1059507"/>
                  </a:lnTo>
                  <a:lnTo>
                    <a:pt x="2666196" y="1059507"/>
                  </a:lnTo>
                  <a:close/>
                  <a:moveTo>
                    <a:pt x="2666196" y="908149"/>
                  </a:moveTo>
                  <a:lnTo>
                    <a:pt x="2666196" y="769397"/>
                  </a:lnTo>
                  <a:lnTo>
                    <a:pt x="2852835" y="769397"/>
                  </a:lnTo>
                  <a:lnTo>
                    <a:pt x="2852835" y="908149"/>
                  </a:lnTo>
                  <a:lnTo>
                    <a:pt x="2666196" y="908149"/>
                  </a:lnTo>
                  <a:close/>
                  <a:moveTo>
                    <a:pt x="2666196" y="756791"/>
                  </a:moveTo>
                  <a:lnTo>
                    <a:pt x="2666196" y="618039"/>
                  </a:lnTo>
                  <a:lnTo>
                    <a:pt x="2852835" y="618039"/>
                  </a:lnTo>
                  <a:lnTo>
                    <a:pt x="2852835" y="756791"/>
                  </a:lnTo>
                  <a:lnTo>
                    <a:pt x="2666196" y="756791"/>
                  </a:lnTo>
                  <a:close/>
                  <a:moveTo>
                    <a:pt x="2666196" y="605433"/>
                  </a:moveTo>
                  <a:lnTo>
                    <a:pt x="2666196" y="466681"/>
                  </a:lnTo>
                  <a:lnTo>
                    <a:pt x="2852835" y="466681"/>
                  </a:lnTo>
                  <a:lnTo>
                    <a:pt x="2852835" y="605433"/>
                  </a:lnTo>
                  <a:lnTo>
                    <a:pt x="2666196" y="605433"/>
                  </a:lnTo>
                  <a:close/>
                  <a:moveTo>
                    <a:pt x="2666196" y="454075"/>
                  </a:moveTo>
                  <a:lnTo>
                    <a:pt x="2666196" y="315323"/>
                  </a:lnTo>
                  <a:lnTo>
                    <a:pt x="2852835" y="315323"/>
                  </a:lnTo>
                  <a:lnTo>
                    <a:pt x="2852835" y="454075"/>
                  </a:lnTo>
                  <a:lnTo>
                    <a:pt x="2666196" y="454075"/>
                  </a:lnTo>
                  <a:close/>
                  <a:moveTo>
                    <a:pt x="2649221" y="454075"/>
                  </a:moveTo>
                  <a:lnTo>
                    <a:pt x="2462581" y="454075"/>
                  </a:lnTo>
                  <a:lnTo>
                    <a:pt x="2462581" y="315323"/>
                  </a:lnTo>
                  <a:lnTo>
                    <a:pt x="2649221" y="315323"/>
                  </a:lnTo>
                  <a:lnTo>
                    <a:pt x="2649221" y="454075"/>
                  </a:lnTo>
                  <a:close/>
                  <a:moveTo>
                    <a:pt x="2445624" y="454075"/>
                  </a:moveTo>
                  <a:lnTo>
                    <a:pt x="2258984" y="454075"/>
                  </a:lnTo>
                  <a:lnTo>
                    <a:pt x="2258984" y="315323"/>
                  </a:lnTo>
                  <a:lnTo>
                    <a:pt x="2445624" y="315323"/>
                  </a:lnTo>
                  <a:lnTo>
                    <a:pt x="2445624" y="454075"/>
                  </a:lnTo>
                  <a:close/>
                  <a:moveTo>
                    <a:pt x="2242027" y="454075"/>
                  </a:moveTo>
                  <a:lnTo>
                    <a:pt x="2055387" y="454075"/>
                  </a:lnTo>
                  <a:lnTo>
                    <a:pt x="2055387" y="315323"/>
                  </a:lnTo>
                  <a:lnTo>
                    <a:pt x="2242027" y="315323"/>
                  </a:lnTo>
                  <a:lnTo>
                    <a:pt x="2242027" y="454075"/>
                  </a:lnTo>
                  <a:close/>
                  <a:moveTo>
                    <a:pt x="2038430" y="454075"/>
                  </a:moveTo>
                  <a:lnTo>
                    <a:pt x="1851790" y="454075"/>
                  </a:lnTo>
                  <a:lnTo>
                    <a:pt x="1851790" y="315323"/>
                  </a:lnTo>
                  <a:lnTo>
                    <a:pt x="2038430" y="315323"/>
                  </a:lnTo>
                  <a:lnTo>
                    <a:pt x="2038430" y="454075"/>
                  </a:lnTo>
                  <a:close/>
                  <a:moveTo>
                    <a:pt x="1834833" y="454075"/>
                  </a:moveTo>
                  <a:lnTo>
                    <a:pt x="1648193" y="454075"/>
                  </a:lnTo>
                  <a:lnTo>
                    <a:pt x="1648193" y="315323"/>
                  </a:lnTo>
                  <a:lnTo>
                    <a:pt x="1834833" y="315323"/>
                  </a:lnTo>
                  <a:lnTo>
                    <a:pt x="1834833" y="454075"/>
                  </a:lnTo>
                  <a:close/>
                  <a:moveTo>
                    <a:pt x="1631236" y="454075"/>
                  </a:moveTo>
                  <a:lnTo>
                    <a:pt x="1444597" y="454075"/>
                  </a:lnTo>
                  <a:lnTo>
                    <a:pt x="1444597" y="315323"/>
                  </a:lnTo>
                  <a:lnTo>
                    <a:pt x="1631236" y="315323"/>
                  </a:lnTo>
                  <a:lnTo>
                    <a:pt x="1631236" y="454075"/>
                  </a:lnTo>
                  <a:close/>
                  <a:moveTo>
                    <a:pt x="1427640" y="454075"/>
                  </a:moveTo>
                  <a:lnTo>
                    <a:pt x="1241000" y="454075"/>
                  </a:lnTo>
                  <a:lnTo>
                    <a:pt x="1241000" y="315323"/>
                  </a:lnTo>
                  <a:lnTo>
                    <a:pt x="1427640" y="315323"/>
                  </a:lnTo>
                  <a:lnTo>
                    <a:pt x="1427640" y="454075"/>
                  </a:lnTo>
                  <a:close/>
                  <a:moveTo>
                    <a:pt x="1224042" y="454075"/>
                  </a:moveTo>
                  <a:lnTo>
                    <a:pt x="1037403" y="454075"/>
                  </a:lnTo>
                  <a:lnTo>
                    <a:pt x="1037403" y="315323"/>
                  </a:lnTo>
                  <a:lnTo>
                    <a:pt x="1224042" y="315323"/>
                  </a:lnTo>
                  <a:lnTo>
                    <a:pt x="1224042" y="454075"/>
                  </a:lnTo>
                  <a:close/>
                  <a:moveTo>
                    <a:pt x="1020446" y="454075"/>
                  </a:moveTo>
                  <a:lnTo>
                    <a:pt x="833806" y="454075"/>
                  </a:lnTo>
                  <a:lnTo>
                    <a:pt x="833806" y="315323"/>
                  </a:lnTo>
                  <a:lnTo>
                    <a:pt x="1020446" y="315323"/>
                  </a:lnTo>
                  <a:lnTo>
                    <a:pt x="1020446" y="454075"/>
                  </a:lnTo>
                  <a:close/>
                  <a:moveTo>
                    <a:pt x="816849" y="454075"/>
                  </a:moveTo>
                  <a:lnTo>
                    <a:pt x="630209" y="454075"/>
                  </a:lnTo>
                  <a:lnTo>
                    <a:pt x="630209" y="315323"/>
                  </a:lnTo>
                  <a:lnTo>
                    <a:pt x="816849" y="315323"/>
                  </a:lnTo>
                  <a:lnTo>
                    <a:pt x="816849" y="454075"/>
                  </a:lnTo>
                  <a:close/>
                  <a:moveTo>
                    <a:pt x="816849" y="466681"/>
                  </a:moveTo>
                  <a:lnTo>
                    <a:pt x="816849" y="605433"/>
                  </a:lnTo>
                  <a:lnTo>
                    <a:pt x="630209" y="605433"/>
                  </a:lnTo>
                  <a:lnTo>
                    <a:pt x="630209" y="466681"/>
                  </a:lnTo>
                  <a:lnTo>
                    <a:pt x="816849" y="466681"/>
                  </a:lnTo>
                  <a:close/>
                  <a:moveTo>
                    <a:pt x="613252" y="605433"/>
                  </a:moveTo>
                  <a:lnTo>
                    <a:pt x="426613" y="605433"/>
                  </a:lnTo>
                  <a:lnTo>
                    <a:pt x="426613" y="466681"/>
                  </a:lnTo>
                  <a:lnTo>
                    <a:pt x="613252" y="466681"/>
                  </a:lnTo>
                  <a:lnTo>
                    <a:pt x="613252" y="605433"/>
                  </a:lnTo>
                  <a:close/>
                  <a:moveTo>
                    <a:pt x="613252" y="618039"/>
                  </a:moveTo>
                  <a:lnTo>
                    <a:pt x="613252" y="756791"/>
                  </a:lnTo>
                  <a:lnTo>
                    <a:pt x="426613" y="756791"/>
                  </a:lnTo>
                  <a:lnTo>
                    <a:pt x="426613" y="618039"/>
                  </a:lnTo>
                  <a:lnTo>
                    <a:pt x="613252" y="618039"/>
                  </a:lnTo>
                  <a:close/>
                  <a:moveTo>
                    <a:pt x="613252" y="769397"/>
                  </a:moveTo>
                  <a:lnTo>
                    <a:pt x="613252" y="908149"/>
                  </a:lnTo>
                  <a:lnTo>
                    <a:pt x="426613" y="908149"/>
                  </a:lnTo>
                  <a:lnTo>
                    <a:pt x="426613" y="769397"/>
                  </a:lnTo>
                  <a:lnTo>
                    <a:pt x="613252" y="769397"/>
                  </a:lnTo>
                  <a:close/>
                  <a:moveTo>
                    <a:pt x="613252" y="920756"/>
                  </a:moveTo>
                  <a:lnTo>
                    <a:pt x="613252" y="1059507"/>
                  </a:lnTo>
                  <a:lnTo>
                    <a:pt x="426613" y="1059507"/>
                  </a:lnTo>
                  <a:lnTo>
                    <a:pt x="426613" y="920756"/>
                  </a:lnTo>
                  <a:lnTo>
                    <a:pt x="613252" y="920756"/>
                  </a:lnTo>
                  <a:close/>
                  <a:moveTo>
                    <a:pt x="613252" y="1072114"/>
                  </a:moveTo>
                  <a:lnTo>
                    <a:pt x="613252" y="1210866"/>
                  </a:lnTo>
                  <a:lnTo>
                    <a:pt x="426613" y="1210866"/>
                  </a:lnTo>
                  <a:lnTo>
                    <a:pt x="426613" y="1072114"/>
                  </a:lnTo>
                  <a:lnTo>
                    <a:pt x="613252" y="1072114"/>
                  </a:lnTo>
                  <a:close/>
                  <a:moveTo>
                    <a:pt x="613252" y="1223472"/>
                  </a:moveTo>
                  <a:lnTo>
                    <a:pt x="613252" y="1362224"/>
                  </a:lnTo>
                  <a:lnTo>
                    <a:pt x="426613" y="1362224"/>
                  </a:lnTo>
                  <a:lnTo>
                    <a:pt x="426613" y="1223472"/>
                  </a:lnTo>
                  <a:lnTo>
                    <a:pt x="613252" y="1223472"/>
                  </a:lnTo>
                  <a:close/>
                  <a:moveTo>
                    <a:pt x="613252" y="1374830"/>
                  </a:moveTo>
                  <a:lnTo>
                    <a:pt x="613252" y="1513582"/>
                  </a:lnTo>
                  <a:lnTo>
                    <a:pt x="426613" y="1513582"/>
                  </a:lnTo>
                  <a:lnTo>
                    <a:pt x="426613" y="1374830"/>
                  </a:lnTo>
                  <a:lnTo>
                    <a:pt x="613252" y="1374830"/>
                  </a:lnTo>
                  <a:close/>
                  <a:moveTo>
                    <a:pt x="613252" y="1526189"/>
                  </a:moveTo>
                  <a:lnTo>
                    <a:pt x="613252" y="1664940"/>
                  </a:lnTo>
                  <a:lnTo>
                    <a:pt x="426613" y="1664940"/>
                  </a:lnTo>
                  <a:lnTo>
                    <a:pt x="426613" y="1526189"/>
                  </a:lnTo>
                  <a:lnTo>
                    <a:pt x="613252" y="1526189"/>
                  </a:lnTo>
                  <a:close/>
                  <a:moveTo>
                    <a:pt x="613252" y="1677547"/>
                  </a:moveTo>
                  <a:lnTo>
                    <a:pt x="613252" y="1816298"/>
                  </a:lnTo>
                  <a:lnTo>
                    <a:pt x="426613" y="1816298"/>
                  </a:lnTo>
                  <a:lnTo>
                    <a:pt x="426613" y="1677547"/>
                  </a:lnTo>
                  <a:lnTo>
                    <a:pt x="613252" y="1677547"/>
                  </a:lnTo>
                  <a:close/>
                  <a:moveTo>
                    <a:pt x="613252" y="1828905"/>
                  </a:moveTo>
                  <a:lnTo>
                    <a:pt x="613252" y="1967656"/>
                  </a:lnTo>
                  <a:lnTo>
                    <a:pt x="426613" y="1967656"/>
                  </a:lnTo>
                  <a:lnTo>
                    <a:pt x="426613" y="1828905"/>
                  </a:lnTo>
                  <a:lnTo>
                    <a:pt x="613252" y="1828905"/>
                  </a:lnTo>
                  <a:close/>
                  <a:moveTo>
                    <a:pt x="613252" y="1980263"/>
                  </a:moveTo>
                  <a:lnTo>
                    <a:pt x="613252" y="2119015"/>
                  </a:lnTo>
                  <a:lnTo>
                    <a:pt x="426613" y="2119015"/>
                  </a:lnTo>
                  <a:lnTo>
                    <a:pt x="426613" y="1980263"/>
                  </a:lnTo>
                  <a:lnTo>
                    <a:pt x="613252" y="1980263"/>
                  </a:lnTo>
                  <a:close/>
                  <a:moveTo>
                    <a:pt x="613252" y="2131621"/>
                  </a:moveTo>
                  <a:lnTo>
                    <a:pt x="613252" y="2270373"/>
                  </a:lnTo>
                  <a:lnTo>
                    <a:pt x="426613" y="2270373"/>
                  </a:lnTo>
                  <a:lnTo>
                    <a:pt x="426613" y="2131621"/>
                  </a:lnTo>
                  <a:lnTo>
                    <a:pt x="613252" y="2131621"/>
                  </a:lnTo>
                  <a:close/>
                  <a:moveTo>
                    <a:pt x="613252" y="2282980"/>
                  </a:moveTo>
                  <a:lnTo>
                    <a:pt x="613252" y="2421731"/>
                  </a:lnTo>
                  <a:lnTo>
                    <a:pt x="426613" y="2421731"/>
                  </a:lnTo>
                  <a:lnTo>
                    <a:pt x="426613" y="2282980"/>
                  </a:lnTo>
                  <a:lnTo>
                    <a:pt x="613252" y="2282980"/>
                  </a:lnTo>
                  <a:close/>
                  <a:moveTo>
                    <a:pt x="613252" y="2434338"/>
                  </a:moveTo>
                  <a:lnTo>
                    <a:pt x="613252" y="2573089"/>
                  </a:lnTo>
                  <a:lnTo>
                    <a:pt x="426613" y="2573089"/>
                  </a:lnTo>
                  <a:lnTo>
                    <a:pt x="426613" y="2434338"/>
                  </a:lnTo>
                  <a:lnTo>
                    <a:pt x="613252" y="2434338"/>
                  </a:lnTo>
                  <a:close/>
                  <a:moveTo>
                    <a:pt x="613252" y="2585696"/>
                  </a:moveTo>
                  <a:lnTo>
                    <a:pt x="613252" y="2724448"/>
                  </a:lnTo>
                  <a:lnTo>
                    <a:pt x="426613" y="2724448"/>
                  </a:lnTo>
                  <a:lnTo>
                    <a:pt x="426613" y="2585696"/>
                  </a:lnTo>
                  <a:lnTo>
                    <a:pt x="613252" y="2585696"/>
                  </a:lnTo>
                  <a:close/>
                  <a:moveTo>
                    <a:pt x="613252" y="2737054"/>
                  </a:moveTo>
                  <a:lnTo>
                    <a:pt x="613252" y="2875806"/>
                  </a:lnTo>
                  <a:lnTo>
                    <a:pt x="426613" y="2875806"/>
                  </a:lnTo>
                  <a:lnTo>
                    <a:pt x="426613" y="2737054"/>
                  </a:lnTo>
                  <a:lnTo>
                    <a:pt x="613252" y="2737054"/>
                  </a:lnTo>
                  <a:close/>
                  <a:moveTo>
                    <a:pt x="630227" y="2737054"/>
                  </a:moveTo>
                  <a:lnTo>
                    <a:pt x="816867" y="2737054"/>
                  </a:lnTo>
                  <a:lnTo>
                    <a:pt x="816867" y="2875806"/>
                  </a:lnTo>
                  <a:lnTo>
                    <a:pt x="630227" y="2875806"/>
                  </a:lnTo>
                  <a:lnTo>
                    <a:pt x="630227" y="2737054"/>
                  </a:lnTo>
                  <a:close/>
                  <a:moveTo>
                    <a:pt x="816849" y="2888412"/>
                  </a:moveTo>
                  <a:lnTo>
                    <a:pt x="816849" y="3027164"/>
                  </a:lnTo>
                  <a:lnTo>
                    <a:pt x="630209" y="3027164"/>
                  </a:lnTo>
                  <a:lnTo>
                    <a:pt x="630209" y="2888412"/>
                  </a:lnTo>
                  <a:lnTo>
                    <a:pt x="816849" y="2888412"/>
                  </a:lnTo>
                  <a:close/>
                  <a:moveTo>
                    <a:pt x="833824" y="2888412"/>
                  </a:moveTo>
                  <a:lnTo>
                    <a:pt x="1020464" y="2888412"/>
                  </a:lnTo>
                  <a:lnTo>
                    <a:pt x="1020464" y="3027164"/>
                  </a:lnTo>
                  <a:lnTo>
                    <a:pt x="833824" y="3027164"/>
                  </a:lnTo>
                  <a:lnTo>
                    <a:pt x="833824" y="2888412"/>
                  </a:lnTo>
                  <a:close/>
                  <a:moveTo>
                    <a:pt x="1037421" y="2888412"/>
                  </a:moveTo>
                  <a:lnTo>
                    <a:pt x="1224061" y="2888412"/>
                  </a:lnTo>
                  <a:lnTo>
                    <a:pt x="1224061" y="3027164"/>
                  </a:lnTo>
                  <a:lnTo>
                    <a:pt x="1037421" y="3027164"/>
                  </a:lnTo>
                  <a:lnTo>
                    <a:pt x="1037421" y="2888412"/>
                  </a:lnTo>
                  <a:close/>
                  <a:moveTo>
                    <a:pt x="1241018" y="2888412"/>
                  </a:moveTo>
                  <a:lnTo>
                    <a:pt x="1427657" y="2888412"/>
                  </a:lnTo>
                  <a:lnTo>
                    <a:pt x="1427657" y="3027164"/>
                  </a:lnTo>
                  <a:lnTo>
                    <a:pt x="1241018" y="3027164"/>
                  </a:lnTo>
                  <a:lnTo>
                    <a:pt x="1241018" y="2888412"/>
                  </a:lnTo>
                  <a:close/>
                  <a:moveTo>
                    <a:pt x="1444615" y="2888412"/>
                  </a:moveTo>
                  <a:lnTo>
                    <a:pt x="1631254" y="2888412"/>
                  </a:lnTo>
                  <a:lnTo>
                    <a:pt x="1631254" y="3027164"/>
                  </a:lnTo>
                  <a:lnTo>
                    <a:pt x="1444615" y="3027164"/>
                  </a:lnTo>
                  <a:lnTo>
                    <a:pt x="1444615" y="2888412"/>
                  </a:lnTo>
                  <a:close/>
                  <a:moveTo>
                    <a:pt x="1648212" y="2888412"/>
                  </a:moveTo>
                  <a:lnTo>
                    <a:pt x="1834851" y="2888412"/>
                  </a:lnTo>
                  <a:lnTo>
                    <a:pt x="1834851" y="3027164"/>
                  </a:lnTo>
                  <a:lnTo>
                    <a:pt x="1648212" y="3027164"/>
                  </a:lnTo>
                  <a:lnTo>
                    <a:pt x="1648212" y="2888412"/>
                  </a:lnTo>
                  <a:close/>
                  <a:moveTo>
                    <a:pt x="1851809" y="2888412"/>
                  </a:moveTo>
                  <a:lnTo>
                    <a:pt x="2038448" y="2888412"/>
                  </a:lnTo>
                  <a:lnTo>
                    <a:pt x="2038448" y="3027164"/>
                  </a:lnTo>
                  <a:lnTo>
                    <a:pt x="1851809" y="3027164"/>
                  </a:lnTo>
                  <a:lnTo>
                    <a:pt x="1851809" y="2888412"/>
                  </a:lnTo>
                  <a:close/>
                  <a:moveTo>
                    <a:pt x="2055405" y="2888412"/>
                  </a:moveTo>
                  <a:lnTo>
                    <a:pt x="2242045" y="2888412"/>
                  </a:lnTo>
                  <a:lnTo>
                    <a:pt x="2242045" y="3027164"/>
                  </a:lnTo>
                  <a:lnTo>
                    <a:pt x="2055405" y="3027164"/>
                  </a:lnTo>
                  <a:lnTo>
                    <a:pt x="2055405" y="2888412"/>
                  </a:lnTo>
                  <a:close/>
                  <a:moveTo>
                    <a:pt x="2259002" y="2888412"/>
                  </a:moveTo>
                  <a:lnTo>
                    <a:pt x="2445642" y="2888412"/>
                  </a:lnTo>
                  <a:lnTo>
                    <a:pt x="2445642" y="3027164"/>
                  </a:lnTo>
                  <a:lnTo>
                    <a:pt x="2259002" y="3027164"/>
                  </a:lnTo>
                  <a:lnTo>
                    <a:pt x="2259002" y="2888412"/>
                  </a:lnTo>
                  <a:close/>
                  <a:moveTo>
                    <a:pt x="2462599" y="2888412"/>
                  </a:moveTo>
                  <a:lnTo>
                    <a:pt x="2649238" y="2888412"/>
                  </a:lnTo>
                  <a:lnTo>
                    <a:pt x="2649238" y="3027164"/>
                  </a:lnTo>
                  <a:lnTo>
                    <a:pt x="2462599" y="3027164"/>
                  </a:lnTo>
                  <a:lnTo>
                    <a:pt x="2462599" y="2888412"/>
                  </a:lnTo>
                  <a:close/>
                  <a:moveTo>
                    <a:pt x="2666196" y="2888412"/>
                  </a:moveTo>
                  <a:lnTo>
                    <a:pt x="2852835" y="2888412"/>
                  </a:lnTo>
                  <a:lnTo>
                    <a:pt x="2852835" y="3027164"/>
                  </a:lnTo>
                  <a:lnTo>
                    <a:pt x="2666196" y="3027164"/>
                  </a:lnTo>
                  <a:lnTo>
                    <a:pt x="2666196" y="2888412"/>
                  </a:lnTo>
                  <a:close/>
                  <a:moveTo>
                    <a:pt x="2666196" y="2875806"/>
                  </a:moveTo>
                  <a:lnTo>
                    <a:pt x="2666196" y="2737054"/>
                  </a:lnTo>
                  <a:lnTo>
                    <a:pt x="2852835" y="2737054"/>
                  </a:lnTo>
                  <a:lnTo>
                    <a:pt x="2852835" y="2875806"/>
                  </a:lnTo>
                  <a:lnTo>
                    <a:pt x="2666196" y="2875806"/>
                  </a:lnTo>
                  <a:close/>
                  <a:moveTo>
                    <a:pt x="2869793" y="2737054"/>
                  </a:moveTo>
                  <a:lnTo>
                    <a:pt x="3056432" y="2737054"/>
                  </a:lnTo>
                  <a:lnTo>
                    <a:pt x="3056432" y="2875806"/>
                  </a:lnTo>
                  <a:lnTo>
                    <a:pt x="2869793" y="2875806"/>
                  </a:lnTo>
                  <a:lnTo>
                    <a:pt x="2869793" y="2737054"/>
                  </a:lnTo>
                  <a:close/>
                  <a:moveTo>
                    <a:pt x="2869793" y="2724448"/>
                  </a:moveTo>
                  <a:lnTo>
                    <a:pt x="2869793" y="2585696"/>
                  </a:lnTo>
                  <a:lnTo>
                    <a:pt x="3056432" y="2585696"/>
                  </a:lnTo>
                  <a:lnTo>
                    <a:pt x="3056432" y="2724448"/>
                  </a:lnTo>
                  <a:lnTo>
                    <a:pt x="2869793" y="2724448"/>
                  </a:lnTo>
                  <a:close/>
                  <a:moveTo>
                    <a:pt x="2869793" y="2573089"/>
                  </a:moveTo>
                  <a:lnTo>
                    <a:pt x="2869793" y="2434338"/>
                  </a:lnTo>
                  <a:lnTo>
                    <a:pt x="3056432" y="2434338"/>
                  </a:lnTo>
                  <a:lnTo>
                    <a:pt x="3056432" y="2573089"/>
                  </a:lnTo>
                  <a:lnTo>
                    <a:pt x="2869793" y="2573089"/>
                  </a:lnTo>
                  <a:close/>
                  <a:moveTo>
                    <a:pt x="2869793" y="2421731"/>
                  </a:moveTo>
                  <a:lnTo>
                    <a:pt x="2869793" y="2282980"/>
                  </a:lnTo>
                  <a:lnTo>
                    <a:pt x="3056432" y="2282980"/>
                  </a:lnTo>
                  <a:lnTo>
                    <a:pt x="3056432" y="2421731"/>
                  </a:lnTo>
                  <a:lnTo>
                    <a:pt x="2869793" y="2421731"/>
                  </a:lnTo>
                  <a:close/>
                  <a:moveTo>
                    <a:pt x="2869793" y="2270373"/>
                  </a:moveTo>
                  <a:lnTo>
                    <a:pt x="2869793" y="2131621"/>
                  </a:lnTo>
                  <a:lnTo>
                    <a:pt x="3056432" y="2131621"/>
                  </a:lnTo>
                  <a:lnTo>
                    <a:pt x="3056432" y="2270373"/>
                  </a:lnTo>
                  <a:lnTo>
                    <a:pt x="2869793" y="2270373"/>
                  </a:lnTo>
                  <a:close/>
                  <a:moveTo>
                    <a:pt x="2869793" y="2119015"/>
                  </a:moveTo>
                  <a:lnTo>
                    <a:pt x="2869793" y="1980263"/>
                  </a:lnTo>
                  <a:lnTo>
                    <a:pt x="3056432" y="1980263"/>
                  </a:lnTo>
                  <a:lnTo>
                    <a:pt x="3056432" y="2119015"/>
                  </a:lnTo>
                  <a:lnTo>
                    <a:pt x="2869793" y="2119015"/>
                  </a:lnTo>
                  <a:close/>
                  <a:moveTo>
                    <a:pt x="2869793" y="1967656"/>
                  </a:moveTo>
                  <a:lnTo>
                    <a:pt x="2869793" y="1828905"/>
                  </a:lnTo>
                  <a:lnTo>
                    <a:pt x="3056432" y="1828905"/>
                  </a:lnTo>
                  <a:lnTo>
                    <a:pt x="3056432" y="1967656"/>
                  </a:lnTo>
                  <a:lnTo>
                    <a:pt x="2869793" y="1967656"/>
                  </a:lnTo>
                  <a:close/>
                  <a:moveTo>
                    <a:pt x="2869793" y="1816298"/>
                  </a:moveTo>
                  <a:lnTo>
                    <a:pt x="2869793" y="1677547"/>
                  </a:lnTo>
                  <a:lnTo>
                    <a:pt x="3056432" y="1677547"/>
                  </a:lnTo>
                  <a:lnTo>
                    <a:pt x="3056432" y="1816298"/>
                  </a:lnTo>
                  <a:lnTo>
                    <a:pt x="2869793" y="1816298"/>
                  </a:lnTo>
                  <a:close/>
                  <a:moveTo>
                    <a:pt x="2869793" y="1664940"/>
                  </a:moveTo>
                  <a:lnTo>
                    <a:pt x="2869793" y="1526189"/>
                  </a:lnTo>
                  <a:lnTo>
                    <a:pt x="3056432" y="1526189"/>
                  </a:lnTo>
                  <a:lnTo>
                    <a:pt x="3056432" y="1664940"/>
                  </a:lnTo>
                  <a:lnTo>
                    <a:pt x="2869793" y="1664940"/>
                  </a:lnTo>
                  <a:close/>
                  <a:moveTo>
                    <a:pt x="2869793" y="1513582"/>
                  </a:moveTo>
                  <a:lnTo>
                    <a:pt x="2869793" y="1374830"/>
                  </a:lnTo>
                  <a:lnTo>
                    <a:pt x="3056432" y="1374830"/>
                  </a:lnTo>
                  <a:lnTo>
                    <a:pt x="3056432" y="1513582"/>
                  </a:lnTo>
                  <a:lnTo>
                    <a:pt x="2869793" y="1513582"/>
                  </a:lnTo>
                  <a:close/>
                  <a:moveTo>
                    <a:pt x="2869793" y="1362224"/>
                  </a:moveTo>
                  <a:lnTo>
                    <a:pt x="2869793" y="1223472"/>
                  </a:lnTo>
                  <a:lnTo>
                    <a:pt x="3056432" y="1223472"/>
                  </a:lnTo>
                  <a:lnTo>
                    <a:pt x="3056432" y="1362224"/>
                  </a:lnTo>
                  <a:lnTo>
                    <a:pt x="2869793" y="1362224"/>
                  </a:lnTo>
                  <a:close/>
                  <a:moveTo>
                    <a:pt x="2869793" y="1210866"/>
                  </a:moveTo>
                  <a:lnTo>
                    <a:pt x="2869793" y="1072114"/>
                  </a:lnTo>
                  <a:lnTo>
                    <a:pt x="3056432" y="1072114"/>
                  </a:lnTo>
                  <a:lnTo>
                    <a:pt x="3056432" y="1210866"/>
                  </a:lnTo>
                  <a:lnTo>
                    <a:pt x="2869793" y="1210866"/>
                  </a:lnTo>
                  <a:close/>
                  <a:moveTo>
                    <a:pt x="2869793" y="1059507"/>
                  </a:moveTo>
                  <a:lnTo>
                    <a:pt x="2869793" y="920756"/>
                  </a:lnTo>
                  <a:lnTo>
                    <a:pt x="3056432" y="920756"/>
                  </a:lnTo>
                  <a:lnTo>
                    <a:pt x="3056432" y="1059507"/>
                  </a:lnTo>
                  <a:lnTo>
                    <a:pt x="2869793" y="1059507"/>
                  </a:lnTo>
                  <a:close/>
                  <a:moveTo>
                    <a:pt x="2869793" y="908149"/>
                  </a:moveTo>
                  <a:lnTo>
                    <a:pt x="2869793" y="769397"/>
                  </a:lnTo>
                  <a:lnTo>
                    <a:pt x="3056432" y="769397"/>
                  </a:lnTo>
                  <a:lnTo>
                    <a:pt x="3056432" y="908149"/>
                  </a:lnTo>
                  <a:lnTo>
                    <a:pt x="2869793" y="908149"/>
                  </a:lnTo>
                  <a:close/>
                  <a:moveTo>
                    <a:pt x="2869793" y="756791"/>
                  </a:moveTo>
                  <a:lnTo>
                    <a:pt x="2869793" y="618039"/>
                  </a:lnTo>
                  <a:lnTo>
                    <a:pt x="3056432" y="618039"/>
                  </a:lnTo>
                  <a:lnTo>
                    <a:pt x="3056432" y="756791"/>
                  </a:lnTo>
                  <a:lnTo>
                    <a:pt x="2869793" y="756791"/>
                  </a:lnTo>
                  <a:close/>
                  <a:moveTo>
                    <a:pt x="2869793" y="605433"/>
                  </a:moveTo>
                  <a:lnTo>
                    <a:pt x="2869793" y="466681"/>
                  </a:lnTo>
                  <a:lnTo>
                    <a:pt x="3056432" y="466681"/>
                  </a:lnTo>
                  <a:lnTo>
                    <a:pt x="3056432" y="605433"/>
                  </a:lnTo>
                  <a:lnTo>
                    <a:pt x="2869793" y="605433"/>
                  </a:lnTo>
                  <a:close/>
                  <a:moveTo>
                    <a:pt x="2869793" y="454075"/>
                  </a:moveTo>
                  <a:lnTo>
                    <a:pt x="2869793" y="315323"/>
                  </a:lnTo>
                  <a:lnTo>
                    <a:pt x="3056432" y="315323"/>
                  </a:lnTo>
                  <a:lnTo>
                    <a:pt x="3056432" y="454075"/>
                  </a:lnTo>
                  <a:lnTo>
                    <a:pt x="2869793" y="454075"/>
                  </a:lnTo>
                  <a:close/>
                  <a:moveTo>
                    <a:pt x="2869793" y="302716"/>
                  </a:moveTo>
                  <a:lnTo>
                    <a:pt x="2869793" y="163965"/>
                  </a:lnTo>
                  <a:lnTo>
                    <a:pt x="3056432" y="163965"/>
                  </a:lnTo>
                  <a:lnTo>
                    <a:pt x="3056432" y="302716"/>
                  </a:lnTo>
                  <a:lnTo>
                    <a:pt x="2869793" y="302716"/>
                  </a:lnTo>
                  <a:close/>
                  <a:moveTo>
                    <a:pt x="2852818" y="302716"/>
                  </a:moveTo>
                  <a:lnTo>
                    <a:pt x="2666178" y="302716"/>
                  </a:lnTo>
                  <a:lnTo>
                    <a:pt x="2666178" y="163965"/>
                  </a:lnTo>
                  <a:lnTo>
                    <a:pt x="2852818" y="163965"/>
                  </a:lnTo>
                  <a:lnTo>
                    <a:pt x="2852818" y="302716"/>
                  </a:lnTo>
                  <a:close/>
                  <a:moveTo>
                    <a:pt x="2649221" y="302716"/>
                  </a:moveTo>
                  <a:lnTo>
                    <a:pt x="2462581" y="302716"/>
                  </a:lnTo>
                  <a:lnTo>
                    <a:pt x="2462581" y="163965"/>
                  </a:lnTo>
                  <a:lnTo>
                    <a:pt x="2649221" y="163965"/>
                  </a:lnTo>
                  <a:lnTo>
                    <a:pt x="2649221" y="302716"/>
                  </a:lnTo>
                  <a:close/>
                  <a:moveTo>
                    <a:pt x="2445624" y="302716"/>
                  </a:moveTo>
                  <a:lnTo>
                    <a:pt x="2258984" y="302716"/>
                  </a:lnTo>
                  <a:lnTo>
                    <a:pt x="2258984" y="163965"/>
                  </a:lnTo>
                  <a:lnTo>
                    <a:pt x="2445624" y="163965"/>
                  </a:lnTo>
                  <a:lnTo>
                    <a:pt x="2445624" y="302716"/>
                  </a:lnTo>
                  <a:close/>
                  <a:moveTo>
                    <a:pt x="2242027" y="302716"/>
                  </a:moveTo>
                  <a:lnTo>
                    <a:pt x="2055387" y="302716"/>
                  </a:lnTo>
                  <a:lnTo>
                    <a:pt x="2055387" y="163965"/>
                  </a:lnTo>
                  <a:lnTo>
                    <a:pt x="2242027" y="163965"/>
                  </a:lnTo>
                  <a:lnTo>
                    <a:pt x="2242027" y="302716"/>
                  </a:lnTo>
                  <a:close/>
                  <a:moveTo>
                    <a:pt x="2038430" y="302716"/>
                  </a:moveTo>
                  <a:lnTo>
                    <a:pt x="1851790" y="302716"/>
                  </a:lnTo>
                  <a:lnTo>
                    <a:pt x="1851790" y="163965"/>
                  </a:lnTo>
                  <a:lnTo>
                    <a:pt x="2038430" y="163965"/>
                  </a:lnTo>
                  <a:lnTo>
                    <a:pt x="2038430" y="302716"/>
                  </a:lnTo>
                  <a:close/>
                  <a:moveTo>
                    <a:pt x="1834833" y="302716"/>
                  </a:moveTo>
                  <a:lnTo>
                    <a:pt x="1648193" y="302716"/>
                  </a:lnTo>
                  <a:lnTo>
                    <a:pt x="1648193" y="163965"/>
                  </a:lnTo>
                  <a:lnTo>
                    <a:pt x="1834833" y="163965"/>
                  </a:lnTo>
                  <a:lnTo>
                    <a:pt x="1834833" y="302716"/>
                  </a:lnTo>
                  <a:close/>
                  <a:moveTo>
                    <a:pt x="1631236" y="302716"/>
                  </a:moveTo>
                  <a:lnTo>
                    <a:pt x="1444597" y="302716"/>
                  </a:lnTo>
                  <a:lnTo>
                    <a:pt x="1444597" y="163965"/>
                  </a:lnTo>
                  <a:lnTo>
                    <a:pt x="1631236" y="163965"/>
                  </a:lnTo>
                  <a:lnTo>
                    <a:pt x="1631236" y="302716"/>
                  </a:lnTo>
                  <a:close/>
                  <a:moveTo>
                    <a:pt x="1427640" y="302716"/>
                  </a:moveTo>
                  <a:lnTo>
                    <a:pt x="1241000" y="302716"/>
                  </a:lnTo>
                  <a:lnTo>
                    <a:pt x="1241000" y="163965"/>
                  </a:lnTo>
                  <a:lnTo>
                    <a:pt x="1427640" y="163965"/>
                  </a:lnTo>
                  <a:lnTo>
                    <a:pt x="1427640" y="302716"/>
                  </a:lnTo>
                  <a:close/>
                  <a:moveTo>
                    <a:pt x="1224042" y="302716"/>
                  </a:moveTo>
                  <a:lnTo>
                    <a:pt x="1037403" y="302716"/>
                  </a:lnTo>
                  <a:lnTo>
                    <a:pt x="1037403" y="163965"/>
                  </a:lnTo>
                  <a:lnTo>
                    <a:pt x="1224042" y="163965"/>
                  </a:lnTo>
                  <a:lnTo>
                    <a:pt x="1224042" y="302716"/>
                  </a:lnTo>
                  <a:close/>
                  <a:moveTo>
                    <a:pt x="1020446" y="302716"/>
                  </a:moveTo>
                  <a:lnTo>
                    <a:pt x="833806" y="302716"/>
                  </a:lnTo>
                  <a:lnTo>
                    <a:pt x="833806" y="163965"/>
                  </a:lnTo>
                  <a:lnTo>
                    <a:pt x="1020446" y="163965"/>
                  </a:lnTo>
                  <a:lnTo>
                    <a:pt x="1020446" y="302716"/>
                  </a:lnTo>
                  <a:close/>
                  <a:moveTo>
                    <a:pt x="816849" y="302716"/>
                  </a:moveTo>
                  <a:lnTo>
                    <a:pt x="630209" y="302716"/>
                  </a:lnTo>
                  <a:lnTo>
                    <a:pt x="630209" y="163965"/>
                  </a:lnTo>
                  <a:lnTo>
                    <a:pt x="816849" y="163965"/>
                  </a:lnTo>
                  <a:lnTo>
                    <a:pt x="816849" y="302716"/>
                  </a:lnTo>
                  <a:close/>
                  <a:moveTo>
                    <a:pt x="613252" y="302716"/>
                  </a:moveTo>
                  <a:lnTo>
                    <a:pt x="426613" y="302716"/>
                  </a:lnTo>
                  <a:lnTo>
                    <a:pt x="426613" y="163965"/>
                  </a:lnTo>
                  <a:lnTo>
                    <a:pt x="613252" y="163965"/>
                  </a:lnTo>
                  <a:lnTo>
                    <a:pt x="613252" y="302716"/>
                  </a:lnTo>
                  <a:close/>
                  <a:moveTo>
                    <a:pt x="613252" y="315323"/>
                  </a:moveTo>
                  <a:lnTo>
                    <a:pt x="613252" y="454075"/>
                  </a:lnTo>
                  <a:lnTo>
                    <a:pt x="426613" y="454075"/>
                  </a:lnTo>
                  <a:lnTo>
                    <a:pt x="426613" y="315323"/>
                  </a:lnTo>
                  <a:lnTo>
                    <a:pt x="613252" y="315323"/>
                  </a:lnTo>
                  <a:close/>
                  <a:moveTo>
                    <a:pt x="409655" y="454075"/>
                  </a:moveTo>
                  <a:lnTo>
                    <a:pt x="223016" y="454075"/>
                  </a:lnTo>
                  <a:lnTo>
                    <a:pt x="223016" y="315323"/>
                  </a:lnTo>
                  <a:lnTo>
                    <a:pt x="409655" y="315323"/>
                  </a:lnTo>
                  <a:lnTo>
                    <a:pt x="409655" y="454075"/>
                  </a:lnTo>
                  <a:close/>
                  <a:moveTo>
                    <a:pt x="409655" y="466681"/>
                  </a:moveTo>
                  <a:lnTo>
                    <a:pt x="409655" y="605433"/>
                  </a:lnTo>
                  <a:lnTo>
                    <a:pt x="223016" y="605433"/>
                  </a:lnTo>
                  <a:lnTo>
                    <a:pt x="223016" y="466681"/>
                  </a:lnTo>
                  <a:lnTo>
                    <a:pt x="409655" y="466681"/>
                  </a:lnTo>
                  <a:close/>
                  <a:moveTo>
                    <a:pt x="409655" y="618039"/>
                  </a:moveTo>
                  <a:lnTo>
                    <a:pt x="409655" y="756791"/>
                  </a:lnTo>
                  <a:lnTo>
                    <a:pt x="223016" y="756791"/>
                  </a:lnTo>
                  <a:lnTo>
                    <a:pt x="223016" y="618039"/>
                  </a:lnTo>
                  <a:lnTo>
                    <a:pt x="409655" y="618039"/>
                  </a:lnTo>
                  <a:close/>
                  <a:moveTo>
                    <a:pt x="409655" y="769397"/>
                  </a:moveTo>
                  <a:lnTo>
                    <a:pt x="409655" y="908149"/>
                  </a:lnTo>
                  <a:lnTo>
                    <a:pt x="223016" y="908149"/>
                  </a:lnTo>
                  <a:lnTo>
                    <a:pt x="223016" y="769397"/>
                  </a:lnTo>
                  <a:lnTo>
                    <a:pt x="409655" y="769397"/>
                  </a:lnTo>
                  <a:close/>
                  <a:moveTo>
                    <a:pt x="409655" y="920756"/>
                  </a:moveTo>
                  <a:lnTo>
                    <a:pt x="409655" y="1059507"/>
                  </a:lnTo>
                  <a:lnTo>
                    <a:pt x="223016" y="1059507"/>
                  </a:lnTo>
                  <a:lnTo>
                    <a:pt x="223016" y="920756"/>
                  </a:lnTo>
                  <a:lnTo>
                    <a:pt x="409655" y="920756"/>
                  </a:lnTo>
                  <a:close/>
                  <a:moveTo>
                    <a:pt x="409655" y="1072114"/>
                  </a:moveTo>
                  <a:lnTo>
                    <a:pt x="409655" y="1210866"/>
                  </a:lnTo>
                  <a:lnTo>
                    <a:pt x="223016" y="1210866"/>
                  </a:lnTo>
                  <a:lnTo>
                    <a:pt x="223016" y="1072114"/>
                  </a:lnTo>
                  <a:lnTo>
                    <a:pt x="409655" y="1072114"/>
                  </a:lnTo>
                  <a:close/>
                  <a:moveTo>
                    <a:pt x="409655" y="1223472"/>
                  </a:moveTo>
                  <a:lnTo>
                    <a:pt x="409655" y="1362224"/>
                  </a:lnTo>
                  <a:lnTo>
                    <a:pt x="223016" y="1362224"/>
                  </a:lnTo>
                  <a:lnTo>
                    <a:pt x="223016" y="1223472"/>
                  </a:lnTo>
                  <a:lnTo>
                    <a:pt x="409655" y="1223472"/>
                  </a:lnTo>
                  <a:close/>
                  <a:moveTo>
                    <a:pt x="409655" y="1374830"/>
                  </a:moveTo>
                  <a:lnTo>
                    <a:pt x="409655" y="1513582"/>
                  </a:lnTo>
                  <a:lnTo>
                    <a:pt x="223016" y="1513582"/>
                  </a:lnTo>
                  <a:lnTo>
                    <a:pt x="223016" y="1374830"/>
                  </a:lnTo>
                  <a:lnTo>
                    <a:pt x="409655" y="1374830"/>
                  </a:lnTo>
                  <a:close/>
                  <a:moveTo>
                    <a:pt x="409655" y="1526189"/>
                  </a:moveTo>
                  <a:lnTo>
                    <a:pt x="409655" y="1664940"/>
                  </a:lnTo>
                  <a:lnTo>
                    <a:pt x="223016" y="1664940"/>
                  </a:lnTo>
                  <a:lnTo>
                    <a:pt x="223016" y="1526189"/>
                  </a:lnTo>
                  <a:lnTo>
                    <a:pt x="409655" y="1526189"/>
                  </a:lnTo>
                  <a:close/>
                  <a:moveTo>
                    <a:pt x="409655" y="1677547"/>
                  </a:moveTo>
                  <a:lnTo>
                    <a:pt x="409655" y="1816298"/>
                  </a:lnTo>
                  <a:lnTo>
                    <a:pt x="223016" y="1816298"/>
                  </a:lnTo>
                  <a:lnTo>
                    <a:pt x="223016" y="1677547"/>
                  </a:lnTo>
                  <a:lnTo>
                    <a:pt x="409655" y="1677547"/>
                  </a:lnTo>
                  <a:close/>
                  <a:moveTo>
                    <a:pt x="409655" y="1828905"/>
                  </a:moveTo>
                  <a:lnTo>
                    <a:pt x="409655" y="1967656"/>
                  </a:lnTo>
                  <a:lnTo>
                    <a:pt x="223016" y="1967656"/>
                  </a:lnTo>
                  <a:lnTo>
                    <a:pt x="223016" y="1828905"/>
                  </a:lnTo>
                  <a:lnTo>
                    <a:pt x="409655" y="1828905"/>
                  </a:lnTo>
                  <a:close/>
                  <a:moveTo>
                    <a:pt x="409655" y="1980263"/>
                  </a:moveTo>
                  <a:lnTo>
                    <a:pt x="409655" y="2119015"/>
                  </a:lnTo>
                  <a:lnTo>
                    <a:pt x="223016" y="2119015"/>
                  </a:lnTo>
                  <a:lnTo>
                    <a:pt x="223016" y="1980263"/>
                  </a:lnTo>
                  <a:lnTo>
                    <a:pt x="409655" y="1980263"/>
                  </a:lnTo>
                  <a:close/>
                  <a:moveTo>
                    <a:pt x="409655" y="2131621"/>
                  </a:moveTo>
                  <a:lnTo>
                    <a:pt x="409655" y="2270373"/>
                  </a:lnTo>
                  <a:lnTo>
                    <a:pt x="223016" y="2270373"/>
                  </a:lnTo>
                  <a:lnTo>
                    <a:pt x="223016" y="2131621"/>
                  </a:lnTo>
                  <a:lnTo>
                    <a:pt x="409655" y="2131621"/>
                  </a:lnTo>
                  <a:close/>
                  <a:moveTo>
                    <a:pt x="409655" y="2282980"/>
                  </a:moveTo>
                  <a:lnTo>
                    <a:pt x="409655" y="2421731"/>
                  </a:lnTo>
                  <a:lnTo>
                    <a:pt x="223016" y="2421731"/>
                  </a:lnTo>
                  <a:lnTo>
                    <a:pt x="223016" y="2282980"/>
                  </a:lnTo>
                  <a:lnTo>
                    <a:pt x="409655" y="2282980"/>
                  </a:lnTo>
                  <a:close/>
                  <a:moveTo>
                    <a:pt x="409655" y="2434338"/>
                  </a:moveTo>
                  <a:lnTo>
                    <a:pt x="409655" y="2573089"/>
                  </a:lnTo>
                  <a:lnTo>
                    <a:pt x="223016" y="2573089"/>
                  </a:lnTo>
                  <a:lnTo>
                    <a:pt x="223016" y="2434338"/>
                  </a:lnTo>
                  <a:lnTo>
                    <a:pt x="409655" y="2434338"/>
                  </a:lnTo>
                  <a:close/>
                  <a:moveTo>
                    <a:pt x="409655" y="2585696"/>
                  </a:moveTo>
                  <a:lnTo>
                    <a:pt x="409655" y="2724448"/>
                  </a:lnTo>
                  <a:lnTo>
                    <a:pt x="223016" y="2724448"/>
                  </a:lnTo>
                  <a:lnTo>
                    <a:pt x="223016" y="2585696"/>
                  </a:lnTo>
                  <a:lnTo>
                    <a:pt x="409655" y="2585696"/>
                  </a:lnTo>
                  <a:close/>
                  <a:moveTo>
                    <a:pt x="409655" y="2737054"/>
                  </a:moveTo>
                  <a:lnTo>
                    <a:pt x="409655" y="2875806"/>
                  </a:lnTo>
                  <a:lnTo>
                    <a:pt x="223016" y="2875806"/>
                  </a:lnTo>
                  <a:lnTo>
                    <a:pt x="223016" y="2737054"/>
                  </a:lnTo>
                  <a:lnTo>
                    <a:pt x="409655" y="2737054"/>
                  </a:lnTo>
                  <a:close/>
                  <a:moveTo>
                    <a:pt x="409655" y="2888412"/>
                  </a:moveTo>
                  <a:lnTo>
                    <a:pt x="409655" y="3027164"/>
                  </a:lnTo>
                  <a:lnTo>
                    <a:pt x="223016" y="3027164"/>
                  </a:lnTo>
                  <a:lnTo>
                    <a:pt x="223016" y="2888412"/>
                  </a:lnTo>
                  <a:lnTo>
                    <a:pt x="409655" y="2888412"/>
                  </a:lnTo>
                  <a:close/>
                  <a:moveTo>
                    <a:pt x="426631" y="2888412"/>
                  </a:moveTo>
                  <a:lnTo>
                    <a:pt x="613270" y="2888412"/>
                  </a:lnTo>
                  <a:lnTo>
                    <a:pt x="613270" y="3027164"/>
                  </a:lnTo>
                  <a:lnTo>
                    <a:pt x="426631" y="3027164"/>
                  </a:lnTo>
                  <a:lnTo>
                    <a:pt x="426631" y="2888412"/>
                  </a:lnTo>
                  <a:close/>
                  <a:moveTo>
                    <a:pt x="613252" y="3039771"/>
                  </a:moveTo>
                  <a:lnTo>
                    <a:pt x="613252" y="3178522"/>
                  </a:lnTo>
                  <a:lnTo>
                    <a:pt x="426613" y="3178522"/>
                  </a:lnTo>
                  <a:lnTo>
                    <a:pt x="426613" y="3039771"/>
                  </a:lnTo>
                  <a:lnTo>
                    <a:pt x="613252" y="3039771"/>
                  </a:lnTo>
                  <a:close/>
                  <a:moveTo>
                    <a:pt x="630227" y="3039771"/>
                  </a:moveTo>
                  <a:lnTo>
                    <a:pt x="816867" y="3039771"/>
                  </a:lnTo>
                  <a:lnTo>
                    <a:pt x="816867" y="3178522"/>
                  </a:lnTo>
                  <a:lnTo>
                    <a:pt x="630227" y="3178522"/>
                  </a:lnTo>
                  <a:lnTo>
                    <a:pt x="630227" y="3039771"/>
                  </a:lnTo>
                  <a:close/>
                  <a:moveTo>
                    <a:pt x="833824" y="3039771"/>
                  </a:moveTo>
                  <a:lnTo>
                    <a:pt x="1020464" y="3039771"/>
                  </a:lnTo>
                  <a:lnTo>
                    <a:pt x="1020464" y="3178522"/>
                  </a:lnTo>
                  <a:lnTo>
                    <a:pt x="833824" y="3178522"/>
                  </a:lnTo>
                  <a:lnTo>
                    <a:pt x="833824" y="3039771"/>
                  </a:lnTo>
                  <a:close/>
                  <a:moveTo>
                    <a:pt x="1037421" y="3039771"/>
                  </a:moveTo>
                  <a:lnTo>
                    <a:pt x="1224061" y="3039771"/>
                  </a:lnTo>
                  <a:lnTo>
                    <a:pt x="1224061" y="3178522"/>
                  </a:lnTo>
                  <a:lnTo>
                    <a:pt x="1037421" y="3178522"/>
                  </a:lnTo>
                  <a:lnTo>
                    <a:pt x="1037421" y="3039771"/>
                  </a:lnTo>
                  <a:close/>
                  <a:moveTo>
                    <a:pt x="1241018" y="3039771"/>
                  </a:moveTo>
                  <a:lnTo>
                    <a:pt x="1427657" y="3039771"/>
                  </a:lnTo>
                  <a:lnTo>
                    <a:pt x="1427657" y="3178522"/>
                  </a:lnTo>
                  <a:lnTo>
                    <a:pt x="1241018" y="3178522"/>
                  </a:lnTo>
                  <a:lnTo>
                    <a:pt x="1241018" y="3039771"/>
                  </a:lnTo>
                  <a:close/>
                  <a:moveTo>
                    <a:pt x="1444615" y="3039771"/>
                  </a:moveTo>
                  <a:lnTo>
                    <a:pt x="1631254" y="3039771"/>
                  </a:lnTo>
                  <a:lnTo>
                    <a:pt x="1631254" y="3178522"/>
                  </a:lnTo>
                  <a:lnTo>
                    <a:pt x="1444615" y="3178522"/>
                  </a:lnTo>
                  <a:lnTo>
                    <a:pt x="1444615" y="3039771"/>
                  </a:lnTo>
                  <a:close/>
                  <a:moveTo>
                    <a:pt x="1648212" y="3039771"/>
                  </a:moveTo>
                  <a:lnTo>
                    <a:pt x="1834851" y="3039771"/>
                  </a:lnTo>
                  <a:lnTo>
                    <a:pt x="1834851" y="3178522"/>
                  </a:lnTo>
                  <a:lnTo>
                    <a:pt x="1648212" y="3178522"/>
                  </a:lnTo>
                  <a:lnTo>
                    <a:pt x="1648212" y="3039771"/>
                  </a:lnTo>
                  <a:close/>
                  <a:moveTo>
                    <a:pt x="1851809" y="3039771"/>
                  </a:moveTo>
                  <a:lnTo>
                    <a:pt x="2038448" y="3039771"/>
                  </a:lnTo>
                  <a:lnTo>
                    <a:pt x="2038448" y="3178522"/>
                  </a:lnTo>
                  <a:lnTo>
                    <a:pt x="1851809" y="3178522"/>
                  </a:lnTo>
                  <a:lnTo>
                    <a:pt x="1851809" y="3039771"/>
                  </a:lnTo>
                  <a:close/>
                  <a:moveTo>
                    <a:pt x="2055405" y="3039771"/>
                  </a:moveTo>
                  <a:lnTo>
                    <a:pt x="2242045" y="3039771"/>
                  </a:lnTo>
                  <a:lnTo>
                    <a:pt x="2242045" y="3178522"/>
                  </a:lnTo>
                  <a:lnTo>
                    <a:pt x="2055405" y="3178522"/>
                  </a:lnTo>
                  <a:lnTo>
                    <a:pt x="2055405" y="3039771"/>
                  </a:lnTo>
                  <a:close/>
                  <a:moveTo>
                    <a:pt x="2259002" y="3039771"/>
                  </a:moveTo>
                  <a:lnTo>
                    <a:pt x="2445642" y="3039771"/>
                  </a:lnTo>
                  <a:lnTo>
                    <a:pt x="2445642" y="3178522"/>
                  </a:lnTo>
                  <a:lnTo>
                    <a:pt x="2259002" y="3178522"/>
                  </a:lnTo>
                  <a:lnTo>
                    <a:pt x="2259002" y="3039771"/>
                  </a:lnTo>
                  <a:close/>
                  <a:moveTo>
                    <a:pt x="2462599" y="3039771"/>
                  </a:moveTo>
                  <a:lnTo>
                    <a:pt x="2649238" y="3039771"/>
                  </a:lnTo>
                  <a:lnTo>
                    <a:pt x="2649238" y="3178522"/>
                  </a:lnTo>
                  <a:lnTo>
                    <a:pt x="2462599" y="3178522"/>
                  </a:lnTo>
                  <a:lnTo>
                    <a:pt x="2462599" y="3039771"/>
                  </a:lnTo>
                  <a:close/>
                  <a:moveTo>
                    <a:pt x="2666196" y="3039771"/>
                  </a:moveTo>
                  <a:lnTo>
                    <a:pt x="2852835" y="3039771"/>
                  </a:lnTo>
                  <a:lnTo>
                    <a:pt x="2852835" y="3178522"/>
                  </a:lnTo>
                  <a:lnTo>
                    <a:pt x="2666196" y="3178522"/>
                  </a:lnTo>
                  <a:lnTo>
                    <a:pt x="2666196" y="3039771"/>
                  </a:lnTo>
                  <a:close/>
                  <a:moveTo>
                    <a:pt x="2869793" y="3039771"/>
                  </a:moveTo>
                  <a:lnTo>
                    <a:pt x="3056432" y="3039771"/>
                  </a:lnTo>
                  <a:lnTo>
                    <a:pt x="3056432" y="3178522"/>
                  </a:lnTo>
                  <a:lnTo>
                    <a:pt x="2869793" y="3178522"/>
                  </a:lnTo>
                  <a:lnTo>
                    <a:pt x="2869793" y="3039771"/>
                  </a:lnTo>
                  <a:close/>
                  <a:moveTo>
                    <a:pt x="2869793" y="3027164"/>
                  </a:moveTo>
                  <a:lnTo>
                    <a:pt x="2869793" y="2888412"/>
                  </a:lnTo>
                  <a:lnTo>
                    <a:pt x="3056432" y="2888412"/>
                  </a:lnTo>
                  <a:lnTo>
                    <a:pt x="3056432" y="3027164"/>
                  </a:lnTo>
                  <a:lnTo>
                    <a:pt x="2869793" y="3027164"/>
                  </a:lnTo>
                  <a:close/>
                  <a:moveTo>
                    <a:pt x="3073390" y="2888412"/>
                  </a:moveTo>
                  <a:lnTo>
                    <a:pt x="3260029" y="2888412"/>
                  </a:lnTo>
                  <a:lnTo>
                    <a:pt x="3260029" y="3027164"/>
                  </a:lnTo>
                  <a:lnTo>
                    <a:pt x="3073390" y="3027164"/>
                  </a:lnTo>
                  <a:lnTo>
                    <a:pt x="3073390" y="2888412"/>
                  </a:lnTo>
                  <a:close/>
                  <a:moveTo>
                    <a:pt x="3073390" y="2875806"/>
                  </a:moveTo>
                  <a:lnTo>
                    <a:pt x="3073390" y="2737054"/>
                  </a:lnTo>
                  <a:lnTo>
                    <a:pt x="3260029" y="2737054"/>
                  </a:lnTo>
                  <a:lnTo>
                    <a:pt x="3260029" y="2875806"/>
                  </a:lnTo>
                  <a:lnTo>
                    <a:pt x="3073390" y="2875806"/>
                  </a:lnTo>
                  <a:close/>
                  <a:moveTo>
                    <a:pt x="3073390" y="2724448"/>
                  </a:moveTo>
                  <a:lnTo>
                    <a:pt x="3073390" y="2585696"/>
                  </a:lnTo>
                  <a:lnTo>
                    <a:pt x="3260029" y="2585696"/>
                  </a:lnTo>
                  <a:lnTo>
                    <a:pt x="3260029" y="2724448"/>
                  </a:lnTo>
                  <a:lnTo>
                    <a:pt x="3073390" y="2724448"/>
                  </a:lnTo>
                  <a:close/>
                  <a:moveTo>
                    <a:pt x="3073390" y="2573089"/>
                  </a:moveTo>
                  <a:lnTo>
                    <a:pt x="3073390" y="2434338"/>
                  </a:lnTo>
                  <a:lnTo>
                    <a:pt x="3260029" y="2434338"/>
                  </a:lnTo>
                  <a:lnTo>
                    <a:pt x="3260029" y="2573089"/>
                  </a:lnTo>
                  <a:lnTo>
                    <a:pt x="3073390" y="2573089"/>
                  </a:lnTo>
                  <a:close/>
                  <a:moveTo>
                    <a:pt x="3073390" y="2421731"/>
                  </a:moveTo>
                  <a:lnTo>
                    <a:pt x="3073390" y="2282980"/>
                  </a:lnTo>
                  <a:lnTo>
                    <a:pt x="3260029" y="2282980"/>
                  </a:lnTo>
                  <a:lnTo>
                    <a:pt x="3260029" y="2421731"/>
                  </a:lnTo>
                  <a:lnTo>
                    <a:pt x="3073390" y="2421731"/>
                  </a:lnTo>
                  <a:close/>
                  <a:moveTo>
                    <a:pt x="3073390" y="2270373"/>
                  </a:moveTo>
                  <a:lnTo>
                    <a:pt x="3073390" y="2131621"/>
                  </a:lnTo>
                  <a:lnTo>
                    <a:pt x="3260029" y="2131621"/>
                  </a:lnTo>
                  <a:lnTo>
                    <a:pt x="3260029" y="2270373"/>
                  </a:lnTo>
                  <a:lnTo>
                    <a:pt x="3073390" y="2270373"/>
                  </a:lnTo>
                  <a:close/>
                  <a:moveTo>
                    <a:pt x="3073390" y="2119015"/>
                  </a:moveTo>
                  <a:lnTo>
                    <a:pt x="3073390" y="1980263"/>
                  </a:lnTo>
                  <a:lnTo>
                    <a:pt x="3260029" y="1980263"/>
                  </a:lnTo>
                  <a:lnTo>
                    <a:pt x="3260029" y="2119015"/>
                  </a:lnTo>
                  <a:lnTo>
                    <a:pt x="3073390" y="2119015"/>
                  </a:lnTo>
                  <a:close/>
                  <a:moveTo>
                    <a:pt x="3073390" y="1967656"/>
                  </a:moveTo>
                  <a:lnTo>
                    <a:pt x="3073390" y="1828905"/>
                  </a:lnTo>
                  <a:lnTo>
                    <a:pt x="3260029" y="1828905"/>
                  </a:lnTo>
                  <a:lnTo>
                    <a:pt x="3260029" y="1967656"/>
                  </a:lnTo>
                  <a:lnTo>
                    <a:pt x="3073390" y="1967656"/>
                  </a:lnTo>
                  <a:close/>
                  <a:moveTo>
                    <a:pt x="3073390" y="1816298"/>
                  </a:moveTo>
                  <a:lnTo>
                    <a:pt x="3073390" y="1677547"/>
                  </a:lnTo>
                  <a:lnTo>
                    <a:pt x="3260029" y="1677547"/>
                  </a:lnTo>
                  <a:lnTo>
                    <a:pt x="3260029" y="1816298"/>
                  </a:lnTo>
                  <a:lnTo>
                    <a:pt x="3073390" y="1816298"/>
                  </a:lnTo>
                  <a:close/>
                  <a:moveTo>
                    <a:pt x="3073390" y="1664940"/>
                  </a:moveTo>
                  <a:lnTo>
                    <a:pt x="3073390" y="1526189"/>
                  </a:lnTo>
                  <a:lnTo>
                    <a:pt x="3260029" y="1526189"/>
                  </a:lnTo>
                  <a:lnTo>
                    <a:pt x="3260029" y="1664940"/>
                  </a:lnTo>
                  <a:lnTo>
                    <a:pt x="3073390" y="1664940"/>
                  </a:lnTo>
                  <a:close/>
                  <a:moveTo>
                    <a:pt x="3073390" y="1513582"/>
                  </a:moveTo>
                  <a:lnTo>
                    <a:pt x="3073390" y="1374830"/>
                  </a:lnTo>
                  <a:lnTo>
                    <a:pt x="3260029" y="1374830"/>
                  </a:lnTo>
                  <a:lnTo>
                    <a:pt x="3260029" y="1513582"/>
                  </a:lnTo>
                  <a:lnTo>
                    <a:pt x="3073390" y="1513582"/>
                  </a:lnTo>
                  <a:close/>
                  <a:moveTo>
                    <a:pt x="3073390" y="1362224"/>
                  </a:moveTo>
                  <a:lnTo>
                    <a:pt x="3073390" y="1223472"/>
                  </a:lnTo>
                  <a:lnTo>
                    <a:pt x="3260029" y="1223472"/>
                  </a:lnTo>
                  <a:lnTo>
                    <a:pt x="3260029" y="1362224"/>
                  </a:lnTo>
                  <a:lnTo>
                    <a:pt x="3073390" y="1362224"/>
                  </a:lnTo>
                  <a:close/>
                  <a:moveTo>
                    <a:pt x="3073390" y="1210866"/>
                  </a:moveTo>
                  <a:lnTo>
                    <a:pt x="3073390" y="1072114"/>
                  </a:lnTo>
                  <a:lnTo>
                    <a:pt x="3260029" y="1072114"/>
                  </a:lnTo>
                  <a:lnTo>
                    <a:pt x="3260029" y="1210866"/>
                  </a:lnTo>
                  <a:lnTo>
                    <a:pt x="3073390" y="1210866"/>
                  </a:lnTo>
                  <a:close/>
                  <a:moveTo>
                    <a:pt x="3073390" y="1059507"/>
                  </a:moveTo>
                  <a:lnTo>
                    <a:pt x="3073390" y="920756"/>
                  </a:lnTo>
                  <a:lnTo>
                    <a:pt x="3260029" y="920756"/>
                  </a:lnTo>
                  <a:lnTo>
                    <a:pt x="3260029" y="1059507"/>
                  </a:lnTo>
                  <a:lnTo>
                    <a:pt x="3073390" y="1059507"/>
                  </a:lnTo>
                  <a:close/>
                  <a:moveTo>
                    <a:pt x="3073390" y="908149"/>
                  </a:moveTo>
                  <a:lnTo>
                    <a:pt x="3073390" y="769397"/>
                  </a:lnTo>
                  <a:lnTo>
                    <a:pt x="3260029" y="769397"/>
                  </a:lnTo>
                  <a:lnTo>
                    <a:pt x="3260029" y="908149"/>
                  </a:lnTo>
                  <a:lnTo>
                    <a:pt x="3073390" y="908149"/>
                  </a:lnTo>
                  <a:close/>
                  <a:moveTo>
                    <a:pt x="3073390" y="756791"/>
                  </a:moveTo>
                  <a:lnTo>
                    <a:pt x="3073390" y="618039"/>
                  </a:lnTo>
                  <a:lnTo>
                    <a:pt x="3260029" y="618039"/>
                  </a:lnTo>
                  <a:lnTo>
                    <a:pt x="3260029" y="756791"/>
                  </a:lnTo>
                  <a:lnTo>
                    <a:pt x="3073390" y="756791"/>
                  </a:lnTo>
                  <a:close/>
                  <a:moveTo>
                    <a:pt x="3073390" y="605433"/>
                  </a:moveTo>
                  <a:lnTo>
                    <a:pt x="3073390" y="466681"/>
                  </a:lnTo>
                  <a:lnTo>
                    <a:pt x="3260029" y="466681"/>
                  </a:lnTo>
                  <a:lnTo>
                    <a:pt x="3260029" y="605433"/>
                  </a:lnTo>
                  <a:lnTo>
                    <a:pt x="3073390" y="605433"/>
                  </a:lnTo>
                  <a:close/>
                  <a:moveTo>
                    <a:pt x="3073390" y="454075"/>
                  </a:moveTo>
                  <a:lnTo>
                    <a:pt x="3073390" y="315323"/>
                  </a:lnTo>
                  <a:lnTo>
                    <a:pt x="3260029" y="315323"/>
                  </a:lnTo>
                  <a:lnTo>
                    <a:pt x="3260029" y="454075"/>
                  </a:lnTo>
                  <a:lnTo>
                    <a:pt x="3073390" y="454075"/>
                  </a:lnTo>
                  <a:close/>
                  <a:moveTo>
                    <a:pt x="3073390" y="302716"/>
                  </a:moveTo>
                  <a:lnTo>
                    <a:pt x="3073390" y="163965"/>
                  </a:lnTo>
                  <a:lnTo>
                    <a:pt x="3260029" y="163965"/>
                  </a:lnTo>
                  <a:lnTo>
                    <a:pt x="3260029" y="302716"/>
                  </a:lnTo>
                  <a:lnTo>
                    <a:pt x="3073390" y="302716"/>
                  </a:lnTo>
                  <a:close/>
                  <a:moveTo>
                    <a:pt x="3073390" y="151358"/>
                  </a:moveTo>
                  <a:lnTo>
                    <a:pt x="3073390" y="12606"/>
                  </a:lnTo>
                  <a:lnTo>
                    <a:pt x="3260029" y="12606"/>
                  </a:lnTo>
                  <a:lnTo>
                    <a:pt x="3260029" y="151358"/>
                  </a:lnTo>
                  <a:lnTo>
                    <a:pt x="3073390" y="151358"/>
                  </a:lnTo>
                  <a:close/>
                  <a:moveTo>
                    <a:pt x="3056414" y="151358"/>
                  </a:moveTo>
                  <a:lnTo>
                    <a:pt x="2869775" y="151358"/>
                  </a:lnTo>
                  <a:lnTo>
                    <a:pt x="2869775" y="12606"/>
                  </a:lnTo>
                  <a:lnTo>
                    <a:pt x="3056414" y="12606"/>
                  </a:lnTo>
                  <a:lnTo>
                    <a:pt x="3056414" y="151358"/>
                  </a:lnTo>
                  <a:close/>
                  <a:moveTo>
                    <a:pt x="2852818" y="151358"/>
                  </a:moveTo>
                  <a:lnTo>
                    <a:pt x="2666178" y="151358"/>
                  </a:lnTo>
                  <a:lnTo>
                    <a:pt x="2666178" y="12606"/>
                  </a:lnTo>
                  <a:lnTo>
                    <a:pt x="2852818" y="12606"/>
                  </a:lnTo>
                  <a:lnTo>
                    <a:pt x="2852818" y="151358"/>
                  </a:lnTo>
                  <a:close/>
                  <a:moveTo>
                    <a:pt x="2649221" y="151358"/>
                  </a:moveTo>
                  <a:lnTo>
                    <a:pt x="2462581" y="151358"/>
                  </a:lnTo>
                  <a:lnTo>
                    <a:pt x="2462581" y="12606"/>
                  </a:lnTo>
                  <a:lnTo>
                    <a:pt x="2649221" y="12606"/>
                  </a:lnTo>
                  <a:lnTo>
                    <a:pt x="2649221" y="151358"/>
                  </a:lnTo>
                  <a:close/>
                  <a:moveTo>
                    <a:pt x="2445624" y="151358"/>
                  </a:moveTo>
                  <a:lnTo>
                    <a:pt x="2258984" y="151358"/>
                  </a:lnTo>
                  <a:lnTo>
                    <a:pt x="2258984" y="12606"/>
                  </a:lnTo>
                  <a:lnTo>
                    <a:pt x="2445624" y="12606"/>
                  </a:lnTo>
                  <a:lnTo>
                    <a:pt x="2445624" y="151358"/>
                  </a:lnTo>
                  <a:close/>
                  <a:moveTo>
                    <a:pt x="2242027" y="151358"/>
                  </a:moveTo>
                  <a:lnTo>
                    <a:pt x="2055387" y="151358"/>
                  </a:lnTo>
                  <a:lnTo>
                    <a:pt x="2055387" y="12606"/>
                  </a:lnTo>
                  <a:lnTo>
                    <a:pt x="2242027" y="12606"/>
                  </a:lnTo>
                  <a:lnTo>
                    <a:pt x="2242027" y="151358"/>
                  </a:lnTo>
                  <a:close/>
                  <a:moveTo>
                    <a:pt x="2038430" y="151358"/>
                  </a:moveTo>
                  <a:lnTo>
                    <a:pt x="1851790" y="151358"/>
                  </a:lnTo>
                  <a:lnTo>
                    <a:pt x="1851790" y="12606"/>
                  </a:lnTo>
                  <a:lnTo>
                    <a:pt x="2038430" y="12606"/>
                  </a:lnTo>
                  <a:lnTo>
                    <a:pt x="2038430" y="151358"/>
                  </a:lnTo>
                  <a:close/>
                  <a:moveTo>
                    <a:pt x="1834833" y="151358"/>
                  </a:moveTo>
                  <a:lnTo>
                    <a:pt x="1648193" y="151358"/>
                  </a:lnTo>
                  <a:lnTo>
                    <a:pt x="1648193" y="12606"/>
                  </a:lnTo>
                  <a:lnTo>
                    <a:pt x="1834833" y="12606"/>
                  </a:lnTo>
                  <a:lnTo>
                    <a:pt x="1834833" y="151358"/>
                  </a:lnTo>
                  <a:close/>
                  <a:moveTo>
                    <a:pt x="1631236" y="151358"/>
                  </a:moveTo>
                  <a:lnTo>
                    <a:pt x="1444597" y="151358"/>
                  </a:lnTo>
                  <a:lnTo>
                    <a:pt x="1444597" y="12606"/>
                  </a:lnTo>
                  <a:lnTo>
                    <a:pt x="1631236" y="12606"/>
                  </a:lnTo>
                  <a:lnTo>
                    <a:pt x="1631236" y="151358"/>
                  </a:lnTo>
                  <a:close/>
                  <a:moveTo>
                    <a:pt x="1427640" y="151358"/>
                  </a:moveTo>
                  <a:lnTo>
                    <a:pt x="1241000" y="151358"/>
                  </a:lnTo>
                  <a:lnTo>
                    <a:pt x="1241000" y="12606"/>
                  </a:lnTo>
                  <a:lnTo>
                    <a:pt x="1427640" y="12606"/>
                  </a:lnTo>
                  <a:lnTo>
                    <a:pt x="1427640" y="151358"/>
                  </a:lnTo>
                  <a:close/>
                  <a:moveTo>
                    <a:pt x="1224042" y="151358"/>
                  </a:moveTo>
                  <a:lnTo>
                    <a:pt x="1037403" y="151358"/>
                  </a:lnTo>
                  <a:lnTo>
                    <a:pt x="1037403" y="12606"/>
                  </a:lnTo>
                  <a:lnTo>
                    <a:pt x="1224042" y="12606"/>
                  </a:lnTo>
                  <a:lnTo>
                    <a:pt x="1224042" y="151358"/>
                  </a:lnTo>
                  <a:close/>
                  <a:moveTo>
                    <a:pt x="1020446" y="151358"/>
                  </a:moveTo>
                  <a:lnTo>
                    <a:pt x="833806" y="151358"/>
                  </a:lnTo>
                  <a:lnTo>
                    <a:pt x="833806" y="12606"/>
                  </a:lnTo>
                  <a:lnTo>
                    <a:pt x="1020446" y="12606"/>
                  </a:lnTo>
                  <a:lnTo>
                    <a:pt x="1020446" y="151358"/>
                  </a:lnTo>
                  <a:close/>
                  <a:moveTo>
                    <a:pt x="816849" y="151358"/>
                  </a:moveTo>
                  <a:lnTo>
                    <a:pt x="630209" y="151358"/>
                  </a:lnTo>
                  <a:lnTo>
                    <a:pt x="630209" y="12606"/>
                  </a:lnTo>
                  <a:lnTo>
                    <a:pt x="816849" y="12606"/>
                  </a:lnTo>
                  <a:lnTo>
                    <a:pt x="816849" y="151358"/>
                  </a:lnTo>
                  <a:close/>
                  <a:moveTo>
                    <a:pt x="613252" y="151358"/>
                  </a:moveTo>
                  <a:lnTo>
                    <a:pt x="426613" y="151358"/>
                  </a:lnTo>
                  <a:lnTo>
                    <a:pt x="426613" y="12606"/>
                  </a:lnTo>
                  <a:lnTo>
                    <a:pt x="613252" y="12606"/>
                  </a:lnTo>
                  <a:lnTo>
                    <a:pt x="613252" y="151358"/>
                  </a:lnTo>
                  <a:close/>
                  <a:moveTo>
                    <a:pt x="409655" y="151358"/>
                  </a:moveTo>
                  <a:lnTo>
                    <a:pt x="223016" y="151358"/>
                  </a:lnTo>
                  <a:lnTo>
                    <a:pt x="223016" y="12606"/>
                  </a:lnTo>
                  <a:lnTo>
                    <a:pt x="409655" y="12606"/>
                  </a:lnTo>
                  <a:lnTo>
                    <a:pt x="409655" y="151358"/>
                  </a:lnTo>
                  <a:close/>
                  <a:moveTo>
                    <a:pt x="409655" y="163965"/>
                  </a:moveTo>
                  <a:lnTo>
                    <a:pt x="409655" y="302716"/>
                  </a:lnTo>
                  <a:lnTo>
                    <a:pt x="223016" y="302716"/>
                  </a:lnTo>
                  <a:lnTo>
                    <a:pt x="223016" y="163965"/>
                  </a:lnTo>
                  <a:lnTo>
                    <a:pt x="409655" y="163965"/>
                  </a:lnTo>
                  <a:close/>
                  <a:moveTo>
                    <a:pt x="206058" y="302716"/>
                  </a:moveTo>
                  <a:lnTo>
                    <a:pt x="16958" y="302716"/>
                  </a:lnTo>
                  <a:lnTo>
                    <a:pt x="16958" y="163965"/>
                  </a:lnTo>
                  <a:lnTo>
                    <a:pt x="206058" y="163965"/>
                  </a:lnTo>
                  <a:lnTo>
                    <a:pt x="206058" y="302716"/>
                  </a:lnTo>
                  <a:close/>
                  <a:moveTo>
                    <a:pt x="16958" y="315323"/>
                  </a:moveTo>
                  <a:lnTo>
                    <a:pt x="206058" y="315323"/>
                  </a:lnTo>
                  <a:lnTo>
                    <a:pt x="206058" y="454075"/>
                  </a:lnTo>
                  <a:lnTo>
                    <a:pt x="16958" y="454075"/>
                  </a:lnTo>
                  <a:lnTo>
                    <a:pt x="16958" y="315323"/>
                  </a:lnTo>
                  <a:close/>
                  <a:moveTo>
                    <a:pt x="206058" y="466681"/>
                  </a:moveTo>
                  <a:lnTo>
                    <a:pt x="206058" y="605433"/>
                  </a:lnTo>
                  <a:lnTo>
                    <a:pt x="16958" y="605433"/>
                  </a:lnTo>
                  <a:lnTo>
                    <a:pt x="16958" y="466681"/>
                  </a:lnTo>
                  <a:lnTo>
                    <a:pt x="206058" y="466681"/>
                  </a:lnTo>
                  <a:close/>
                  <a:moveTo>
                    <a:pt x="16958" y="618039"/>
                  </a:moveTo>
                  <a:lnTo>
                    <a:pt x="206058" y="618039"/>
                  </a:lnTo>
                  <a:lnTo>
                    <a:pt x="206058" y="756791"/>
                  </a:lnTo>
                  <a:lnTo>
                    <a:pt x="16958" y="756791"/>
                  </a:lnTo>
                  <a:lnTo>
                    <a:pt x="16958" y="618039"/>
                  </a:lnTo>
                  <a:close/>
                  <a:moveTo>
                    <a:pt x="206058" y="769397"/>
                  </a:moveTo>
                  <a:lnTo>
                    <a:pt x="206058" y="908149"/>
                  </a:lnTo>
                  <a:lnTo>
                    <a:pt x="16958" y="908149"/>
                  </a:lnTo>
                  <a:lnTo>
                    <a:pt x="16958" y="769397"/>
                  </a:lnTo>
                  <a:lnTo>
                    <a:pt x="206058" y="769397"/>
                  </a:lnTo>
                  <a:close/>
                  <a:moveTo>
                    <a:pt x="16958" y="920756"/>
                  </a:moveTo>
                  <a:lnTo>
                    <a:pt x="206058" y="920756"/>
                  </a:lnTo>
                  <a:lnTo>
                    <a:pt x="206058" y="1059507"/>
                  </a:lnTo>
                  <a:lnTo>
                    <a:pt x="16958" y="1059507"/>
                  </a:lnTo>
                  <a:lnTo>
                    <a:pt x="16958" y="920756"/>
                  </a:lnTo>
                  <a:close/>
                  <a:moveTo>
                    <a:pt x="206058" y="1072114"/>
                  </a:moveTo>
                  <a:lnTo>
                    <a:pt x="206058" y="1210866"/>
                  </a:lnTo>
                  <a:lnTo>
                    <a:pt x="16958" y="1210866"/>
                  </a:lnTo>
                  <a:lnTo>
                    <a:pt x="16958" y="1072114"/>
                  </a:lnTo>
                  <a:lnTo>
                    <a:pt x="206058" y="1072114"/>
                  </a:lnTo>
                  <a:close/>
                  <a:moveTo>
                    <a:pt x="16958" y="1223472"/>
                  </a:moveTo>
                  <a:lnTo>
                    <a:pt x="206058" y="1223472"/>
                  </a:lnTo>
                  <a:lnTo>
                    <a:pt x="206058" y="1362224"/>
                  </a:lnTo>
                  <a:lnTo>
                    <a:pt x="16958" y="1362224"/>
                  </a:lnTo>
                  <a:lnTo>
                    <a:pt x="16958" y="1223472"/>
                  </a:lnTo>
                  <a:close/>
                  <a:moveTo>
                    <a:pt x="206058" y="1374830"/>
                  </a:moveTo>
                  <a:lnTo>
                    <a:pt x="206058" y="1513582"/>
                  </a:lnTo>
                  <a:lnTo>
                    <a:pt x="16958" y="1513582"/>
                  </a:lnTo>
                  <a:lnTo>
                    <a:pt x="16958" y="1374830"/>
                  </a:lnTo>
                  <a:lnTo>
                    <a:pt x="206058" y="1374830"/>
                  </a:lnTo>
                  <a:close/>
                  <a:moveTo>
                    <a:pt x="16958" y="1526189"/>
                  </a:moveTo>
                  <a:lnTo>
                    <a:pt x="206058" y="1526189"/>
                  </a:lnTo>
                  <a:lnTo>
                    <a:pt x="206058" y="1664940"/>
                  </a:lnTo>
                  <a:lnTo>
                    <a:pt x="16958" y="1664940"/>
                  </a:lnTo>
                  <a:lnTo>
                    <a:pt x="16958" y="1526189"/>
                  </a:lnTo>
                  <a:close/>
                  <a:moveTo>
                    <a:pt x="206058" y="1677547"/>
                  </a:moveTo>
                  <a:lnTo>
                    <a:pt x="206058" y="1816298"/>
                  </a:lnTo>
                  <a:lnTo>
                    <a:pt x="16958" y="1816298"/>
                  </a:lnTo>
                  <a:lnTo>
                    <a:pt x="16958" y="1677547"/>
                  </a:lnTo>
                  <a:lnTo>
                    <a:pt x="206058" y="1677547"/>
                  </a:lnTo>
                  <a:close/>
                  <a:moveTo>
                    <a:pt x="16958" y="1828905"/>
                  </a:moveTo>
                  <a:lnTo>
                    <a:pt x="206058" y="1828905"/>
                  </a:lnTo>
                  <a:lnTo>
                    <a:pt x="206058" y="1967656"/>
                  </a:lnTo>
                  <a:lnTo>
                    <a:pt x="16958" y="1967656"/>
                  </a:lnTo>
                  <a:lnTo>
                    <a:pt x="16958" y="1828905"/>
                  </a:lnTo>
                  <a:close/>
                  <a:moveTo>
                    <a:pt x="206058" y="1980263"/>
                  </a:moveTo>
                  <a:lnTo>
                    <a:pt x="206058" y="2119015"/>
                  </a:lnTo>
                  <a:lnTo>
                    <a:pt x="16958" y="2119015"/>
                  </a:lnTo>
                  <a:lnTo>
                    <a:pt x="16958" y="1980263"/>
                  </a:lnTo>
                  <a:lnTo>
                    <a:pt x="206058" y="1980263"/>
                  </a:lnTo>
                  <a:close/>
                  <a:moveTo>
                    <a:pt x="16958" y="2131621"/>
                  </a:moveTo>
                  <a:lnTo>
                    <a:pt x="206058" y="2131621"/>
                  </a:lnTo>
                  <a:lnTo>
                    <a:pt x="206058" y="2270373"/>
                  </a:lnTo>
                  <a:lnTo>
                    <a:pt x="16958" y="2270373"/>
                  </a:lnTo>
                  <a:lnTo>
                    <a:pt x="16958" y="2131621"/>
                  </a:lnTo>
                  <a:close/>
                  <a:moveTo>
                    <a:pt x="206058" y="2282980"/>
                  </a:moveTo>
                  <a:lnTo>
                    <a:pt x="206058" y="2421731"/>
                  </a:lnTo>
                  <a:lnTo>
                    <a:pt x="16958" y="2421731"/>
                  </a:lnTo>
                  <a:lnTo>
                    <a:pt x="16958" y="2282980"/>
                  </a:lnTo>
                  <a:lnTo>
                    <a:pt x="206058" y="2282980"/>
                  </a:lnTo>
                  <a:close/>
                  <a:moveTo>
                    <a:pt x="16958" y="2434338"/>
                  </a:moveTo>
                  <a:lnTo>
                    <a:pt x="206058" y="2434338"/>
                  </a:lnTo>
                  <a:lnTo>
                    <a:pt x="206058" y="2573089"/>
                  </a:lnTo>
                  <a:lnTo>
                    <a:pt x="16958" y="2573089"/>
                  </a:lnTo>
                  <a:lnTo>
                    <a:pt x="16958" y="2434338"/>
                  </a:lnTo>
                  <a:close/>
                  <a:moveTo>
                    <a:pt x="206058" y="2585696"/>
                  </a:moveTo>
                  <a:lnTo>
                    <a:pt x="206058" y="2724448"/>
                  </a:lnTo>
                  <a:lnTo>
                    <a:pt x="16958" y="2724448"/>
                  </a:lnTo>
                  <a:lnTo>
                    <a:pt x="16958" y="2585696"/>
                  </a:lnTo>
                  <a:lnTo>
                    <a:pt x="206058" y="2585696"/>
                  </a:lnTo>
                  <a:close/>
                  <a:moveTo>
                    <a:pt x="16958" y="2737054"/>
                  </a:moveTo>
                  <a:lnTo>
                    <a:pt x="206058" y="2737054"/>
                  </a:lnTo>
                  <a:lnTo>
                    <a:pt x="206058" y="2875806"/>
                  </a:lnTo>
                  <a:lnTo>
                    <a:pt x="16958" y="2875806"/>
                  </a:lnTo>
                  <a:lnTo>
                    <a:pt x="16958" y="2737054"/>
                  </a:lnTo>
                  <a:close/>
                  <a:moveTo>
                    <a:pt x="206058" y="2888412"/>
                  </a:moveTo>
                  <a:lnTo>
                    <a:pt x="206058" y="3027164"/>
                  </a:lnTo>
                  <a:lnTo>
                    <a:pt x="16958" y="3027164"/>
                  </a:lnTo>
                  <a:lnTo>
                    <a:pt x="16958" y="2888412"/>
                  </a:lnTo>
                  <a:lnTo>
                    <a:pt x="206058" y="2888412"/>
                  </a:lnTo>
                  <a:close/>
                  <a:moveTo>
                    <a:pt x="16958" y="3039771"/>
                  </a:moveTo>
                  <a:lnTo>
                    <a:pt x="206058" y="3039771"/>
                  </a:lnTo>
                  <a:lnTo>
                    <a:pt x="206058" y="3178522"/>
                  </a:lnTo>
                  <a:lnTo>
                    <a:pt x="16958" y="3178522"/>
                  </a:lnTo>
                  <a:lnTo>
                    <a:pt x="16958" y="3039771"/>
                  </a:lnTo>
                  <a:close/>
                  <a:moveTo>
                    <a:pt x="223034" y="3039771"/>
                  </a:moveTo>
                  <a:lnTo>
                    <a:pt x="409673" y="3039771"/>
                  </a:lnTo>
                  <a:lnTo>
                    <a:pt x="409673" y="3178522"/>
                  </a:lnTo>
                  <a:lnTo>
                    <a:pt x="223034" y="3178522"/>
                  </a:lnTo>
                  <a:lnTo>
                    <a:pt x="223034" y="3039771"/>
                  </a:lnTo>
                  <a:close/>
                  <a:moveTo>
                    <a:pt x="409655" y="3191129"/>
                  </a:moveTo>
                  <a:lnTo>
                    <a:pt x="409655" y="3329880"/>
                  </a:lnTo>
                  <a:lnTo>
                    <a:pt x="223016" y="3329880"/>
                  </a:lnTo>
                  <a:lnTo>
                    <a:pt x="223016" y="3191129"/>
                  </a:lnTo>
                  <a:lnTo>
                    <a:pt x="409655" y="3191129"/>
                  </a:lnTo>
                  <a:close/>
                  <a:moveTo>
                    <a:pt x="426631" y="3191129"/>
                  </a:moveTo>
                  <a:lnTo>
                    <a:pt x="613270" y="3191129"/>
                  </a:lnTo>
                  <a:lnTo>
                    <a:pt x="613270" y="3329880"/>
                  </a:lnTo>
                  <a:lnTo>
                    <a:pt x="426631" y="3329880"/>
                  </a:lnTo>
                  <a:lnTo>
                    <a:pt x="426631" y="3191129"/>
                  </a:lnTo>
                  <a:close/>
                  <a:moveTo>
                    <a:pt x="630227" y="3191129"/>
                  </a:moveTo>
                  <a:lnTo>
                    <a:pt x="816867" y="3191129"/>
                  </a:lnTo>
                  <a:lnTo>
                    <a:pt x="816867" y="3329880"/>
                  </a:lnTo>
                  <a:lnTo>
                    <a:pt x="630227" y="3329880"/>
                  </a:lnTo>
                  <a:lnTo>
                    <a:pt x="630227" y="3191129"/>
                  </a:lnTo>
                  <a:close/>
                  <a:moveTo>
                    <a:pt x="833824" y="3191129"/>
                  </a:moveTo>
                  <a:lnTo>
                    <a:pt x="1020464" y="3191129"/>
                  </a:lnTo>
                  <a:lnTo>
                    <a:pt x="1020464" y="3329880"/>
                  </a:lnTo>
                  <a:lnTo>
                    <a:pt x="833824" y="3329880"/>
                  </a:lnTo>
                  <a:lnTo>
                    <a:pt x="833824" y="3191129"/>
                  </a:lnTo>
                  <a:close/>
                  <a:moveTo>
                    <a:pt x="1037421" y="3191129"/>
                  </a:moveTo>
                  <a:lnTo>
                    <a:pt x="1224061" y="3191129"/>
                  </a:lnTo>
                  <a:lnTo>
                    <a:pt x="1224061" y="3329880"/>
                  </a:lnTo>
                  <a:lnTo>
                    <a:pt x="1037421" y="3329880"/>
                  </a:lnTo>
                  <a:lnTo>
                    <a:pt x="1037421" y="3191129"/>
                  </a:lnTo>
                  <a:close/>
                  <a:moveTo>
                    <a:pt x="1241018" y="3191129"/>
                  </a:moveTo>
                  <a:lnTo>
                    <a:pt x="1427657" y="3191129"/>
                  </a:lnTo>
                  <a:lnTo>
                    <a:pt x="1427657" y="3329880"/>
                  </a:lnTo>
                  <a:lnTo>
                    <a:pt x="1241018" y="3329880"/>
                  </a:lnTo>
                  <a:lnTo>
                    <a:pt x="1241018" y="3191129"/>
                  </a:lnTo>
                  <a:close/>
                  <a:moveTo>
                    <a:pt x="1444615" y="3191129"/>
                  </a:moveTo>
                  <a:lnTo>
                    <a:pt x="1631254" y="3191129"/>
                  </a:lnTo>
                  <a:lnTo>
                    <a:pt x="1631254" y="3329880"/>
                  </a:lnTo>
                  <a:lnTo>
                    <a:pt x="1444615" y="3329880"/>
                  </a:lnTo>
                  <a:lnTo>
                    <a:pt x="1444615" y="3191129"/>
                  </a:lnTo>
                  <a:close/>
                  <a:moveTo>
                    <a:pt x="1648212" y="3191129"/>
                  </a:moveTo>
                  <a:lnTo>
                    <a:pt x="1834851" y="3191129"/>
                  </a:lnTo>
                  <a:lnTo>
                    <a:pt x="1834851" y="3329880"/>
                  </a:lnTo>
                  <a:lnTo>
                    <a:pt x="1648212" y="3329880"/>
                  </a:lnTo>
                  <a:lnTo>
                    <a:pt x="1648212" y="3191129"/>
                  </a:lnTo>
                  <a:close/>
                  <a:moveTo>
                    <a:pt x="1851809" y="3191129"/>
                  </a:moveTo>
                  <a:lnTo>
                    <a:pt x="2038448" y="3191129"/>
                  </a:lnTo>
                  <a:lnTo>
                    <a:pt x="2038448" y="3329880"/>
                  </a:lnTo>
                  <a:lnTo>
                    <a:pt x="1851809" y="3329880"/>
                  </a:lnTo>
                  <a:lnTo>
                    <a:pt x="1851809" y="3191129"/>
                  </a:lnTo>
                  <a:close/>
                  <a:moveTo>
                    <a:pt x="2055405" y="3191129"/>
                  </a:moveTo>
                  <a:lnTo>
                    <a:pt x="2242045" y="3191129"/>
                  </a:lnTo>
                  <a:lnTo>
                    <a:pt x="2242045" y="3329880"/>
                  </a:lnTo>
                  <a:lnTo>
                    <a:pt x="2055405" y="3329880"/>
                  </a:lnTo>
                  <a:lnTo>
                    <a:pt x="2055405" y="3191129"/>
                  </a:lnTo>
                  <a:close/>
                  <a:moveTo>
                    <a:pt x="2259002" y="3191129"/>
                  </a:moveTo>
                  <a:lnTo>
                    <a:pt x="2445642" y="3191129"/>
                  </a:lnTo>
                  <a:lnTo>
                    <a:pt x="2445642" y="3329880"/>
                  </a:lnTo>
                  <a:lnTo>
                    <a:pt x="2259002" y="3329880"/>
                  </a:lnTo>
                  <a:lnTo>
                    <a:pt x="2259002" y="3191129"/>
                  </a:lnTo>
                  <a:close/>
                  <a:moveTo>
                    <a:pt x="2462599" y="3191129"/>
                  </a:moveTo>
                  <a:lnTo>
                    <a:pt x="2649238" y="3191129"/>
                  </a:lnTo>
                  <a:lnTo>
                    <a:pt x="2649238" y="3329880"/>
                  </a:lnTo>
                  <a:lnTo>
                    <a:pt x="2462599" y="3329880"/>
                  </a:lnTo>
                  <a:lnTo>
                    <a:pt x="2462599" y="3191129"/>
                  </a:lnTo>
                  <a:close/>
                  <a:moveTo>
                    <a:pt x="2666196" y="3191129"/>
                  </a:moveTo>
                  <a:lnTo>
                    <a:pt x="2852835" y="3191129"/>
                  </a:lnTo>
                  <a:lnTo>
                    <a:pt x="2852835" y="3329880"/>
                  </a:lnTo>
                  <a:lnTo>
                    <a:pt x="2666196" y="3329880"/>
                  </a:lnTo>
                  <a:lnTo>
                    <a:pt x="2666196" y="3191129"/>
                  </a:lnTo>
                  <a:close/>
                  <a:moveTo>
                    <a:pt x="2869793" y="3191129"/>
                  </a:moveTo>
                  <a:lnTo>
                    <a:pt x="3056432" y="3191129"/>
                  </a:lnTo>
                  <a:lnTo>
                    <a:pt x="3056432" y="3329880"/>
                  </a:lnTo>
                  <a:lnTo>
                    <a:pt x="2869793" y="3329880"/>
                  </a:lnTo>
                  <a:lnTo>
                    <a:pt x="2869793" y="3191129"/>
                  </a:lnTo>
                  <a:close/>
                  <a:moveTo>
                    <a:pt x="3073390" y="3191129"/>
                  </a:moveTo>
                  <a:lnTo>
                    <a:pt x="3260029" y="3191129"/>
                  </a:lnTo>
                  <a:lnTo>
                    <a:pt x="3260029" y="3329880"/>
                  </a:lnTo>
                  <a:lnTo>
                    <a:pt x="3073390" y="3329880"/>
                  </a:lnTo>
                  <a:lnTo>
                    <a:pt x="3073390" y="3191129"/>
                  </a:lnTo>
                  <a:close/>
                  <a:moveTo>
                    <a:pt x="3073390" y="3178522"/>
                  </a:moveTo>
                  <a:lnTo>
                    <a:pt x="3073390" y="3039771"/>
                  </a:lnTo>
                  <a:lnTo>
                    <a:pt x="3260029" y="3039771"/>
                  </a:lnTo>
                  <a:lnTo>
                    <a:pt x="3260029" y="3178522"/>
                  </a:lnTo>
                  <a:lnTo>
                    <a:pt x="3073390" y="3178522"/>
                  </a:lnTo>
                  <a:close/>
                  <a:moveTo>
                    <a:pt x="3276987" y="3039771"/>
                  </a:moveTo>
                  <a:lnTo>
                    <a:pt x="3461147" y="3039771"/>
                  </a:lnTo>
                  <a:lnTo>
                    <a:pt x="3461147" y="3178522"/>
                  </a:lnTo>
                  <a:lnTo>
                    <a:pt x="3276987" y="3178522"/>
                  </a:lnTo>
                  <a:lnTo>
                    <a:pt x="3276987" y="3039771"/>
                  </a:lnTo>
                  <a:close/>
                  <a:moveTo>
                    <a:pt x="3276987" y="3027164"/>
                  </a:moveTo>
                  <a:lnTo>
                    <a:pt x="3276987" y="2888412"/>
                  </a:lnTo>
                  <a:lnTo>
                    <a:pt x="3461147" y="2888412"/>
                  </a:lnTo>
                  <a:lnTo>
                    <a:pt x="3461147" y="3027164"/>
                  </a:lnTo>
                  <a:lnTo>
                    <a:pt x="3276987" y="3027164"/>
                  </a:lnTo>
                  <a:close/>
                  <a:moveTo>
                    <a:pt x="3461147" y="2875806"/>
                  </a:moveTo>
                  <a:lnTo>
                    <a:pt x="3276987" y="2875806"/>
                  </a:lnTo>
                  <a:lnTo>
                    <a:pt x="3276987" y="2737054"/>
                  </a:lnTo>
                  <a:lnTo>
                    <a:pt x="3461147" y="2737054"/>
                  </a:lnTo>
                  <a:lnTo>
                    <a:pt x="3461147" y="2875806"/>
                  </a:lnTo>
                  <a:close/>
                  <a:moveTo>
                    <a:pt x="3276987" y="2724448"/>
                  </a:moveTo>
                  <a:lnTo>
                    <a:pt x="3276987" y="2585696"/>
                  </a:lnTo>
                  <a:lnTo>
                    <a:pt x="3461147" y="2585696"/>
                  </a:lnTo>
                  <a:lnTo>
                    <a:pt x="3461147" y="2724448"/>
                  </a:lnTo>
                  <a:lnTo>
                    <a:pt x="3276987" y="2724448"/>
                  </a:lnTo>
                  <a:close/>
                  <a:moveTo>
                    <a:pt x="3461147" y="2573089"/>
                  </a:moveTo>
                  <a:lnTo>
                    <a:pt x="3276987" y="2573089"/>
                  </a:lnTo>
                  <a:lnTo>
                    <a:pt x="3276987" y="2434338"/>
                  </a:lnTo>
                  <a:lnTo>
                    <a:pt x="3461147" y="2434338"/>
                  </a:lnTo>
                  <a:lnTo>
                    <a:pt x="3461147" y="2573089"/>
                  </a:lnTo>
                  <a:close/>
                  <a:moveTo>
                    <a:pt x="3276987" y="2421731"/>
                  </a:moveTo>
                  <a:lnTo>
                    <a:pt x="3276987" y="2282980"/>
                  </a:lnTo>
                  <a:lnTo>
                    <a:pt x="3461147" y="2282980"/>
                  </a:lnTo>
                  <a:lnTo>
                    <a:pt x="3461147" y="2421731"/>
                  </a:lnTo>
                  <a:lnTo>
                    <a:pt x="3276987" y="2421731"/>
                  </a:lnTo>
                  <a:close/>
                  <a:moveTo>
                    <a:pt x="3461147" y="2270373"/>
                  </a:moveTo>
                  <a:lnTo>
                    <a:pt x="3276987" y="2270373"/>
                  </a:lnTo>
                  <a:lnTo>
                    <a:pt x="3276987" y="2131621"/>
                  </a:lnTo>
                  <a:lnTo>
                    <a:pt x="3461147" y="2131621"/>
                  </a:lnTo>
                  <a:lnTo>
                    <a:pt x="3461147" y="2270373"/>
                  </a:lnTo>
                  <a:close/>
                  <a:moveTo>
                    <a:pt x="3276987" y="2119015"/>
                  </a:moveTo>
                  <a:lnTo>
                    <a:pt x="3276987" y="1980263"/>
                  </a:lnTo>
                  <a:lnTo>
                    <a:pt x="3461147" y="1980263"/>
                  </a:lnTo>
                  <a:lnTo>
                    <a:pt x="3461147" y="2119015"/>
                  </a:lnTo>
                  <a:lnTo>
                    <a:pt x="3276987" y="2119015"/>
                  </a:lnTo>
                  <a:close/>
                  <a:moveTo>
                    <a:pt x="3461147" y="1967656"/>
                  </a:moveTo>
                  <a:lnTo>
                    <a:pt x="3276987" y="1967656"/>
                  </a:lnTo>
                  <a:lnTo>
                    <a:pt x="3276987" y="1828905"/>
                  </a:lnTo>
                  <a:lnTo>
                    <a:pt x="3461147" y="1828905"/>
                  </a:lnTo>
                  <a:lnTo>
                    <a:pt x="3461147" y="1967656"/>
                  </a:lnTo>
                  <a:close/>
                  <a:moveTo>
                    <a:pt x="3276987" y="1816298"/>
                  </a:moveTo>
                  <a:lnTo>
                    <a:pt x="3276987" y="1677547"/>
                  </a:lnTo>
                  <a:lnTo>
                    <a:pt x="3461147" y="1677547"/>
                  </a:lnTo>
                  <a:lnTo>
                    <a:pt x="3461147" y="1816298"/>
                  </a:lnTo>
                  <a:lnTo>
                    <a:pt x="3276987" y="1816298"/>
                  </a:lnTo>
                  <a:close/>
                  <a:moveTo>
                    <a:pt x="3461147" y="1664940"/>
                  </a:moveTo>
                  <a:lnTo>
                    <a:pt x="3276987" y="1664940"/>
                  </a:lnTo>
                  <a:lnTo>
                    <a:pt x="3276987" y="1526189"/>
                  </a:lnTo>
                  <a:lnTo>
                    <a:pt x="3461147" y="1526189"/>
                  </a:lnTo>
                  <a:lnTo>
                    <a:pt x="3461147" y="1664940"/>
                  </a:lnTo>
                  <a:close/>
                  <a:moveTo>
                    <a:pt x="3276987" y="1513582"/>
                  </a:moveTo>
                  <a:lnTo>
                    <a:pt x="3276987" y="1374830"/>
                  </a:lnTo>
                  <a:lnTo>
                    <a:pt x="3461147" y="1374830"/>
                  </a:lnTo>
                  <a:lnTo>
                    <a:pt x="3461147" y="1513582"/>
                  </a:lnTo>
                  <a:lnTo>
                    <a:pt x="3276987" y="1513582"/>
                  </a:lnTo>
                  <a:close/>
                  <a:moveTo>
                    <a:pt x="3461147" y="1362224"/>
                  </a:moveTo>
                  <a:lnTo>
                    <a:pt x="3276987" y="1362224"/>
                  </a:lnTo>
                  <a:lnTo>
                    <a:pt x="3276987" y="1223472"/>
                  </a:lnTo>
                  <a:lnTo>
                    <a:pt x="3461147" y="1223472"/>
                  </a:lnTo>
                  <a:lnTo>
                    <a:pt x="3461147" y="1362224"/>
                  </a:lnTo>
                  <a:close/>
                  <a:moveTo>
                    <a:pt x="3276987" y="1210866"/>
                  </a:moveTo>
                  <a:lnTo>
                    <a:pt x="3276987" y="1072114"/>
                  </a:lnTo>
                  <a:lnTo>
                    <a:pt x="3461147" y="1072114"/>
                  </a:lnTo>
                  <a:lnTo>
                    <a:pt x="3461147" y="1210866"/>
                  </a:lnTo>
                  <a:lnTo>
                    <a:pt x="3276987" y="1210866"/>
                  </a:lnTo>
                  <a:close/>
                  <a:moveTo>
                    <a:pt x="3461147" y="1059507"/>
                  </a:moveTo>
                  <a:lnTo>
                    <a:pt x="3276987" y="1059507"/>
                  </a:lnTo>
                  <a:lnTo>
                    <a:pt x="3276987" y="920756"/>
                  </a:lnTo>
                  <a:lnTo>
                    <a:pt x="3461147" y="920756"/>
                  </a:lnTo>
                  <a:lnTo>
                    <a:pt x="3461147" y="1059507"/>
                  </a:lnTo>
                  <a:close/>
                  <a:moveTo>
                    <a:pt x="3276987" y="908149"/>
                  </a:moveTo>
                  <a:lnTo>
                    <a:pt x="3276987" y="769397"/>
                  </a:lnTo>
                  <a:lnTo>
                    <a:pt x="3461147" y="769397"/>
                  </a:lnTo>
                  <a:lnTo>
                    <a:pt x="3461147" y="908149"/>
                  </a:lnTo>
                  <a:lnTo>
                    <a:pt x="3276987" y="908149"/>
                  </a:lnTo>
                  <a:close/>
                  <a:moveTo>
                    <a:pt x="3461147" y="756791"/>
                  </a:moveTo>
                  <a:lnTo>
                    <a:pt x="3276987" y="756791"/>
                  </a:lnTo>
                  <a:lnTo>
                    <a:pt x="3276987" y="618039"/>
                  </a:lnTo>
                  <a:lnTo>
                    <a:pt x="3461147" y="618039"/>
                  </a:lnTo>
                  <a:lnTo>
                    <a:pt x="3461147" y="756791"/>
                  </a:lnTo>
                  <a:close/>
                  <a:moveTo>
                    <a:pt x="3276987" y="605433"/>
                  </a:moveTo>
                  <a:lnTo>
                    <a:pt x="3276987" y="466681"/>
                  </a:lnTo>
                  <a:lnTo>
                    <a:pt x="3461147" y="466681"/>
                  </a:lnTo>
                  <a:lnTo>
                    <a:pt x="3461147" y="605433"/>
                  </a:lnTo>
                  <a:lnTo>
                    <a:pt x="3276987" y="605433"/>
                  </a:lnTo>
                  <a:close/>
                  <a:moveTo>
                    <a:pt x="3461147" y="454075"/>
                  </a:moveTo>
                  <a:lnTo>
                    <a:pt x="3276987" y="454075"/>
                  </a:lnTo>
                  <a:lnTo>
                    <a:pt x="3276987" y="315323"/>
                  </a:lnTo>
                  <a:lnTo>
                    <a:pt x="3461147" y="315323"/>
                  </a:lnTo>
                  <a:lnTo>
                    <a:pt x="3461147" y="454075"/>
                  </a:lnTo>
                  <a:close/>
                  <a:moveTo>
                    <a:pt x="3276987" y="302716"/>
                  </a:moveTo>
                  <a:lnTo>
                    <a:pt x="3276987" y="163965"/>
                  </a:lnTo>
                  <a:lnTo>
                    <a:pt x="3461147" y="163965"/>
                  </a:lnTo>
                  <a:lnTo>
                    <a:pt x="3461147" y="302716"/>
                  </a:lnTo>
                  <a:lnTo>
                    <a:pt x="3276987" y="302716"/>
                  </a:lnTo>
                  <a:close/>
                  <a:moveTo>
                    <a:pt x="3461147" y="151358"/>
                  </a:moveTo>
                  <a:lnTo>
                    <a:pt x="3276987" y="151358"/>
                  </a:lnTo>
                  <a:lnTo>
                    <a:pt x="3276987" y="12606"/>
                  </a:lnTo>
                  <a:lnTo>
                    <a:pt x="3461147" y="12606"/>
                  </a:lnTo>
                  <a:lnTo>
                    <a:pt x="3461147" y="151358"/>
                  </a:lnTo>
                  <a:close/>
                  <a:moveTo>
                    <a:pt x="206058" y="12606"/>
                  </a:moveTo>
                  <a:lnTo>
                    <a:pt x="206058" y="151358"/>
                  </a:lnTo>
                  <a:lnTo>
                    <a:pt x="16958" y="151358"/>
                  </a:lnTo>
                  <a:lnTo>
                    <a:pt x="16958" y="12606"/>
                  </a:lnTo>
                  <a:lnTo>
                    <a:pt x="206058" y="12606"/>
                  </a:lnTo>
                  <a:close/>
                  <a:moveTo>
                    <a:pt x="16958" y="3191129"/>
                  </a:moveTo>
                  <a:lnTo>
                    <a:pt x="206058" y="3191129"/>
                  </a:lnTo>
                  <a:lnTo>
                    <a:pt x="206058" y="3329880"/>
                  </a:lnTo>
                  <a:lnTo>
                    <a:pt x="16958" y="3329880"/>
                  </a:lnTo>
                  <a:lnTo>
                    <a:pt x="16958" y="3191129"/>
                  </a:lnTo>
                  <a:close/>
                  <a:moveTo>
                    <a:pt x="3276987" y="3329880"/>
                  </a:moveTo>
                  <a:lnTo>
                    <a:pt x="3276987" y="3191129"/>
                  </a:lnTo>
                  <a:lnTo>
                    <a:pt x="3461147" y="3191129"/>
                  </a:lnTo>
                  <a:lnTo>
                    <a:pt x="3461147" y="3329880"/>
                  </a:lnTo>
                  <a:lnTo>
                    <a:pt x="3276987" y="3329880"/>
                  </a:lnTo>
                  <a:close/>
                </a:path>
              </a:pathLst>
            </a:custGeom>
            <a:solidFill>
              <a:srgbClr val="F2F2F2"/>
            </a:solidFill>
            <a:ln w="18078" cap="flat">
              <a:noFill/>
              <a:prstDash val="solid"/>
              <a:miter/>
            </a:ln>
          </p:spPr>
          <p:txBody>
            <a:bodyPr rtlCol="0" anchor="ctr"/>
            <a:lstStyle/>
            <a:p>
              <a:endParaRPr lang="lv-LV"/>
            </a:p>
          </p:txBody>
        </p:sp>
        <p:sp>
          <p:nvSpPr>
            <p:cNvPr id="13369" name="Brīvforma: forma 13368">
              <a:extLst>
                <a:ext uri="{FF2B5EF4-FFF2-40B4-BE49-F238E27FC236}">
                  <a16:creationId xmlns:a16="http://schemas.microsoft.com/office/drawing/2014/main" id="{1931245F-E444-4E29-83F3-B83C8963FC2B}"/>
                </a:ext>
              </a:extLst>
            </p:cNvPr>
            <p:cNvSpPr/>
            <p:nvPr/>
          </p:nvSpPr>
          <p:spPr>
            <a:xfrm>
              <a:off x="3054107" y="2164296"/>
              <a:ext cx="4054979" cy="302716"/>
            </a:xfrm>
            <a:custGeom>
              <a:avLst/>
              <a:gdLst>
                <a:gd name="connsiteX0" fmla="*/ 0 w 4054979"/>
                <a:gd name="connsiteY0" fmla="*/ 0 h 302716"/>
                <a:gd name="connsiteX1" fmla="*/ 4054980 w 4054979"/>
                <a:gd name="connsiteY1" fmla="*/ 0 h 302716"/>
                <a:gd name="connsiteX2" fmla="*/ 4054980 w 4054979"/>
                <a:gd name="connsiteY2" fmla="*/ 302716 h 302716"/>
                <a:gd name="connsiteX3" fmla="*/ 0 w 4054979"/>
                <a:gd name="connsiteY3" fmla="*/ 302716 h 302716"/>
              </a:gdLst>
              <a:ahLst/>
              <a:cxnLst>
                <a:cxn ang="0">
                  <a:pos x="connsiteX0" y="connsiteY0"/>
                </a:cxn>
                <a:cxn ang="0">
                  <a:pos x="connsiteX1" y="connsiteY1"/>
                </a:cxn>
                <a:cxn ang="0">
                  <a:pos x="connsiteX2" y="connsiteY2"/>
                </a:cxn>
                <a:cxn ang="0">
                  <a:pos x="connsiteX3" y="connsiteY3"/>
                </a:cxn>
              </a:cxnLst>
              <a:rect l="l" t="t" r="r" b="b"/>
              <a:pathLst>
                <a:path w="4054979" h="302716">
                  <a:moveTo>
                    <a:pt x="0" y="0"/>
                  </a:moveTo>
                  <a:lnTo>
                    <a:pt x="4054980" y="0"/>
                  </a:lnTo>
                  <a:lnTo>
                    <a:pt x="4054980" y="302716"/>
                  </a:lnTo>
                  <a:lnTo>
                    <a:pt x="0" y="302716"/>
                  </a:lnTo>
                  <a:close/>
                </a:path>
              </a:pathLst>
            </a:custGeom>
            <a:solidFill>
              <a:schemeClr val="accent4"/>
            </a:solidFill>
            <a:ln w="18078" cap="flat">
              <a:noFill/>
              <a:prstDash val="solid"/>
              <a:miter/>
            </a:ln>
          </p:spPr>
          <p:txBody>
            <a:bodyPr rtlCol="0" anchor="ctr"/>
            <a:lstStyle/>
            <a:p>
              <a:endParaRPr lang="lv-LV"/>
            </a:p>
          </p:txBody>
        </p:sp>
        <p:sp>
          <p:nvSpPr>
            <p:cNvPr id="13370" name="Brīvforma: forma 13369">
              <a:extLst>
                <a:ext uri="{FF2B5EF4-FFF2-40B4-BE49-F238E27FC236}">
                  <a16:creationId xmlns:a16="http://schemas.microsoft.com/office/drawing/2014/main" id="{424733A0-80BA-4FA8-B562-FC3A71F61771}"/>
                </a:ext>
              </a:extLst>
            </p:cNvPr>
            <p:cNvSpPr/>
            <p:nvPr/>
          </p:nvSpPr>
          <p:spPr>
            <a:xfrm>
              <a:off x="3588544" y="2250254"/>
              <a:ext cx="203596" cy="151358"/>
            </a:xfrm>
            <a:custGeom>
              <a:avLst/>
              <a:gdLst>
                <a:gd name="connsiteX0" fmla="*/ 203597 w 203596"/>
                <a:gd name="connsiteY0" fmla="*/ 75679 h 151358"/>
                <a:gd name="connsiteX1" fmla="*/ 101798 w 203596"/>
                <a:gd name="connsiteY1" fmla="*/ 151358 h 151358"/>
                <a:gd name="connsiteX2" fmla="*/ 0 w 203596"/>
                <a:gd name="connsiteY2" fmla="*/ 75679 h 151358"/>
                <a:gd name="connsiteX3" fmla="*/ 101798 w 203596"/>
                <a:gd name="connsiteY3" fmla="*/ 0 h 151358"/>
                <a:gd name="connsiteX4" fmla="*/ 203597 w 203596"/>
                <a:gd name="connsiteY4" fmla="*/ 75679 h 15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6" h="151358">
                  <a:moveTo>
                    <a:pt x="203597" y="75679"/>
                  </a:moveTo>
                  <a:cubicBezTo>
                    <a:pt x="203597" y="117476"/>
                    <a:pt x="158020" y="151358"/>
                    <a:pt x="101798" y="151358"/>
                  </a:cubicBezTo>
                  <a:cubicBezTo>
                    <a:pt x="45577" y="151358"/>
                    <a:pt x="0" y="117476"/>
                    <a:pt x="0" y="75679"/>
                  </a:cubicBezTo>
                  <a:cubicBezTo>
                    <a:pt x="0" y="33883"/>
                    <a:pt x="45577" y="0"/>
                    <a:pt x="101798" y="0"/>
                  </a:cubicBezTo>
                  <a:cubicBezTo>
                    <a:pt x="158020" y="0"/>
                    <a:pt x="203597" y="33883"/>
                    <a:pt x="203597" y="75679"/>
                  </a:cubicBezTo>
                  <a:close/>
                </a:path>
              </a:pathLst>
            </a:custGeom>
            <a:solidFill>
              <a:srgbClr val="FFFFFF"/>
            </a:solidFill>
            <a:ln w="18078" cap="flat">
              <a:noFill/>
              <a:prstDash val="solid"/>
              <a:miter/>
            </a:ln>
          </p:spPr>
          <p:txBody>
            <a:bodyPr rtlCol="0" anchor="ctr"/>
            <a:lstStyle/>
            <a:p>
              <a:endParaRPr lang="lv-LV"/>
            </a:p>
          </p:txBody>
        </p:sp>
        <p:sp>
          <p:nvSpPr>
            <p:cNvPr id="13371" name="Brīvforma: forma 13370">
              <a:extLst>
                <a:ext uri="{FF2B5EF4-FFF2-40B4-BE49-F238E27FC236}">
                  <a16:creationId xmlns:a16="http://schemas.microsoft.com/office/drawing/2014/main" id="{E9D355E2-CA2E-43E4-A220-F7C778E9ED68}"/>
                </a:ext>
              </a:extLst>
            </p:cNvPr>
            <p:cNvSpPr/>
            <p:nvPr/>
          </p:nvSpPr>
          <p:spPr>
            <a:xfrm>
              <a:off x="6438900" y="2250254"/>
              <a:ext cx="203596" cy="151358"/>
            </a:xfrm>
            <a:custGeom>
              <a:avLst/>
              <a:gdLst>
                <a:gd name="connsiteX0" fmla="*/ 203597 w 203596"/>
                <a:gd name="connsiteY0" fmla="*/ 75679 h 151358"/>
                <a:gd name="connsiteX1" fmla="*/ 101799 w 203596"/>
                <a:gd name="connsiteY1" fmla="*/ 151358 h 151358"/>
                <a:gd name="connsiteX2" fmla="*/ 0 w 203596"/>
                <a:gd name="connsiteY2" fmla="*/ 75679 h 151358"/>
                <a:gd name="connsiteX3" fmla="*/ 101799 w 203596"/>
                <a:gd name="connsiteY3" fmla="*/ 0 h 151358"/>
                <a:gd name="connsiteX4" fmla="*/ 203597 w 203596"/>
                <a:gd name="connsiteY4" fmla="*/ 75679 h 15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6" h="151358">
                  <a:moveTo>
                    <a:pt x="203597" y="75679"/>
                  </a:moveTo>
                  <a:cubicBezTo>
                    <a:pt x="203597" y="117476"/>
                    <a:pt x="158020" y="151358"/>
                    <a:pt x="101799" y="151358"/>
                  </a:cubicBezTo>
                  <a:cubicBezTo>
                    <a:pt x="45577" y="151358"/>
                    <a:pt x="0" y="117476"/>
                    <a:pt x="0" y="75679"/>
                  </a:cubicBezTo>
                  <a:cubicBezTo>
                    <a:pt x="0" y="33883"/>
                    <a:pt x="45577" y="0"/>
                    <a:pt x="101799" y="0"/>
                  </a:cubicBezTo>
                  <a:cubicBezTo>
                    <a:pt x="158020" y="0"/>
                    <a:pt x="203597" y="33883"/>
                    <a:pt x="203597" y="75679"/>
                  </a:cubicBezTo>
                  <a:close/>
                </a:path>
              </a:pathLst>
            </a:custGeom>
            <a:solidFill>
              <a:srgbClr val="FFFFFF"/>
            </a:solidFill>
            <a:ln w="18078" cap="flat">
              <a:noFill/>
              <a:prstDash val="solid"/>
              <a:miter/>
            </a:ln>
          </p:spPr>
          <p:txBody>
            <a:bodyPr rtlCol="0" anchor="ctr"/>
            <a:lstStyle/>
            <a:p>
              <a:endParaRPr lang="lv-LV"/>
            </a:p>
          </p:txBody>
        </p:sp>
      </p:grpSp>
      <p:sp>
        <p:nvSpPr>
          <p:cNvPr id="13373" name="Brīvforma: forma 13372">
            <a:extLst>
              <a:ext uri="{FF2B5EF4-FFF2-40B4-BE49-F238E27FC236}">
                <a16:creationId xmlns:a16="http://schemas.microsoft.com/office/drawing/2014/main" id="{9238F9CE-BA88-4E23-A3CA-6F2B3F6F03A8}"/>
              </a:ext>
            </a:extLst>
          </p:cNvPr>
          <p:cNvSpPr/>
          <p:nvPr/>
        </p:nvSpPr>
        <p:spPr>
          <a:xfrm>
            <a:off x="1935037" y="4650212"/>
            <a:ext cx="2861214" cy="2127194"/>
          </a:xfrm>
          <a:custGeom>
            <a:avLst/>
            <a:gdLst>
              <a:gd name="connsiteX0" fmla="*/ 2618093 w 2861214"/>
              <a:gd name="connsiteY0" fmla="*/ 1866173 h 2127194"/>
              <a:gd name="connsiteX1" fmla="*/ 2645076 w 2861214"/>
              <a:gd name="connsiteY1" fmla="*/ 1846099 h 2127194"/>
              <a:gd name="connsiteX2" fmla="*/ 2456735 w 2861214"/>
              <a:gd name="connsiteY2" fmla="*/ 1706083 h 2127194"/>
              <a:gd name="connsiteX3" fmla="*/ 2537722 w 2861214"/>
              <a:gd name="connsiteY3" fmla="*/ 1645876 h 2127194"/>
              <a:gd name="connsiteX4" fmla="*/ 1781518 w 2861214"/>
              <a:gd name="connsiteY4" fmla="*/ 1083698 h 2127194"/>
              <a:gd name="connsiteX5" fmla="*/ 1781518 w 2861214"/>
              <a:gd name="connsiteY5" fmla="*/ 1163965 h 2127194"/>
              <a:gd name="connsiteX6" fmla="*/ 2429752 w 2861214"/>
              <a:gd name="connsiteY6" fmla="*/ 1645876 h 2127194"/>
              <a:gd name="connsiteX7" fmla="*/ 2402750 w 2861214"/>
              <a:gd name="connsiteY7" fmla="*/ 1665949 h 2127194"/>
              <a:gd name="connsiteX8" fmla="*/ 467875 w 2861214"/>
              <a:gd name="connsiteY8" fmla="*/ 227495 h 2127194"/>
              <a:gd name="connsiteX9" fmla="*/ 98324 w 2861214"/>
              <a:gd name="connsiteY9" fmla="*/ 46403 h 2127194"/>
              <a:gd name="connsiteX10" fmla="*/ 89420 w 2861214"/>
              <a:gd name="connsiteY10" fmla="*/ 53022 h 2127194"/>
              <a:gd name="connsiteX11" fmla="*/ 18097 w 2861214"/>
              <a:gd name="connsiteY11" fmla="*/ 0 h 2127194"/>
              <a:gd name="connsiteX12" fmla="*/ 0 w 2861214"/>
              <a:gd name="connsiteY12" fmla="*/ 13454 h 2127194"/>
              <a:gd name="connsiteX13" fmla="*/ 71322 w 2861214"/>
              <a:gd name="connsiteY13" fmla="*/ 66476 h 2127194"/>
              <a:gd name="connsiteX14" fmla="*/ 62328 w 2861214"/>
              <a:gd name="connsiteY14" fmla="*/ 73163 h 2127194"/>
              <a:gd name="connsiteX15" fmla="*/ 305902 w 2861214"/>
              <a:gd name="connsiteY15" fmla="*/ 347895 h 2127194"/>
              <a:gd name="connsiteX16" fmla="*/ 2483121 w 2861214"/>
              <a:gd name="connsiteY16" fmla="*/ 1966499 h 2127194"/>
              <a:gd name="connsiteX17" fmla="*/ 2510123 w 2861214"/>
              <a:gd name="connsiteY17" fmla="*/ 1946439 h 2127194"/>
              <a:gd name="connsiteX18" fmla="*/ 2753245 w 2861214"/>
              <a:gd name="connsiteY18" fmla="*/ 2127195 h 2127194"/>
              <a:gd name="connsiteX19" fmla="*/ 2861214 w 2861214"/>
              <a:gd name="connsiteY19" fmla="*/ 2046928 h 2127194"/>
              <a:gd name="connsiteX20" fmla="*/ 2618093 w 2861214"/>
              <a:gd name="connsiteY20" fmla="*/ 1866173 h 212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1214" h="2127194">
                <a:moveTo>
                  <a:pt x="2618093" y="1866173"/>
                </a:moveTo>
                <a:lnTo>
                  <a:pt x="2645076" y="1846099"/>
                </a:lnTo>
                <a:lnTo>
                  <a:pt x="2456735" y="1706083"/>
                </a:lnTo>
                <a:lnTo>
                  <a:pt x="2537722" y="1645876"/>
                </a:lnTo>
                <a:lnTo>
                  <a:pt x="1781518" y="1083698"/>
                </a:lnTo>
                <a:cubicBezTo>
                  <a:pt x="1751693" y="1105857"/>
                  <a:pt x="1751693" y="1141806"/>
                  <a:pt x="1781518" y="1163965"/>
                </a:cubicBezTo>
                <a:lnTo>
                  <a:pt x="2429752" y="1645876"/>
                </a:lnTo>
                <a:lnTo>
                  <a:pt x="2402750" y="1665949"/>
                </a:lnTo>
                <a:lnTo>
                  <a:pt x="467875" y="227495"/>
                </a:lnTo>
                <a:lnTo>
                  <a:pt x="98324" y="46403"/>
                </a:lnTo>
                <a:lnTo>
                  <a:pt x="89420" y="53022"/>
                </a:lnTo>
                <a:lnTo>
                  <a:pt x="18097" y="0"/>
                </a:lnTo>
                <a:lnTo>
                  <a:pt x="0" y="13454"/>
                </a:lnTo>
                <a:lnTo>
                  <a:pt x="71322" y="66476"/>
                </a:lnTo>
                <a:lnTo>
                  <a:pt x="62328" y="73163"/>
                </a:lnTo>
                <a:lnTo>
                  <a:pt x="305902" y="347895"/>
                </a:lnTo>
                <a:lnTo>
                  <a:pt x="2483121" y="1966499"/>
                </a:lnTo>
                <a:lnTo>
                  <a:pt x="2510123" y="1946439"/>
                </a:lnTo>
                <a:lnTo>
                  <a:pt x="2753245" y="2127195"/>
                </a:lnTo>
                <a:lnTo>
                  <a:pt x="2861214" y="2046928"/>
                </a:lnTo>
                <a:lnTo>
                  <a:pt x="2618093" y="1866173"/>
                </a:lnTo>
                <a:close/>
              </a:path>
            </a:pathLst>
          </a:custGeom>
          <a:solidFill>
            <a:srgbClr val="D2D2D2"/>
          </a:solidFill>
          <a:ln w="18078" cap="flat">
            <a:noFill/>
            <a:prstDash val="solid"/>
            <a:miter/>
          </a:ln>
        </p:spPr>
        <p:txBody>
          <a:bodyPr rtlCol="0" anchor="ctr"/>
          <a:lstStyle/>
          <a:p>
            <a:endParaRPr lang="lv-LV"/>
          </a:p>
        </p:txBody>
      </p:sp>
      <p:grpSp>
        <p:nvGrpSpPr>
          <p:cNvPr id="13374" name="Grafika 2" descr="Graph and note paper pads with pencil">
            <a:extLst>
              <a:ext uri="{FF2B5EF4-FFF2-40B4-BE49-F238E27FC236}">
                <a16:creationId xmlns:a16="http://schemas.microsoft.com/office/drawing/2014/main" id="{3664220F-3A60-4602-91AF-8241BD0F1367}"/>
              </a:ext>
            </a:extLst>
          </p:cNvPr>
          <p:cNvGrpSpPr/>
          <p:nvPr/>
        </p:nvGrpSpPr>
        <p:grpSpPr>
          <a:xfrm>
            <a:off x="1935012" y="4548476"/>
            <a:ext cx="2861215" cy="2127128"/>
            <a:chOff x="2460104" y="4235997"/>
            <a:chExt cx="2861215" cy="2127128"/>
          </a:xfrm>
        </p:grpSpPr>
        <p:sp>
          <p:nvSpPr>
            <p:cNvPr id="13375" name="Brīvforma: forma 13374">
              <a:extLst>
                <a:ext uri="{FF2B5EF4-FFF2-40B4-BE49-F238E27FC236}">
                  <a16:creationId xmlns:a16="http://schemas.microsoft.com/office/drawing/2014/main" id="{B6462948-28BF-4218-A1B0-B88E95CB9FE3}"/>
                </a:ext>
              </a:extLst>
            </p:cNvPr>
            <p:cNvSpPr/>
            <p:nvPr/>
          </p:nvSpPr>
          <p:spPr>
            <a:xfrm rot="-2700000">
              <a:off x="2503500" y="4228206"/>
              <a:ext cx="25589" cy="99128"/>
            </a:xfrm>
            <a:custGeom>
              <a:avLst/>
              <a:gdLst>
                <a:gd name="connsiteX0" fmla="*/ 0 w 25589"/>
                <a:gd name="connsiteY0" fmla="*/ 0 h 99128"/>
                <a:gd name="connsiteX1" fmla="*/ 25590 w 25589"/>
                <a:gd name="connsiteY1" fmla="*/ 0 h 99128"/>
                <a:gd name="connsiteX2" fmla="*/ 25590 w 25589"/>
                <a:gd name="connsiteY2" fmla="*/ 99129 h 99128"/>
                <a:gd name="connsiteX3" fmla="*/ 0 w 25589"/>
                <a:gd name="connsiteY3" fmla="*/ 99129 h 99128"/>
              </a:gdLst>
              <a:ahLst/>
              <a:cxnLst>
                <a:cxn ang="0">
                  <a:pos x="connsiteX0" y="connsiteY0"/>
                </a:cxn>
                <a:cxn ang="0">
                  <a:pos x="connsiteX1" y="connsiteY1"/>
                </a:cxn>
                <a:cxn ang="0">
                  <a:pos x="connsiteX2" y="connsiteY2"/>
                </a:cxn>
                <a:cxn ang="0">
                  <a:pos x="connsiteX3" y="connsiteY3"/>
                </a:cxn>
              </a:cxnLst>
              <a:rect l="l" t="t" r="r" b="b"/>
              <a:pathLst>
                <a:path w="25589" h="99128">
                  <a:moveTo>
                    <a:pt x="0" y="0"/>
                  </a:moveTo>
                  <a:lnTo>
                    <a:pt x="25590" y="0"/>
                  </a:lnTo>
                  <a:lnTo>
                    <a:pt x="25590" y="99129"/>
                  </a:lnTo>
                  <a:lnTo>
                    <a:pt x="0" y="99129"/>
                  </a:lnTo>
                  <a:close/>
                </a:path>
              </a:pathLst>
            </a:custGeom>
            <a:solidFill>
              <a:srgbClr val="505050"/>
            </a:solidFill>
            <a:ln w="18078" cap="flat">
              <a:noFill/>
              <a:prstDash val="solid"/>
              <a:miter/>
            </a:ln>
          </p:spPr>
          <p:txBody>
            <a:bodyPr rtlCol="0" anchor="ctr"/>
            <a:lstStyle/>
            <a:p>
              <a:endParaRPr lang="lv-LV"/>
            </a:p>
          </p:txBody>
        </p:sp>
        <p:sp>
          <p:nvSpPr>
            <p:cNvPr id="13376" name="Brīvforma: forma 13375">
              <a:extLst>
                <a:ext uri="{FF2B5EF4-FFF2-40B4-BE49-F238E27FC236}">
                  <a16:creationId xmlns:a16="http://schemas.microsoft.com/office/drawing/2014/main" id="{939784D9-1257-4F9B-838E-F268F2AEF4AE}"/>
                </a:ext>
              </a:extLst>
            </p:cNvPr>
            <p:cNvSpPr/>
            <p:nvPr/>
          </p:nvSpPr>
          <p:spPr>
            <a:xfrm rot="-2700000">
              <a:off x="5053093" y="6075516"/>
              <a:ext cx="152705" cy="289932"/>
            </a:xfrm>
            <a:custGeom>
              <a:avLst/>
              <a:gdLst>
                <a:gd name="connsiteX0" fmla="*/ 0 w 152705"/>
                <a:gd name="connsiteY0" fmla="*/ 0 h 289932"/>
                <a:gd name="connsiteX1" fmla="*/ 152705 w 152705"/>
                <a:gd name="connsiteY1" fmla="*/ 0 h 289932"/>
                <a:gd name="connsiteX2" fmla="*/ 152705 w 152705"/>
                <a:gd name="connsiteY2" fmla="*/ 289932 h 289932"/>
                <a:gd name="connsiteX3" fmla="*/ 0 w 152705"/>
                <a:gd name="connsiteY3" fmla="*/ 289932 h 289932"/>
              </a:gdLst>
              <a:ahLst/>
              <a:cxnLst>
                <a:cxn ang="0">
                  <a:pos x="connsiteX0" y="connsiteY0"/>
                </a:cxn>
                <a:cxn ang="0">
                  <a:pos x="connsiteX1" y="connsiteY1"/>
                </a:cxn>
                <a:cxn ang="0">
                  <a:pos x="connsiteX2" y="connsiteY2"/>
                </a:cxn>
                <a:cxn ang="0">
                  <a:pos x="connsiteX3" y="connsiteY3"/>
                </a:cxn>
              </a:cxnLst>
              <a:rect l="l" t="t" r="r" b="b"/>
              <a:pathLst>
                <a:path w="152705" h="289932">
                  <a:moveTo>
                    <a:pt x="0" y="0"/>
                  </a:moveTo>
                  <a:lnTo>
                    <a:pt x="152705" y="0"/>
                  </a:lnTo>
                  <a:lnTo>
                    <a:pt x="152705" y="289932"/>
                  </a:lnTo>
                  <a:lnTo>
                    <a:pt x="0" y="289932"/>
                  </a:lnTo>
                  <a:close/>
                </a:path>
              </a:pathLst>
            </a:custGeom>
            <a:solidFill>
              <a:srgbClr val="737373"/>
            </a:solidFill>
            <a:ln w="18078" cap="flat">
              <a:noFill/>
              <a:prstDash val="solid"/>
              <a:miter/>
            </a:ln>
          </p:spPr>
          <p:txBody>
            <a:bodyPr rtlCol="0" anchor="ctr"/>
            <a:lstStyle/>
            <a:p>
              <a:endParaRPr lang="lv-LV"/>
            </a:p>
          </p:txBody>
        </p:sp>
        <p:sp>
          <p:nvSpPr>
            <p:cNvPr id="13377" name="Brīvforma: forma 13376">
              <a:extLst>
                <a:ext uri="{FF2B5EF4-FFF2-40B4-BE49-F238E27FC236}">
                  <a16:creationId xmlns:a16="http://schemas.microsoft.com/office/drawing/2014/main" id="{31523912-6FAA-46EE-B0C8-A61D1468B262}"/>
                </a:ext>
              </a:extLst>
            </p:cNvPr>
            <p:cNvSpPr/>
            <p:nvPr/>
          </p:nvSpPr>
          <p:spPr>
            <a:xfrm>
              <a:off x="2766049" y="4463549"/>
              <a:ext cx="2339174" cy="1739051"/>
            </a:xfrm>
            <a:custGeom>
              <a:avLst/>
              <a:gdLst>
                <a:gd name="connsiteX0" fmla="*/ 2339174 w 2339174"/>
                <a:gd name="connsiteY0" fmla="*/ 1618651 h 1739051"/>
                <a:gd name="connsiteX1" fmla="*/ 2177202 w 2339174"/>
                <a:gd name="connsiteY1" fmla="*/ 1739051 h 1739051"/>
                <a:gd name="connsiteX2" fmla="*/ 0 w 2339174"/>
                <a:gd name="connsiteY2" fmla="*/ 120447 h 1739051"/>
                <a:gd name="connsiteX3" fmla="*/ 49859 w 2339174"/>
                <a:gd name="connsiteY3" fmla="*/ 34072 h 1739051"/>
                <a:gd name="connsiteX4" fmla="*/ 161973 w 2339174"/>
                <a:gd name="connsiteY4" fmla="*/ 46 h 1739051"/>
                <a:gd name="connsiteX5" fmla="*/ 2339174 w 2339174"/>
                <a:gd name="connsiteY5" fmla="*/ 1618651 h 173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174" h="1739051">
                  <a:moveTo>
                    <a:pt x="2339174" y="1618651"/>
                  </a:moveTo>
                  <a:lnTo>
                    <a:pt x="2177202" y="1739051"/>
                  </a:lnTo>
                  <a:lnTo>
                    <a:pt x="0" y="120447"/>
                  </a:lnTo>
                  <a:cubicBezTo>
                    <a:pt x="0" y="120447"/>
                    <a:pt x="380" y="70842"/>
                    <a:pt x="49859" y="34072"/>
                  </a:cubicBezTo>
                  <a:cubicBezTo>
                    <a:pt x="99337" y="-2698"/>
                    <a:pt x="161973" y="46"/>
                    <a:pt x="161973" y="46"/>
                  </a:cubicBezTo>
                  <a:lnTo>
                    <a:pt x="2339174" y="1618651"/>
                  </a:lnTo>
                  <a:close/>
                </a:path>
              </a:pathLst>
            </a:custGeom>
            <a:solidFill>
              <a:schemeClr val="accent4"/>
            </a:solidFill>
            <a:ln w="18078" cap="flat">
              <a:noFill/>
              <a:prstDash val="solid"/>
              <a:miter/>
            </a:ln>
          </p:spPr>
          <p:txBody>
            <a:bodyPr rtlCol="0" anchor="ctr"/>
            <a:lstStyle/>
            <a:p>
              <a:endParaRPr lang="lv-LV"/>
            </a:p>
          </p:txBody>
        </p:sp>
        <p:sp>
          <p:nvSpPr>
            <p:cNvPr id="13378" name="Brīvforma: forma 13377">
              <a:extLst>
                <a:ext uri="{FF2B5EF4-FFF2-40B4-BE49-F238E27FC236}">
                  <a16:creationId xmlns:a16="http://schemas.microsoft.com/office/drawing/2014/main" id="{FF6A3FDE-FD13-4CD4-8BEA-BA896AA67905}"/>
                </a:ext>
              </a:extLst>
            </p:cNvPr>
            <p:cNvSpPr/>
            <p:nvPr/>
          </p:nvSpPr>
          <p:spPr>
            <a:xfrm>
              <a:off x="2522456" y="4282504"/>
              <a:ext cx="405546" cy="301492"/>
            </a:xfrm>
            <a:custGeom>
              <a:avLst/>
              <a:gdLst>
                <a:gd name="connsiteX0" fmla="*/ 0 w 405546"/>
                <a:gd name="connsiteY0" fmla="*/ 26747 h 301492"/>
                <a:gd name="connsiteX1" fmla="*/ 243592 w 405546"/>
                <a:gd name="connsiteY1" fmla="*/ 301492 h 301492"/>
                <a:gd name="connsiteX2" fmla="*/ 405547 w 405546"/>
                <a:gd name="connsiteY2" fmla="*/ 181092 h 301492"/>
                <a:gd name="connsiteX3" fmla="*/ 35996 w 405546"/>
                <a:gd name="connsiteY3" fmla="*/ 0 h 301492"/>
              </a:gdLst>
              <a:ahLst/>
              <a:cxnLst>
                <a:cxn ang="0">
                  <a:pos x="connsiteX0" y="connsiteY0"/>
                </a:cxn>
                <a:cxn ang="0">
                  <a:pos x="connsiteX1" y="connsiteY1"/>
                </a:cxn>
                <a:cxn ang="0">
                  <a:pos x="connsiteX2" y="connsiteY2"/>
                </a:cxn>
                <a:cxn ang="0">
                  <a:pos x="connsiteX3" y="connsiteY3"/>
                </a:cxn>
              </a:cxnLst>
              <a:rect l="l" t="t" r="r" b="b"/>
              <a:pathLst>
                <a:path w="405546" h="301492">
                  <a:moveTo>
                    <a:pt x="0" y="26747"/>
                  </a:moveTo>
                  <a:lnTo>
                    <a:pt x="243592" y="301492"/>
                  </a:lnTo>
                  <a:lnTo>
                    <a:pt x="405547" y="181092"/>
                  </a:lnTo>
                  <a:lnTo>
                    <a:pt x="35996" y="0"/>
                  </a:lnTo>
                  <a:close/>
                </a:path>
              </a:pathLst>
            </a:custGeom>
            <a:solidFill>
              <a:srgbClr val="737373"/>
            </a:solidFill>
            <a:ln w="18078" cap="flat">
              <a:noFill/>
              <a:prstDash val="solid"/>
              <a:miter/>
            </a:ln>
          </p:spPr>
          <p:txBody>
            <a:bodyPr rtlCol="0" anchor="ctr"/>
            <a:lstStyle/>
            <a:p>
              <a:endParaRPr lang="lv-LV"/>
            </a:p>
          </p:txBody>
        </p:sp>
        <p:sp>
          <p:nvSpPr>
            <p:cNvPr id="13379" name="Brīvforma: forma 13378">
              <a:extLst>
                <a:ext uri="{FF2B5EF4-FFF2-40B4-BE49-F238E27FC236}">
                  <a16:creationId xmlns:a16="http://schemas.microsoft.com/office/drawing/2014/main" id="{F17FDAAB-C0BC-4E00-8940-62E9A2FA400A}"/>
                </a:ext>
              </a:extLst>
            </p:cNvPr>
            <p:cNvSpPr/>
            <p:nvPr/>
          </p:nvSpPr>
          <p:spPr>
            <a:xfrm>
              <a:off x="4219278" y="5319785"/>
              <a:ext cx="778572" cy="743269"/>
            </a:xfrm>
            <a:custGeom>
              <a:avLst/>
              <a:gdLst>
                <a:gd name="connsiteX0" fmla="*/ 778572 w 778572"/>
                <a:gd name="connsiteY0" fmla="*/ 562192 h 743269"/>
                <a:gd name="connsiteX1" fmla="*/ 22369 w 778572"/>
                <a:gd name="connsiteY1" fmla="*/ 0 h 743269"/>
                <a:gd name="connsiteX2" fmla="*/ 22369 w 778572"/>
                <a:gd name="connsiteY2" fmla="*/ 80267 h 743269"/>
                <a:gd name="connsiteX3" fmla="*/ 670603 w 778572"/>
                <a:gd name="connsiteY3" fmla="*/ 562178 h 743269"/>
                <a:gd name="connsiteX4" fmla="*/ 644542 w 778572"/>
                <a:gd name="connsiteY4" fmla="*/ 581552 h 743269"/>
                <a:gd name="connsiteX5" fmla="*/ 590141 w 778572"/>
                <a:gd name="connsiteY5" fmla="*/ 541109 h 743269"/>
                <a:gd name="connsiteX6" fmla="*/ 426160 w 778572"/>
                <a:gd name="connsiteY6" fmla="*/ 663003 h 743269"/>
                <a:gd name="connsiteX7" fmla="*/ 534130 w 778572"/>
                <a:gd name="connsiteY7" fmla="*/ 743270 h 743269"/>
                <a:gd name="connsiteX8" fmla="*/ 778572 w 778572"/>
                <a:gd name="connsiteY8" fmla="*/ 562192 h 74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572" h="743269">
                  <a:moveTo>
                    <a:pt x="778572" y="562192"/>
                  </a:moveTo>
                  <a:lnTo>
                    <a:pt x="22369" y="0"/>
                  </a:lnTo>
                  <a:cubicBezTo>
                    <a:pt x="-7456" y="22172"/>
                    <a:pt x="-7456" y="58108"/>
                    <a:pt x="22369" y="80267"/>
                  </a:cubicBezTo>
                  <a:lnTo>
                    <a:pt x="670603" y="562178"/>
                  </a:lnTo>
                  <a:lnTo>
                    <a:pt x="644542" y="581552"/>
                  </a:lnTo>
                  <a:lnTo>
                    <a:pt x="590141" y="541109"/>
                  </a:lnTo>
                  <a:lnTo>
                    <a:pt x="426160" y="663003"/>
                  </a:lnTo>
                  <a:lnTo>
                    <a:pt x="534130" y="743270"/>
                  </a:lnTo>
                  <a:lnTo>
                    <a:pt x="778572" y="562192"/>
                  </a:lnTo>
                  <a:close/>
                </a:path>
              </a:pathLst>
            </a:custGeom>
            <a:solidFill>
              <a:srgbClr val="737373"/>
            </a:solidFill>
            <a:ln w="18078" cap="flat">
              <a:noFill/>
              <a:prstDash val="solid"/>
              <a:miter/>
            </a:ln>
          </p:spPr>
          <p:txBody>
            <a:bodyPr rtlCol="0" anchor="ctr"/>
            <a:lstStyle/>
            <a:p>
              <a:endParaRPr lang="lv-LV"/>
            </a:p>
          </p:txBody>
        </p:sp>
      </p:grpSp>
      <p:sp>
        <p:nvSpPr>
          <p:cNvPr id="13314" name="Title 1">
            <a:extLst>
              <a:ext uri="{FF2B5EF4-FFF2-40B4-BE49-F238E27FC236}">
                <a16:creationId xmlns:a16="http://schemas.microsoft.com/office/drawing/2014/main" id="{F349BF14-DCCE-4814-83DE-DE1D52A57C69}"/>
              </a:ext>
            </a:extLst>
          </p:cNvPr>
          <p:cNvSpPr>
            <a:spLocks noGrp="1"/>
          </p:cNvSpPr>
          <p:nvPr>
            <p:ph type="title"/>
          </p:nvPr>
        </p:nvSpPr>
        <p:spPr>
          <a:xfrm>
            <a:off x="2590800" y="361950"/>
            <a:ext cx="6096000" cy="1036638"/>
          </a:xfrm>
        </p:spPr>
        <p:txBody>
          <a:bodyPr/>
          <a:lstStyle/>
          <a:p>
            <a:pPr algn="ctr"/>
            <a:r>
              <a:rPr lang="lv-LV" altLang="lv-LV" sz="3200">
                <a:ea typeface="MS PGothic" panose="020B0600070205080204" pitchFamily="34" charset="-128"/>
              </a:rPr>
              <a:t>Apskatāmie jautājumi</a:t>
            </a:r>
          </a:p>
        </p:txBody>
      </p:sp>
      <p:sp>
        <p:nvSpPr>
          <p:cNvPr id="13315" name="Content Placeholder 2">
            <a:extLst>
              <a:ext uri="{FF2B5EF4-FFF2-40B4-BE49-F238E27FC236}">
                <a16:creationId xmlns:a16="http://schemas.microsoft.com/office/drawing/2014/main" id="{9D4115CE-A789-4EDB-B57A-37BC7B7C91AE}"/>
              </a:ext>
            </a:extLst>
          </p:cNvPr>
          <p:cNvSpPr>
            <a:spLocks noGrp="1"/>
          </p:cNvSpPr>
          <p:nvPr>
            <p:ph idx="1"/>
          </p:nvPr>
        </p:nvSpPr>
        <p:spPr>
          <a:xfrm>
            <a:off x="3220311" y="2489729"/>
            <a:ext cx="3967162" cy="2719657"/>
          </a:xfrm>
        </p:spPr>
        <p:txBody>
          <a:bodyPr>
            <a:normAutofit/>
          </a:bodyPr>
          <a:lstStyle/>
          <a:p>
            <a:pPr marL="457200" indent="-457200">
              <a:spcBef>
                <a:spcPts val="1200"/>
              </a:spcBef>
              <a:spcAft>
                <a:spcPts val="1200"/>
              </a:spcAft>
              <a:buFont typeface="Arial" panose="020B0604020202020204" pitchFamily="34" charset="0"/>
              <a:buAutoNum type="arabicParenR"/>
            </a:pPr>
            <a:r>
              <a:rPr lang="lv-LV" altLang="lv-LV" sz="2400" b="1" dirty="0">
                <a:ea typeface="MS PGothic" panose="020B0600070205080204" pitchFamily="34" charset="-128"/>
              </a:rPr>
              <a:t>Pamattiesību jēdziens un būtība</a:t>
            </a:r>
          </a:p>
          <a:p>
            <a:pPr marL="457200" indent="-457200">
              <a:spcBef>
                <a:spcPts val="1200"/>
              </a:spcBef>
              <a:spcAft>
                <a:spcPts val="1200"/>
              </a:spcAft>
              <a:buFont typeface="Arial" panose="020B0604020202020204" pitchFamily="34" charset="0"/>
              <a:buAutoNum type="arabicParenR"/>
            </a:pPr>
            <a:r>
              <a:rPr lang="lv-LV" altLang="lv-LV" sz="2400" b="1" dirty="0">
                <a:ea typeface="MS PGothic" panose="020B0600070205080204" pitchFamily="34" charset="-128"/>
              </a:rPr>
              <a:t> Pamattiesību harta* </a:t>
            </a:r>
            <a:r>
              <a:rPr lang="lv-LV" altLang="lv-LV" sz="2400" dirty="0">
                <a:ea typeface="MS PGothic" panose="020B0600070205080204" pitchFamily="34" charset="-128"/>
              </a:rPr>
              <a:t>– saistošais spēks, būtība, tvērums, saturs</a:t>
            </a:r>
          </a:p>
        </p:txBody>
      </p:sp>
      <p:sp>
        <p:nvSpPr>
          <p:cNvPr id="13316" name="Slide Number Placeholder 5">
            <a:extLst>
              <a:ext uri="{FF2B5EF4-FFF2-40B4-BE49-F238E27FC236}">
                <a16:creationId xmlns:a16="http://schemas.microsoft.com/office/drawing/2014/main" id="{D0829CDD-1194-49E2-914C-BD35C1B93BDF}"/>
              </a:ext>
            </a:extLst>
          </p:cNvPr>
          <p:cNvSpPr>
            <a:spLocks noGrp="1"/>
          </p:cNvSpPr>
          <p:nvPr>
            <p:ph type="sldNum" sz="quarter" idx="13"/>
          </p:nvPr>
        </p:nvSpPr>
        <p:spPr bwMode="auto">
          <a:xfrm>
            <a:off x="8429625" y="6353175"/>
            <a:ext cx="409575"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4F5075A-0302-4C56-A4B8-A4CDDFCF1784}" type="slidenum">
              <a:rPr lang="en-US" altLang="lv-LV" sz="1000" smtClean="0">
                <a:solidFill>
                  <a:srgbClr val="898989"/>
                </a:solidFill>
                <a:latin typeface="Verdana" panose="020B0604030504040204" pitchFamily="34" charset="0"/>
              </a:rPr>
              <a:pPr>
                <a:spcBef>
                  <a:spcPct val="0"/>
                </a:spcBef>
                <a:buFontTx/>
                <a:buNone/>
              </a:pPr>
              <a:t>2</a:t>
            </a:fld>
            <a:endParaRPr lang="en-US" altLang="lv-LV" sz="1000">
              <a:solidFill>
                <a:srgbClr val="898989"/>
              </a:solidFill>
              <a:latin typeface="Verdana" panose="020B0604030504040204" pitchFamily="34" charset="0"/>
            </a:endParaRPr>
          </a:p>
        </p:txBody>
      </p:sp>
      <p:sp>
        <p:nvSpPr>
          <p:cNvPr id="2" name="TextBox 1">
            <a:extLst>
              <a:ext uri="{FF2B5EF4-FFF2-40B4-BE49-F238E27FC236}">
                <a16:creationId xmlns:a16="http://schemas.microsoft.com/office/drawing/2014/main" id="{515ECF82-6798-4CD3-AEC4-C4F0F8D05153}"/>
              </a:ext>
            </a:extLst>
          </p:cNvPr>
          <p:cNvSpPr txBox="1"/>
          <p:nvPr/>
        </p:nvSpPr>
        <p:spPr>
          <a:xfrm>
            <a:off x="4447857" y="5143475"/>
            <a:ext cx="2739616" cy="1200329"/>
          </a:xfrm>
          <a:prstGeom prst="rect">
            <a:avLst/>
          </a:prstGeom>
          <a:noFill/>
        </p:spPr>
        <p:txBody>
          <a:bodyPr wrap="square" rtlCol="0">
            <a:spAutoFit/>
          </a:bodyPr>
          <a:lstStyle/>
          <a:p>
            <a:pPr algn="just"/>
            <a:r>
              <a:rPr lang="lv-LV" altLang="lv-LV" sz="1200" dirty="0">
                <a:latin typeface="Verdana" panose="020B0604030504040204" pitchFamily="34" charset="0"/>
              </a:rPr>
              <a:t>* Šeit un turpmāk «Pamattiesību harta» ir Eiropas Savienības Pamattiesību harta, pieejama: </a:t>
            </a:r>
            <a:r>
              <a:rPr lang="lv-LV" altLang="lv-LV" sz="1200" dirty="0">
                <a:latin typeface="Verdana" panose="020B0604030504040204" pitchFamily="34" charset="0"/>
                <a:hlinkClick r:id="rId2"/>
              </a:rPr>
              <a:t>https://eur-lex.europa.eu/legal-content/LV/TXT/?uri=CELEX%3A12016P%2FTXT</a:t>
            </a:r>
            <a:r>
              <a:rPr lang="lv-LV" altLang="lv-LV" sz="1200" dirty="0">
                <a:latin typeface="Verdana" panose="020B0604030504040204" pitchFamily="34" charset="0"/>
              </a:rPr>
              <a:t> </a:t>
            </a:r>
          </a:p>
        </p:txBody>
      </p:sp>
    </p:spTree>
    <p:extLst>
      <p:ext uri="{BB962C8B-B14F-4D97-AF65-F5344CB8AC3E}">
        <p14:creationId xmlns:p14="http://schemas.microsoft.com/office/powerpoint/2010/main" val="4250998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1EC8DE75-5A9B-444D-9E90-71A753FAFC61}"/>
              </a:ext>
            </a:extLst>
          </p:cNvPr>
          <p:cNvSpPr>
            <a:spLocks noGrp="1"/>
          </p:cNvSpPr>
          <p:nvPr>
            <p:ph sz="half" idx="1"/>
          </p:nvPr>
        </p:nvSpPr>
        <p:spPr>
          <a:xfrm>
            <a:off x="4025568" y="1554339"/>
            <a:ext cx="4800600" cy="2119746"/>
          </a:xfrm>
        </p:spPr>
        <p:txBody>
          <a:bodyPr>
            <a:normAutofit/>
          </a:bodyPr>
          <a:lstStyle/>
          <a:p>
            <a:pPr marL="0" indent="0" algn="ctr">
              <a:buNone/>
            </a:pPr>
            <a:r>
              <a:rPr lang="lv-LV" sz="2800" b="1" dirty="0"/>
              <a:t>Pamattiesību harta</a:t>
            </a:r>
          </a:p>
          <a:p>
            <a:pPr algn="just">
              <a:spcBef>
                <a:spcPts val="600"/>
              </a:spcBef>
              <a:buClr>
                <a:srgbClr val="C00000"/>
              </a:buClr>
              <a:buFont typeface="Times New Roman" panose="02020603050405020304" pitchFamily="18" charset="0"/>
              <a:buChar char="→"/>
            </a:pPr>
            <a:r>
              <a:rPr lang="lv-LV" sz="2000" dirty="0"/>
              <a:t> </a:t>
            </a:r>
            <a:r>
              <a:rPr lang="lv-LV" sz="2200" dirty="0"/>
              <a:t>attiecas uz ES institūcijām un dalībvalstīm, ieviešot ES tiesību aktus</a:t>
            </a:r>
          </a:p>
          <a:p>
            <a:pPr algn="just">
              <a:buClr>
                <a:srgbClr val="C00000"/>
              </a:buClr>
              <a:buFont typeface="Times New Roman" panose="02020603050405020304" pitchFamily="18" charset="0"/>
              <a:buChar char="→"/>
            </a:pPr>
            <a:r>
              <a:rPr lang="lv-LV" sz="2200" dirty="0"/>
              <a:t> uzrauga ES Tiesa</a:t>
            </a:r>
          </a:p>
        </p:txBody>
      </p:sp>
      <p:sp>
        <p:nvSpPr>
          <p:cNvPr id="4" name="Satura vietturis 3">
            <a:extLst>
              <a:ext uri="{FF2B5EF4-FFF2-40B4-BE49-F238E27FC236}">
                <a16:creationId xmlns:a16="http://schemas.microsoft.com/office/drawing/2014/main" id="{68CDB3A2-A845-4D5E-B763-5CDAACE619A8}"/>
              </a:ext>
            </a:extLst>
          </p:cNvPr>
          <p:cNvSpPr>
            <a:spLocks noGrp="1"/>
          </p:cNvSpPr>
          <p:nvPr>
            <p:ph sz="half" idx="2"/>
          </p:nvPr>
        </p:nvSpPr>
        <p:spPr>
          <a:xfrm>
            <a:off x="4038600" y="3948546"/>
            <a:ext cx="5105400" cy="2812164"/>
          </a:xfrm>
        </p:spPr>
        <p:txBody>
          <a:bodyPr>
            <a:normAutofit fontScale="77500" lnSpcReduction="20000"/>
          </a:bodyPr>
          <a:lstStyle/>
          <a:p>
            <a:pPr marL="0" indent="0" algn="ctr">
              <a:buNone/>
            </a:pPr>
            <a:r>
              <a:rPr lang="lv-LV" sz="3400" b="1" dirty="0"/>
              <a:t>Eiropas Cilvēktiesību un pamatbrīvību aizsardzības konvencija</a:t>
            </a:r>
          </a:p>
          <a:p>
            <a:pPr algn="just">
              <a:spcBef>
                <a:spcPts val="1800"/>
              </a:spcBef>
              <a:buClr>
                <a:srgbClr val="C00000"/>
              </a:buClr>
              <a:buFont typeface="Times New Roman" panose="02020603050405020304" pitchFamily="18" charset="0"/>
              <a:buChar char="→"/>
            </a:pPr>
            <a:r>
              <a:rPr lang="lv-LV" dirty="0"/>
              <a:t> </a:t>
            </a:r>
            <a:r>
              <a:rPr lang="lv-LV" sz="2900" dirty="0"/>
              <a:t>attiecas uz Eiropas Padomes </a:t>
            </a:r>
            <a:r>
              <a:rPr lang="lv-LV" sz="2300" i="1" dirty="0"/>
              <a:t>(starptautiska organizācija, nav ES iestāde) </a:t>
            </a:r>
            <a:r>
              <a:rPr lang="lv-LV" sz="2900" dirty="0"/>
              <a:t>dalībvalstīm</a:t>
            </a:r>
          </a:p>
          <a:p>
            <a:pPr algn="just">
              <a:buClr>
                <a:srgbClr val="C00000"/>
              </a:buClr>
              <a:buFont typeface="Times New Roman" panose="02020603050405020304" pitchFamily="18" charset="0"/>
              <a:buChar char="→"/>
            </a:pPr>
            <a:r>
              <a:rPr lang="lv-LV" sz="2900" dirty="0"/>
              <a:t> uzrauga Eiropas Cilvēktiesību tiesa</a:t>
            </a:r>
          </a:p>
        </p:txBody>
      </p:sp>
      <p:sp>
        <p:nvSpPr>
          <p:cNvPr id="9" name="Slaida numura vietturis 8">
            <a:extLst>
              <a:ext uri="{FF2B5EF4-FFF2-40B4-BE49-F238E27FC236}">
                <a16:creationId xmlns:a16="http://schemas.microsoft.com/office/drawing/2014/main" id="{10FB85F2-6E2D-4383-AB20-DE24722F6C9C}"/>
              </a:ext>
            </a:extLst>
          </p:cNvPr>
          <p:cNvSpPr>
            <a:spLocks noGrp="1"/>
          </p:cNvSpPr>
          <p:nvPr>
            <p:ph type="sldNum" sz="quarter" idx="18"/>
          </p:nvPr>
        </p:nvSpPr>
        <p:spPr>
          <a:xfrm>
            <a:off x="8699832" y="6553200"/>
            <a:ext cx="457200" cy="304800"/>
          </a:xfrm>
        </p:spPr>
        <p:txBody>
          <a:bodyPr/>
          <a:lstStyle/>
          <a:p>
            <a:pPr>
              <a:defRPr/>
            </a:pPr>
            <a:fld id="{08BF029F-9073-4383-A96C-5ECC7F40D2EF}" type="slidenum">
              <a:rPr lang="en-US" altLang="lv-LV" smtClean="0"/>
              <a:pPr>
                <a:defRPr/>
              </a:pPr>
              <a:t>20</a:t>
            </a:fld>
            <a:endParaRPr lang="en-US" altLang="lv-LV" dirty="0"/>
          </a:p>
        </p:txBody>
      </p:sp>
      <p:pic>
        <p:nvPicPr>
          <p:cNvPr id="10" name="Attēls 9">
            <a:extLst>
              <a:ext uri="{FF2B5EF4-FFF2-40B4-BE49-F238E27FC236}">
                <a16:creationId xmlns:a16="http://schemas.microsoft.com/office/drawing/2014/main" id="{7A19ABC8-5A8F-46D9-8892-245A25257D4D}"/>
              </a:ext>
            </a:extLst>
          </p:cNvPr>
          <p:cNvPicPr>
            <a:picLocks noChangeAspect="1"/>
          </p:cNvPicPr>
          <p:nvPr/>
        </p:nvPicPr>
        <p:blipFill>
          <a:blip r:embed="rId3"/>
          <a:stretch>
            <a:fillRect/>
          </a:stretch>
        </p:blipFill>
        <p:spPr>
          <a:xfrm>
            <a:off x="152400" y="4215167"/>
            <a:ext cx="3873168" cy="2176987"/>
          </a:xfrm>
          <a:prstGeom prst="rect">
            <a:avLst/>
          </a:prstGeom>
        </p:spPr>
      </p:pic>
      <p:pic>
        <p:nvPicPr>
          <p:cNvPr id="11" name="Attēls 10" descr="Attēls, kurā ir teksts, elektronika&#10;&#10;Apraksts ģenerēts automātiski">
            <a:extLst>
              <a:ext uri="{FF2B5EF4-FFF2-40B4-BE49-F238E27FC236}">
                <a16:creationId xmlns:a16="http://schemas.microsoft.com/office/drawing/2014/main" id="{EBA1DEAF-7855-4F77-B283-8EB6DBA39B6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2902" y="1251023"/>
            <a:ext cx="2812164" cy="2812164"/>
          </a:xfrm>
          <a:prstGeom prst="rect">
            <a:avLst/>
          </a:prstGeom>
        </p:spPr>
      </p:pic>
      <p:cxnSp>
        <p:nvCxnSpPr>
          <p:cNvPr id="13" name="Taisns savienotājs 12">
            <a:extLst>
              <a:ext uri="{FF2B5EF4-FFF2-40B4-BE49-F238E27FC236}">
                <a16:creationId xmlns:a16="http://schemas.microsoft.com/office/drawing/2014/main" id="{087AA8C9-9C1D-41E4-868D-0A818DB75CB7}"/>
              </a:ext>
            </a:extLst>
          </p:cNvPr>
          <p:cNvCxnSpPr/>
          <p:nvPr/>
        </p:nvCxnSpPr>
        <p:spPr>
          <a:xfrm>
            <a:off x="4246495" y="2122714"/>
            <a:ext cx="468961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Taisns savienotājs 13">
            <a:extLst>
              <a:ext uri="{FF2B5EF4-FFF2-40B4-BE49-F238E27FC236}">
                <a16:creationId xmlns:a16="http://schemas.microsoft.com/office/drawing/2014/main" id="{7750721E-7D36-4794-8E19-593B3ECB6D23}"/>
              </a:ext>
            </a:extLst>
          </p:cNvPr>
          <p:cNvCxnSpPr/>
          <p:nvPr/>
        </p:nvCxnSpPr>
        <p:spPr>
          <a:xfrm>
            <a:off x="4301990" y="4996543"/>
            <a:ext cx="468961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47202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50"/>
                                        <p:tgtEl>
                                          <p:spTgt spid="4">
                                            <p:txEl>
                                              <p:pRg st="0" end="0"/>
                                            </p:txEl>
                                          </p:spTgt>
                                        </p:tgtEl>
                                      </p:cBhvr>
                                    </p:animEffect>
                                    <p:anim calcmode="lin" valueType="num">
                                      <p:cBhvr>
                                        <p:cTn id="13"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50"/>
                                        <p:tgtEl>
                                          <p:spTgt spid="4">
                                            <p:txEl>
                                              <p:pRg st="1" end="1"/>
                                            </p:txEl>
                                          </p:spTgt>
                                        </p:tgtEl>
                                      </p:cBhvr>
                                    </p:animEffect>
                                    <p:anim calcmode="lin" valueType="num">
                                      <p:cBhvr>
                                        <p:cTn id="18" dur="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25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50"/>
                                        <p:tgtEl>
                                          <p:spTgt spid="4">
                                            <p:txEl>
                                              <p:pRg st="2" end="2"/>
                                            </p:txEl>
                                          </p:spTgt>
                                        </p:tgtEl>
                                      </p:cBhvr>
                                    </p:animEffect>
                                    <p:anim calcmode="lin" valueType="num">
                                      <p:cBhvr>
                                        <p:cTn id="23" dur="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25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anim calcmode="lin" valueType="num">
                                      <p:cBhvr>
                                        <p:cTn id="28" dur="250" fill="hold"/>
                                        <p:tgtEl>
                                          <p:spTgt spid="14"/>
                                        </p:tgtEl>
                                        <p:attrNameLst>
                                          <p:attrName>ppt_x</p:attrName>
                                        </p:attrNameLst>
                                      </p:cBhvr>
                                      <p:tavLst>
                                        <p:tav tm="0">
                                          <p:val>
                                            <p:strVal val="#ppt_x"/>
                                          </p:val>
                                        </p:tav>
                                        <p:tav tm="100000">
                                          <p:val>
                                            <p:strVal val="#ppt_x"/>
                                          </p:val>
                                        </p:tav>
                                      </p:tavLst>
                                    </p:anim>
                                    <p:anim calcmode="lin" valueType="num">
                                      <p:cBhvr>
                                        <p:cTn id="29"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1">
            <a:extLst>
              <a:ext uri="{FF2B5EF4-FFF2-40B4-BE49-F238E27FC236}">
                <a16:creationId xmlns:a16="http://schemas.microsoft.com/office/drawing/2014/main" id="{B106E618-B1A5-43AD-8C40-8019A17BA08D}"/>
              </a:ext>
            </a:extLst>
          </p:cNvPr>
          <p:cNvSpPr>
            <a:spLocks noGrp="1"/>
          </p:cNvSpPr>
          <p:nvPr>
            <p:ph type="body" sz="quarter" idx="10"/>
          </p:nvPr>
        </p:nvSpPr>
        <p:spPr>
          <a:xfrm>
            <a:off x="685800" y="3429000"/>
            <a:ext cx="7772400" cy="914400"/>
          </a:xfrm>
        </p:spPr>
        <p:txBody>
          <a:bodyPr>
            <a:normAutofit/>
          </a:bodyPr>
          <a:lstStyle/>
          <a:p>
            <a:r>
              <a:rPr lang="lv-LV" altLang="lv-LV" sz="3600" b="1" dirty="0">
                <a:solidFill>
                  <a:srgbClr val="C00000"/>
                </a:solidFill>
                <a:ea typeface="MS PGothic" panose="020B0600070205080204" pitchFamily="34" charset="-128"/>
              </a:rPr>
              <a:t>PALDIES PAR UZMANĪBU!</a:t>
            </a:r>
          </a:p>
        </p:txBody>
      </p:sp>
    </p:spTree>
    <p:extLst>
      <p:ext uri="{BB962C8B-B14F-4D97-AF65-F5344CB8AC3E}">
        <p14:creationId xmlns:p14="http://schemas.microsoft.com/office/powerpoint/2010/main" val="974746328"/>
      </p:ext>
    </p:extLst>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4" name="Brīvforma: forma 13333">
            <a:extLst>
              <a:ext uri="{FF2B5EF4-FFF2-40B4-BE49-F238E27FC236}">
                <a16:creationId xmlns:a16="http://schemas.microsoft.com/office/drawing/2014/main" id="{EBF05EFF-485A-4D78-980F-CB3B7BB1B5CD}"/>
              </a:ext>
            </a:extLst>
          </p:cNvPr>
          <p:cNvSpPr/>
          <p:nvPr/>
        </p:nvSpPr>
        <p:spPr>
          <a:xfrm>
            <a:off x="1829989" y="1507407"/>
            <a:ext cx="4038004" cy="4540746"/>
          </a:xfrm>
          <a:custGeom>
            <a:avLst/>
            <a:gdLst>
              <a:gd name="connsiteX0" fmla="*/ 0 w 4038004"/>
              <a:gd name="connsiteY0" fmla="*/ 0 h 4540746"/>
              <a:gd name="connsiteX1" fmla="*/ 4038004 w 4038004"/>
              <a:gd name="connsiteY1" fmla="*/ 0 h 4540746"/>
              <a:gd name="connsiteX2" fmla="*/ 4038004 w 4038004"/>
              <a:gd name="connsiteY2" fmla="*/ 4540746 h 4540746"/>
              <a:gd name="connsiteX3" fmla="*/ 0 w 4038004"/>
              <a:gd name="connsiteY3" fmla="*/ 4540746 h 4540746"/>
            </a:gdLst>
            <a:ahLst/>
            <a:cxnLst>
              <a:cxn ang="0">
                <a:pos x="connsiteX0" y="connsiteY0"/>
              </a:cxn>
              <a:cxn ang="0">
                <a:pos x="connsiteX1" y="connsiteY1"/>
              </a:cxn>
              <a:cxn ang="0">
                <a:pos x="connsiteX2" y="connsiteY2"/>
              </a:cxn>
              <a:cxn ang="0">
                <a:pos x="connsiteX3" y="connsiteY3"/>
              </a:cxn>
            </a:cxnLst>
            <a:rect l="l" t="t" r="r" b="b"/>
            <a:pathLst>
              <a:path w="4038004" h="4540746">
                <a:moveTo>
                  <a:pt x="0" y="0"/>
                </a:moveTo>
                <a:lnTo>
                  <a:pt x="4038004" y="0"/>
                </a:lnTo>
                <a:lnTo>
                  <a:pt x="4038004" y="4540746"/>
                </a:lnTo>
                <a:lnTo>
                  <a:pt x="0" y="4540746"/>
                </a:lnTo>
                <a:close/>
              </a:path>
            </a:pathLst>
          </a:custGeom>
          <a:solidFill>
            <a:srgbClr val="D2D2D2"/>
          </a:solidFill>
          <a:ln w="18078" cap="flat">
            <a:noFill/>
            <a:prstDash val="solid"/>
            <a:miter/>
          </a:ln>
        </p:spPr>
        <p:txBody>
          <a:bodyPr rtlCol="0" anchor="ctr"/>
          <a:lstStyle/>
          <a:p>
            <a:endParaRPr lang="lv-LV"/>
          </a:p>
        </p:txBody>
      </p:sp>
      <p:sp>
        <p:nvSpPr>
          <p:cNvPr id="13335" name="Brīvforma: forma 13334">
            <a:extLst>
              <a:ext uri="{FF2B5EF4-FFF2-40B4-BE49-F238E27FC236}">
                <a16:creationId xmlns:a16="http://schemas.microsoft.com/office/drawing/2014/main" id="{F937DEA6-5BDE-4502-B9AD-62E30620D4FE}"/>
              </a:ext>
            </a:extLst>
          </p:cNvPr>
          <p:cNvSpPr/>
          <p:nvPr/>
        </p:nvSpPr>
        <p:spPr>
          <a:xfrm>
            <a:off x="1796056" y="1419108"/>
            <a:ext cx="4071937" cy="4540746"/>
          </a:xfrm>
          <a:custGeom>
            <a:avLst/>
            <a:gdLst>
              <a:gd name="connsiteX0" fmla="*/ 0 w 4071937"/>
              <a:gd name="connsiteY0" fmla="*/ 0 h 4540746"/>
              <a:gd name="connsiteX1" fmla="*/ 4071937 w 4071937"/>
              <a:gd name="connsiteY1" fmla="*/ 0 h 4540746"/>
              <a:gd name="connsiteX2" fmla="*/ 4071937 w 4071937"/>
              <a:gd name="connsiteY2" fmla="*/ 4540746 h 4540746"/>
              <a:gd name="connsiteX3" fmla="*/ 0 w 4071937"/>
              <a:gd name="connsiteY3" fmla="*/ 4540746 h 4540746"/>
            </a:gdLst>
            <a:ahLst/>
            <a:cxnLst>
              <a:cxn ang="0">
                <a:pos x="connsiteX0" y="connsiteY0"/>
              </a:cxn>
              <a:cxn ang="0">
                <a:pos x="connsiteX1" y="connsiteY1"/>
              </a:cxn>
              <a:cxn ang="0">
                <a:pos x="connsiteX2" y="connsiteY2"/>
              </a:cxn>
              <a:cxn ang="0">
                <a:pos x="connsiteX3" y="connsiteY3"/>
              </a:cxn>
            </a:cxnLst>
            <a:rect l="l" t="t" r="r" b="b"/>
            <a:pathLst>
              <a:path w="4071937" h="4540746">
                <a:moveTo>
                  <a:pt x="0" y="0"/>
                </a:moveTo>
                <a:lnTo>
                  <a:pt x="4071937" y="0"/>
                </a:lnTo>
                <a:lnTo>
                  <a:pt x="4071937" y="4540746"/>
                </a:lnTo>
                <a:lnTo>
                  <a:pt x="0" y="4540746"/>
                </a:lnTo>
                <a:close/>
              </a:path>
            </a:pathLst>
          </a:custGeom>
          <a:solidFill>
            <a:srgbClr val="E6E6E6"/>
          </a:solidFill>
          <a:ln w="18078" cap="flat">
            <a:noFill/>
            <a:prstDash val="solid"/>
            <a:miter/>
          </a:ln>
        </p:spPr>
        <p:txBody>
          <a:bodyPr rtlCol="0" anchor="ctr"/>
          <a:lstStyle/>
          <a:p>
            <a:endParaRPr lang="lv-LV"/>
          </a:p>
        </p:txBody>
      </p:sp>
      <p:sp>
        <p:nvSpPr>
          <p:cNvPr id="13336" name="Brīvforma: forma 13335">
            <a:extLst>
              <a:ext uri="{FF2B5EF4-FFF2-40B4-BE49-F238E27FC236}">
                <a16:creationId xmlns:a16="http://schemas.microsoft.com/office/drawing/2014/main" id="{B0582DBF-8F76-46F2-AAF5-6A5B2B9D7CDB}"/>
              </a:ext>
            </a:extLst>
          </p:cNvPr>
          <p:cNvSpPr/>
          <p:nvPr/>
        </p:nvSpPr>
        <p:spPr>
          <a:xfrm>
            <a:off x="1796056" y="1419108"/>
            <a:ext cx="4071937" cy="302716"/>
          </a:xfrm>
          <a:custGeom>
            <a:avLst/>
            <a:gdLst>
              <a:gd name="connsiteX0" fmla="*/ 0 w 4071937"/>
              <a:gd name="connsiteY0" fmla="*/ 0 h 302716"/>
              <a:gd name="connsiteX1" fmla="*/ 4071937 w 4071937"/>
              <a:gd name="connsiteY1" fmla="*/ 0 h 302716"/>
              <a:gd name="connsiteX2" fmla="*/ 4071937 w 4071937"/>
              <a:gd name="connsiteY2" fmla="*/ 302716 h 302716"/>
              <a:gd name="connsiteX3" fmla="*/ 0 w 4071937"/>
              <a:gd name="connsiteY3" fmla="*/ 302716 h 302716"/>
            </a:gdLst>
            <a:ahLst/>
            <a:cxnLst>
              <a:cxn ang="0">
                <a:pos x="connsiteX0" y="connsiteY0"/>
              </a:cxn>
              <a:cxn ang="0">
                <a:pos x="connsiteX1" y="connsiteY1"/>
              </a:cxn>
              <a:cxn ang="0">
                <a:pos x="connsiteX2" y="connsiteY2"/>
              </a:cxn>
              <a:cxn ang="0">
                <a:pos x="connsiteX3" y="connsiteY3"/>
              </a:cxn>
            </a:cxnLst>
            <a:rect l="l" t="t" r="r" b="b"/>
            <a:pathLst>
              <a:path w="4071937" h="302716">
                <a:moveTo>
                  <a:pt x="0" y="0"/>
                </a:moveTo>
                <a:lnTo>
                  <a:pt x="4071937" y="0"/>
                </a:lnTo>
                <a:lnTo>
                  <a:pt x="4071937" y="302716"/>
                </a:lnTo>
                <a:lnTo>
                  <a:pt x="0" y="302716"/>
                </a:lnTo>
                <a:close/>
              </a:path>
            </a:pathLst>
          </a:custGeom>
          <a:solidFill>
            <a:srgbClr val="737373"/>
          </a:solidFill>
          <a:ln w="18078" cap="flat">
            <a:noFill/>
            <a:prstDash val="solid"/>
            <a:miter/>
          </a:ln>
        </p:spPr>
        <p:txBody>
          <a:bodyPr rtlCol="0" anchor="ctr"/>
          <a:lstStyle/>
          <a:p>
            <a:endParaRPr lang="lv-LV"/>
          </a:p>
        </p:txBody>
      </p:sp>
      <p:grpSp>
        <p:nvGrpSpPr>
          <p:cNvPr id="13337" name="Grafika 2" descr="Graph and note paper pads with pencil">
            <a:extLst>
              <a:ext uri="{FF2B5EF4-FFF2-40B4-BE49-F238E27FC236}">
                <a16:creationId xmlns:a16="http://schemas.microsoft.com/office/drawing/2014/main" id="{90E15145-1993-4973-87A2-EC90ACCD2449}"/>
              </a:ext>
            </a:extLst>
          </p:cNvPr>
          <p:cNvGrpSpPr/>
          <p:nvPr/>
        </p:nvGrpSpPr>
        <p:grpSpPr>
          <a:xfrm>
            <a:off x="2135384" y="2169603"/>
            <a:ext cx="3393262" cy="3342500"/>
            <a:chOff x="2052482" y="2220050"/>
            <a:chExt cx="3393262" cy="3342500"/>
          </a:xfrm>
          <a:solidFill>
            <a:srgbClr val="D2D2D2"/>
          </a:solidFill>
        </p:grpSpPr>
        <p:sp>
          <p:nvSpPr>
            <p:cNvPr id="13338" name="Brīvforma: forma 13337">
              <a:extLst>
                <a:ext uri="{FF2B5EF4-FFF2-40B4-BE49-F238E27FC236}">
                  <a16:creationId xmlns:a16="http://schemas.microsoft.com/office/drawing/2014/main" id="{6E707A60-BB20-4B1F-BA05-678723A509F7}"/>
                </a:ext>
              </a:extLst>
            </p:cNvPr>
            <p:cNvSpPr/>
            <p:nvPr/>
          </p:nvSpPr>
          <p:spPr>
            <a:xfrm>
              <a:off x="2054944" y="4641781"/>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39" name="Brīvforma: forma 13338">
              <a:extLst>
                <a:ext uri="{FF2B5EF4-FFF2-40B4-BE49-F238E27FC236}">
                  <a16:creationId xmlns:a16="http://schemas.microsoft.com/office/drawing/2014/main" id="{3213FC0B-AE16-47A6-A861-A9AB16F18D07}"/>
                </a:ext>
              </a:extLst>
            </p:cNvPr>
            <p:cNvSpPr/>
            <p:nvPr/>
          </p:nvSpPr>
          <p:spPr>
            <a:xfrm>
              <a:off x="2052482" y="4793139"/>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0" name="Brīvforma: forma 13339">
              <a:extLst>
                <a:ext uri="{FF2B5EF4-FFF2-40B4-BE49-F238E27FC236}">
                  <a16:creationId xmlns:a16="http://schemas.microsoft.com/office/drawing/2014/main" id="{67E45E55-2A90-4C0C-82AB-B0241BF219E0}"/>
                </a:ext>
              </a:extLst>
            </p:cNvPr>
            <p:cNvSpPr/>
            <p:nvPr/>
          </p:nvSpPr>
          <p:spPr>
            <a:xfrm>
              <a:off x="2054944" y="4944498"/>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1" name="Brīvforma: forma 13340">
              <a:extLst>
                <a:ext uri="{FF2B5EF4-FFF2-40B4-BE49-F238E27FC236}">
                  <a16:creationId xmlns:a16="http://schemas.microsoft.com/office/drawing/2014/main" id="{9EFE31CF-3193-440F-8E9E-5E234DFBA306}"/>
                </a:ext>
              </a:extLst>
            </p:cNvPr>
            <p:cNvSpPr/>
            <p:nvPr/>
          </p:nvSpPr>
          <p:spPr>
            <a:xfrm>
              <a:off x="2052482" y="5095856"/>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2" name="Brīvforma: forma 13341">
              <a:extLst>
                <a:ext uri="{FF2B5EF4-FFF2-40B4-BE49-F238E27FC236}">
                  <a16:creationId xmlns:a16="http://schemas.microsoft.com/office/drawing/2014/main" id="{B32A54AB-2461-4609-86BE-F5A56E5F082E}"/>
                </a:ext>
              </a:extLst>
            </p:cNvPr>
            <p:cNvSpPr/>
            <p:nvPr/>
          </p:nvSpPr>
          <p:spPr>
            <a:xfrm>
              <a:off x="2054944" y="5247214"/>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3" name="Brīvforma: forma 13342">
              <a:extLst>
                <a:ext uri="{FF2B5EF4-FFF2-40B4-BE49-F238E27FC236}">
                  <a16:creationId xmlns:a16="http://schemas.microsoft.com/office/drawing/2014/main" id="{535B9DF2-57F5-43F4-9E15-88F1FE5D7B08}"/>
                </a:ext>
              </a:extLst>
            </p:cNvPr>
            <p:cNvSpPr/>
            <p:nvPr/>
          </p:nvSpPr>
          <p:spPr>
            <a:xfrm>
              <a:off x="2052482" y="5398572"/>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4" name="Brīvforma: forma 13343">
              <a:extLst>
                <a:ext uri="{FF2B5EF4-FFF2-40B4-BE49-F238E27FC236}">
                  <a16:creationId xmlns:a16="http://schemas.microsoft.com/office/drawing/2014/main" id="{9798BA60-79F2-41D2-92C7-5F4F8F11D3D1}"/>
                </a:ext>
              </a:extLst>
            </p:cNvPr>
            <p:cNvSpPr/>
            <p:nvPr/>
          </p:nvSpPr>
          <p:spPr>
            <a:xfrm>
              <a:off x="2054944" y="5549930"/>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5" name="Brīvforma: forma 13344">
              <a:extLst>
                <a:ext uri="{FF2B5EF4-FFF2-40B4-BE49-F238E27FC236}">
                  <a16:creationId xmlns:a16="http://schemas.microsoft.com/office/drawing/2014/main" id="{3468EA65-F3AF-4083-9467-3CEFF64A5171}"/>
                </a:ext>
              </a:extLst>
            </p:cNvPr>
            <p:cNvSpPr/>
            <p:nvPr/>
          </p:nvSpPr>
          <p:spPr>
            <a:xfrm>
              <a:off x="2054944" y="3430916"/>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6" name="Brīvforma: forma 13345">
              <a:extLst>
                <a:ext uri="{FF2B5EF4-FFF2-40B4-BE49-F238E27FC236}">
                  <a16:creationId xmlns:a16="http://schemas.microsoft.com/office/drawing/2014/main" id="{8D03A864-14AF-4E61-B17E-4C6160B5C820}"/>
                </a:ext>
              </a:extLst>
            </p:cNvPr>
            <p:cNvSpPr/>
            <p:nvPr/>
          </p:nvSpPr>
          <p:spPr>
            <a:xfrm>
              <a:off x="2052482" y="3582274"/>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7" name="Brīvforma: forma 13346">
              <a:extLst>
                <a:ext uri="{FF2B5EF4-FFF2-40B4-BE49-F238E27FC236}">
                  <a16:creationId xmlns:a16="http://schemas.microsoft.com/office/drawing/2014/main" id="{9128814C-EAE4-423D-A104-A86B2E964C1C}"/>
                </a:ext>
              </a:extLst>
            </p:cNvPr>
            <p:cNvSpPr/>
            <p:nvPr/>
          </p:nvSpPr>
          <p:spPr>
            <a:xfrm>
              <a:off x="2054944" y="3733632"/>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8" name="Brīvforma: forma 13347">
              <a:extLst>
                <a:ext uri="{FF2B5EF4-FFF2-40B4-BE49-F238E27FC236}">
                  <a16:creationId xmlns:a16="http://schemas.microsoft.com/office/drawing/2014/main" id="{4638D1CD-B783-4C2A-9DAB-ED900A9FDA9F}"/>
                </a:ext>
              </a:extLst>
            </p:cNvPr>
            <p:cNvSpPr/>
            <p:nvPr/>
          </p:nvSpPr>
          <p:spPr>
            <a:xfrm>
              <a:off x="2052482" y="3884990"/>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49" name="Brīvforma: forma 13348">
              <a:extLst>
                <a:ext uri="{FF2B5EF4-FFF2-40B4-BE49-F238E27FC236}">
                  <a16:creationId xmlns:a16="http://schemas.microsoft.com/office/drawing/2014/main" id="{30D1F848-7615-409C-B4ED-094E613E9E8C}"/>
                </a:ext>
              </a:extLst>
            </p:cNvPr>
            <p:cNvSpPr/>
            <p:nvPr/>
          </p:nvSpPr>
          <p:spPr>
            <a:xfrm>
              <a:off x="2054944" y="4036348"/>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0" name="Brīvforma: forma 13349">
              <a:extLst>
                <a:ext uri="{FF2B5EF4-FFF2-40B4-BE49-F238E27FC236}">
                  <a16:creationId xmlns:a16="http://schemas.microsoft.com/office/drawing/2014/main" id="{440F2414-AAD1-4AEA-B444-1A4EF777C186}"/>
                </a:ext>
              </a:extLst>
            </p:cNvPr>
            <p:cNvSpPr/>
            <p:nvPr/>
          </p:nvSpPr>
          <p:spPr>
            <a:xfrm>
              <a:off x="2052482" y="4187707"/>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1" name="Brīvforma: forma 13350">
              <a:extLst>
                <a:ext uri="{FF2B5EF4-FFF2-40B4-BE49-F238E27FC236}">
                  <a16:creationId xmlns:a16="http://schemas.microsoft.com/office/drawing/2014/main" id="{C95FE16E-4743-4E3D-B69E-961ED7A63A40}"/>
                </a:ext>
              </a:extLst>
            </p:cNvPr>
            <p:cNvSpPr/>
            <p:nvPr/>
          </p:nvSpPr>
          <p:spPr>
            <a:xfrm>
              <a:off x="2054944" y="4339065"/>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2" name="Brīvforma: forma 13351">
              <a:extLst>
                <a:ext uri="{FF2B5EF4-FFF2-40B4-BE49-F238E27FC236}">
                  <a16:creationId xmlns:a16="http://schemas.microsoft.com/office/drawing/2014/main" id="{F2A1921C-7D33-4750-9B6E-5939C7791ADC}"/>
                </a:ext>
              </a:extLst>
            </p:cNvPr>
            <p:cNvSpPr/>
            <p:nvPr/>
          </p:nvSpPr>
          <p:spPr>
            <a:xfrm>
              <a:off x="2052482" y="4490423"/>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3" name="Brīvforma: forma 13352">
              <a:extLst>
                <a:ext uri="{FF2B5EF4-FFF2-40B4-BE49-F238E27FC236}">
                  <a16:creationId xmlns:a16="http://schemas.microsoft.com/office/drawing/2014/main" id="{49FC3DBE-9291-4A41-B894-108C5C27E6DC}"/>
                </a:ext>
              </a:extLst>
            </p:cNvPr>
            <p:cNvSpPr/>
            <p:nvPr/>
          </p:nvSpPr>
          <p:spPr>
            <a:xfrm>
              <a:off x="2054944" y="2220050"/>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4" name="Brīvforma: forma 13353">
              <a:extLst>
                <a:ext uri="{FF2B5EF4-FFF2-40B4-BE49-F238E27FC236}">
                  <a16:creationId xmlns:a16="http://schemas.microsoft.com/office/drawing/2014/main" id="{06210988-5BE4-4BA7-B533-C6819514C259}"/>
                </a:ext>
              </a:extLst>
            </p:cNvPr>
            <p:cNvSpPr/>
            <p:nvPr/>
          </p:nvSpPr>
          <p:spPr>
            <a:xfrm>
              <a:off x="2052482" y="2371408"/>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5" name="Brīvforma: forma 13354">
              <a:extLst>
                <a:ext uri="{FF2B5EF4-FFF2-40B4-BE49-F238E27FC236}">
                  <a16:creationId xmlns:a16="http://schemas.microsoft.com/office/drawing/2014/main" id="{762C0F4C-6F47-4934-8C7C-C3045718CE71}"/>
                </a:ext>
              </a:extLst>
            </p:cNvPr>
            <p:cNvSpPr/>
            <p:nvPr/>
          </p:nvSpPr>
          <p:spPr>
            <a:xfrm>
              <a:off x="2054944" y="2522766"/>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6" name="Brīvforma: forma 13355">
              <a:extLst>
                <a:ext uri="{FF2B5EF4-FFF2-40B4-BE49-F238E27FC236}">
                  <a16:creationId xmlns:a16="http://schemas.microsoft.com/office/drawing/2014/main" id="{4FFFD83D-EEF4-49EE-9591-881C86267C9A}"/>
                </a:ext>
              </a:extLst>
            </p:cNvPr>
            <p:cNvSpPr/>
            <p:nvPr/>
          </p:nvSpPr>
          <p:spPr>
            <a:xfrm>
              <a:off x="2052482" y="2674125"/>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7" name="Brīvforma: forma 13356">
              <a:extLst>
                <a:ext uri="{FF2B5EF4-FFF2-40B4-BE49-F238E27FC236}">
                  <a16:creationId xmlns:a16="http://schemas.microsoft.com/office/drawing/2014/main" id="{97360FE8-7CE6-4A5E-9218-B917770AD3DA}"/>
                </a:ext>
              </a:extLst>
            </p:cNvPr>
            <p:cNvSpPr/>
            <p:nvPr/>
          </p:nvSpPr>
          <p:spPr>
            <a:xfrm>
              <a:off x="2054944" y="2825483"/>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8" name="Brīvforma: forma 13357">
              <a:extLst>
                <a:ext uri="{FF2B5EF4-FFF2-40B4-BE49-F238E27FC236}">
                  <a16:creationId xmlns:a16="http://schemas.microsoft.com/office/drawing/2014/main" id="{BC304A12-47B3-443A-A9C3-BF1A476C9401}"/>
                </a:ext>
              </a:extLst>
            </p:cNvPr>
            <p:cNvSpPr/>
            <p:nvPr/>
          </p:nvSpPr>
          <p:spPr>
            <a:xfrm>
              <a:off x="2052482" y="2976841"/>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59" name="Brīvforma: forma 13358">
              <a:extLst>
                <a:ext uri="{FF2B5EF4-FFF2-40B4-BE49-F238E27FC236}">
                  <a16:creationId xmlns:a16="http://schemas.microsoft.com/office/drawing/2014/main" id="{6A5378B3-0431-4D67-B716-90DFFC4F57D7}"/>
                </a:ext>
              </a:extLst>
            </p:cNvPr>
            <p:cNvSpPr/>
            <p:nvPr/>
          </p:nvSpPr>
          <p:spPr>
            <a:xfrm>
              <a:off x="2054944" y="3128199"/>
              <a:ext cx="3390801" cy="12619"/>
            </a:xfrm>
            <a:custGeom>
              <a:avLst/>
              <a:gdLst>
                <a:gd name="connsiteX0" fmla="*/ 0 w 3390801"/>
                <a:gd name="connsiteY0" fmla="*/ 0 h 12619"/>
                <a:gd name="connsiteX1" fmla="*/ 3390801 w 3390801"/>
                <a:gd name="connsiteY1" fmla="*/ 0 h 12619"/>
                <a:gd name="connsiteX2" fmla="*/ 3390801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1" y="0"/>
                  </a:lnTo>
                  <a:lnTo>
                    <a:pt x="3390801" y="12620"/>
                  </a:lnTo>
                  <a:lnTo>
                    <a:pt x="0" y="12620"/>
                  </a:lnTo>
                  <a:close/>
                </a:path>
              </a:pathLst>
            </a:custGeom>
            <a:solidFill>
              <a:srgbClr val="D2D2D2"/>
            </a:solidFill>
            <a:ln w="18078" cap="flat">
              <a:noFill/>
              <a:prstDash val="solid"/>
              <a:miter/>
            </a:ln>
          </p:spPr>
          <p:txBody>
            <a:bodyPr rtlCol="0" anchor="ctr"/>
            <a:lstStyle/>
            <a:p>
              <a:endParaRPr lang="lv-LV"/>
            </a:p>
          </p:txBody>
        </p:sp>
        <p:sp>
          <p:nvSpPr>
            <p:cNvPr id="13360" name="Brīvforma: forma 13359">
              <a:extLst>
                <a:ext uri="{FF2B5EF4-FFF2-40B4-BE49-F238E27FC236}">
                  <a16:creationId xmlns:a16="http://schemas.microsoft.com/office/drawing/2014/main" id="{127E5871-E0E7-464E-AA8D-0F9DDA32231D}"/>
                </a:ext>
              </a:extLst>
            </p:cNvPr>
            <p:cNvSpPr/>
            <p:nvPr/>
          </p:nvSpPr>
          <p:spPr>
            <a:xfrm>
              <a:off x="2052482" y="3279557"/>
              <a:ext cx="3390801" cy="12619"/>
            </a:xfrm>
            <a:custGeom>
              <a:avLst/>
              <a:gdLst>
                <a:gd name="connsiteX0" fmla="*/ 0 w 3390801"/>
                <a:gd name="connsiteY0" fmla="*/ 0 h 12619"/>
                <a:gd name="connsiteX1" fmla="*/ 3390802 w 3390801"/>
                <a:gd name="connsiteY1" fmla="*/ 0 h 12619"/>
                <a:gd name="connsiteX2" fmla="*/ 3390802 w 3390801"/>
                <a:gd name="connsiteY2" fmla="*/ 12620 h 12619"/>
                <a:gd name="connsiteX3" fmla="*/ 0 w 3390801"/>
                <a:gd name="connsiteY3" fmla="*/ 12620 h 12619"/>
              </a:gdLst>
              <a:ahLst/>
              <a:cxnLst>
                <a:cxn ang="0">
                  <a:pos x="connsiteX0" y="connsiteY0"/>
                </a:cxn>
                <a:cxn ang="0">
                  <a:pos x="connsiteX1" y="connsiteY1"/>
                </a:cxn>
                <a:cxn ang="0">
                  <a:pos x="connsiteX2" y="connsiteY2"/>
                </a:cxn>
                <a:cxn ang="0">
                  <a:pos x="connsiteX3" y="connsiteY3"/>
                </a:cxn>
              </a:cxnLst>
              <a:rect l="l" t="t" r="r" b="b"/>
              <a:pathLst>
                <a:path w="3390801" h="12619">
                  <a:moveTo>
                    <a:pt x="0" y="0"/>
                  </a:moveTo>
                  <a:lnTo>
                    <a:pt x="3390802" y="0"/>
                  </a:lnTo>
                  <a:lnTo>
                    <a:pt x="3390802" y="12620"/>
                  </a:lnTo>
                  <a:lnTo>
                    <a:pt x="0" y="12620"/>
                  </a:lnTo>
                  <a:close/>
                </a:path>
              </a:pathLst>
            </a:custGeom>
            <a:solidFill>
              <a:srgbClr val="D2D2D2"/>
            </a:solidFill>
            <a:ln w="18078" cap="flat">
              <a:noFill/>
              <a:prstDash val="solid"/>
              <a:miter/>
            </a:ln>
          </p:spPr>
          <p:txBody>
            <a:bodyPr rtlCol="0" anchor="ctr"/>
            <a:lstStyle/>
            <a:p>
              <a:endParaRPr lang="lv-LV"/>
            </a:p>
          </p:txBody>
        </p:sp>
      </p:grpSp>
      <p:sp>
        <p:nvSpPr>
          <p:cNvPr id="13361" name="Brīvforma: forma 13360">
            <a:extLst>
              <a:ext uri="{FF2B5EF4-FFF2-40B4-BE49-F238E27FC236}">
                <a16:creationId xmlns:a16="http://schemas.microsoft.com/office/drawing/2014/main" id="{6B6FFED8-6CC3-4AF7-85E8-A61D4978C6E9}"/>
              </a:ext>
            </a:extLst>
          </p:cNvPr>
          <p:cNvSpPr/>
          <p:nvPr/>
        </p:nvSpPr>
        <p:spPr>
          <a:xfrm>
            <a:off x="2305049" y="1505066"/>
            <a:ext cx="203596" cy="151358"/>
          </a:xfrm>
          <a:custGeom>
            <a:avLst/>
            <a:gdLst>
              <a:gd name="connsiteX0" fmla="*/ 203597 w 203596"/>
              <a:gd name="connsiteY0" fmla="*/ 75679 h 151358"/>
              <a:gd name="connsiteX1" fmla="*/ 101798 w 203596"/>
              <a:gd name="connsiteY1" fmla="*/ 151358 h 151358"/>
              <a:gd name="connsiteX2" fmla="*/ 0 w 203596"/>
              <a:gd name="connsiteY2" fmla="*/ 75679 h 151358"/>
              <a:gd name="connsiteX3" fmla="*/ 101798 w 203596"/>
              <a:gd name="connsiteY3" fmla="*/ 0 h 151358"/>
              <a:gd name="connsiteX4" fmla="*/ 203597 w 203596"/>
              <a:gd name="connsiteY4" fmla="*/ 75679 h 15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6" h="151358">
                <a:moveTo>
                  <a:pt x="203597" y="75679"/>
                </a:moveTo>
                <a:cubicBezTo>
                  <a:pt x="203597" y="117476"/>
                  <a:pt x="158020" y="151358"/>
                  <a:pt x="101798" y="151358"/>
                </a:cubicBezTo>
                <a:cubicBezTo>
                  <a:pt x="45577" y="151358"/>
                  <a:pt x="0" y="117476"/>
                  <a:pt x="0" y="75679"/>
                </a:cubicBezTo>
                <a:cubicBezTo>
                  <a:pt x="0" y="33883"/>
                  <a:pt x="45577" y="0"/>
                  <a:pt x="101798" y="0"/>
                </a:cubicBezTo>
                <a:cubicBezTo>
                  <a:pt x="158020" y="0"/>
                  <a:pt x="203597" y="33883"/>
                  <a:pt x="203597" y="75679"/>
                </a:cubicBezTo>
                <a:close/>
              </a:path>
            </a:pathLst>
          </a:custGeom>
          <a:solidFill>
            <a:srgbClr val="505050"/>
          </a:solidFill>
          <a:ln w="18078" cap="flat">
            <a:noFill/>
            <a:prstDash val="solid"/>
            <a:miter/>
          </a:ln>
        </p:spPr>
        <p:txBody>
          <a:bodyPr rtlCol="0" anchor="ctr"/>
          <a:lstStyle/>
          <a:p>
            <a:endParaRPr lang="lv-LV"/>
          </a:p>
        </p:txBody>
      </p:sp>
      <p:sp>
        <p:nvSpPr>
          <p:cNvPr id="13362" name="Brīvforma: forma 13361">
            <a:extLst>
              <a:ext uri="{FF2B5EF4-FFF2-40B4-BE49-F238E27FC236}">
                <a16:creationId xmlns:a16="http://schemas.microsoft.com/office/drawing/2014/main" id="{80654FF7-20BE-43B2-A1E7-30A27AC6A962}"/>
              </a:ext>
            </a:extLst>
          </p:cNvPr>
          <p:cNvSpPr/>
          <p:nvPr/>
        </p:nvSpPr>
        <p:spPr>
          <a:xfrm>
            <a:off x="5155404" y="1505066"/>
            <a:ext cx="203596" cy="151358"/>
          </a:xfrm>
          <a:custGeom>
            <a:avLst/>
            <a:gdLst>
              <a:gd name="connsiteX0" fmla="*/ 203597 w 203596"/>
              <a:gd name="connsiteY0" fmla="*/ 75679 h 151358"/>
              <a:gd name="connsiteX1" fmla="*/ 101798 w 203596"/>
              <a:gd name="connsiteY1" fmla="*/ 151358 h 151358"/>
              <a:gd name="connsiteX2" fmla="*/ 0 w 203596"/>
              <a:gd name="connsiteY2" fmla="*/ 75679 h 151358"/>
              <a:gd name="connsiteX3" fmla="*/ 101798 w 203596"/>
              <a:gd name="connsiteY3" fmla="*/ 0 h 151358"/>
              <a:gd name="connsiteX4" fmla="*/ 203597 w 203596"/>
              <a:gd name="connsiteY4" fmla="*/ 75679 h 15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6" h="151358">
                <a:moveTo>
                  <a:pt x="203597" y="75679"/>
                </a:moveTo>
                <a:cubicBezTo>
                  <a:pt x="203597" y="117476"/>
                  <a:pt x="158020" y="151358"/>
                  <a:pt x="101798" y="151358"/>
                </a:cubicBezTo>
                <a:cubicBezTo>
                  <a:pt x="45577" y="151358"/>
                  <a:pt x="0" y="117476"/>
                  <a:pt x="0" y="75679"/>
                </a:cubicBezTo>
                <a:cubicBezTo>
                  <a:pt x="0" y="33883"/>
                  <a:pt x="45577" y="0"/>
                  <a:pt x="101798" y="0"/>
                </a:cubicBezTo>
                <a:cubicBezTo>
                  <a:pt x="158020" y="0"/>
                  <a:pt x="203597" y="33883"/>
                  <a:pt x="203597" y="75679"/>
                </a:cubicBezTo>
                <a:close/>
              </a:path>
            </a:pathLst>
          </a:custGeom>
          <a:solidFill>
            <a:srgbClr val="505050"/>
          </a:solidFill>
          <a:ln w="18078" cap="flat">
            <a:noFill/>
            <a:prstDash val="solid"/>
            <a:miter/>
          </a:ln>
        </p:spPr>
        <p:txBody>
          <a:bodyPr rtlCol="0" anchor="ctr"/>
          <a:lstStyle/>
          <a:p>
            <a:endParaRPr lang="lv-LV"/>
          </a:p>
        </p:txBody>
      </p:sp>
      <p:sp>
        <p:nvSpPr>
          <p:cNvPr id="13364" name="Brīvforma: forma 13363">
            <a:extLst>
              <a:ext uri="{FF2B5EF4-FFF2-40B4-BE49-F238E27FC236}">
                <a16:creationId xmlns:a16="http://schemas.microsoft.com/office/drawing/2014/main" id="{F52E7392-C024-4B86-884C-15DAB6CCF8B4}"/>
              </a:ext>
            </a:extLst>
          </p:cNvPr>
          <p:cNvSpPr/>
          <p:nvPr/>
        </p:nvSpPr>
        <p:spPr>
          <a:xfrm>
            <a:off x="3162454" y="2195838"/>
            <a:ext cx="4038004" cy="4540746"/>
          </a:xfrm>
          <a:custGeom>
            <a:avLst/>
            <a:gdLst>
              <a:gd name="connsiteX0" fmla="*/ 0 w 4038004"/>
              <a:gd name="connsiteY0" fmla="*/ 0 h 4540746"/>
              <a:gd name="connsiteX1" fmla="*/ 4038004 w 4038004"/>
              <a:gd name="connsiteY1" fmla="*/ 0 h 4540746"/>
              <a:gd name="connsiteX2" fmla="*/ 4038004 w 4038004"/>
              <a:gd name="connsiteY2" fmla="*/ 4540746 h 4540746"/>
              <a:gd name="connsiteX3" fmla="*/ 0 w 4038004"/>
              <a:gd name="connsiteY3" fmla="*/ 4540746 h 4540746"/>
            </a:gdLst>
            <a:ahLst/>
            <a:cxnLst>
              <a:cxn ang="0">
                <a:pos x="connsiteX0" y="connsiteY0"/>
              </a:cxn>
              <a:cxn ang="0">
                <a:pos x="connsiteX1" y="connsiteY1"/>
              </a:cxn>
              <a:cxn ang="0">
                <a:pos x="connsiteX2" y="connsiteY2"/>
              </a:cxn>
              <a:cxn ang="0">
                <a:pos x="connsiteX3" y="connsiteY3"/>
              </a:cxn>
            </a:cxnLst>
            <a:rect l="l" t="t" r="r" b="b"/>
            <a:pathLst>
              <a:path w="4038004" h="4540746">
                <a:moveTo>
                  <a:pt x="0" y="0"/>
                </a:moveTo>
                <a:lnTo>
                  <a:pt x="4038004" y="0"/>
                </a:lnTo>
                <a:lnTo>
                  <a:pt x="4038004" y="4540746"/>
                </a:lnTo>
                <a:lnTo>
                  <a:pt x="0" y="4540746"/>
                </a:lnTo>
                <a:close/>
              </a:path>
            </a:pathLst>
          </a:custGeom>
          <a:solidFill>
            <a:srgbClr val="D2D2D2"/>
          </a:solidFill>
          <a:ln w="18078" cap="flat">
            <a:noFill/>
            <a:prstDash val="solid"/>
            <a:miter/>
          </a:ln>
        </p:spPr>
        <p:txBody>
          <a:bodyPr rtlCol="0" anchor="ctr"/>
          <a:lstStyle/>
          <a:p>
            <a:endParaRPr lang="lv-LV"/>
          </a:p>
        </p:txBody>
      </p:sp>
      <p:grpSp>
        <p:nvGrpSpPr>
          <p:cNvPr id="13365" name="Grafika 2" descr="Graph and note paper pads with pencil">
            <a:extLst>
              <a:ext uri="{FF2B5EF4-FFF2-40B4-BE49-F238E27FC236}">
                <a16:creationId xmlns:a16="http://schemas.microsoft.com/office/drawing/2014/main" id="{EB24476E-1F97-4E90-A011-75A44A34F3D0}"/>
              </a:ext>
            </a:extLst>
          </p:cNvPr>
          <p:cNvGrpSpPr/>
          <p:nvPr/>
        </p:nvGrpSpPr>
        <p:grpSpPr>
          <a:xfrm>
            <a:off x="3120051" y="1820401"/>
            <a:ext cx="4088912" cy="4834194"/>
            <a:chOff x="3037149" y="2151676"/>
            <a:chExt cx="4088912" cy="4553366"/>
          </a:xfrm>
        </p:grpSpPr>
        <p:sp>
          <p:nvSpPr>
            <p:cNvPr id="13366" name="Brīvforma: forma 13365">
              <a:extLst>
                <a:ext uri="{FF2B5EF4-FFF2-40B4-BE49-F238E27FC236}">
                  <a16:creationId xmlns:a16="http://schemas.microsoft.com/office/drawing/2014/main" id="{D4CFEC79-3704-4EB2-8624-63AE5D777A83}"/>
                </a:ext>
              </a:extLst>
            </p:cNvPr>
            <p:cNvSpPr/>
            <p:nvPr/>
          </p:nvSpPr>
          <p:spPr>
            <a:xfrm>
              <a:off x="3045619" y="2157986"/>
              <a:ext cx="4071937" cy="4540746"/>
            </a:xfrm>
            <a:custGeom>
              <a:avLst/>
              <a:gdLst>
                <a:gd name="connsiteX0" fmla="*/ 0 w 4071937"/>
                <a:gd name="connsiteY0" fmla="*/ 0 h 4540746"/>
                <a:gd name="connsiteX1" fmla="*/ 4071937 w 4071937"/>
                <a:gd name="connsiteY1" fmla="*/ 0 h 4540746"/>
                <a:gd name="connsiteX2" fmla="*/ 4071937 w 4071937"/>
                <a:gd name="connsiteY2" fmla="*/ 4540746 h 4540746"/>
                <a:gd name="connsiteX3" fmla="*/ 0 w 4071937"/>
                <a:gd name="connsiteY3" fmla="*/ 4540746 h 4540746"/>
              </a:gdLst>
              <a:ahLst/>
              <a:cxnLst>
                <a:cxn ang="0">
                  <a:pos x="connsiteX0" y="connsiteY0"/>
                </a:cxn>
                <a:cxn ang="0">
                  <a:pos x="connsiteX1" y="connsiteY1"/>
                </a:cxn>
                <a:cxn ang="0">
                  <a:pos x="connsiteX2" y="connsiteY2"/>
                </a:cxn>
                <a:cxn ang="0">
                  <a:pos x="connsiteX3" y="connsiteY3"/>
                </a:cxn>
              </a:cxnLst>
              <a:rect l="l" t="t" r="r" b="b"/>
              <a:pathLst>
                <a:path w="4071937" h="4540746">
                  <a:moveTo>
                    <a:pt x="0" y="0"/>
                  </a:moveTo>
                  <a:lnTo>
                    <a:pt x="4071937" y="0"/>
                  </a:lnTo>
                  <a:lnTo>
                    <a:pt x="4071937" y="4540746"/>
                  </a:lnTo>
                  <a:lnTo>
                    <a:pt x="0" y="4540746"/>
                  </a:lnTo>
                  <a:close/>
                </a:path>
              </a:pathLst>
            </a:custGeom>
            <a:solidFill>
              <a:srgbClr val="FFFFFF"/>
            </a:solidFill>
            <a:ln w="18078" cap="flat">
              <a:noFill/>
              <a:prstDash val="solid"/>
              <a:miter/>
            </a:ln>
          </p:spPr>
          <p:txBody>
            <a:bodyPr rtlCol="0" anchor="ctr"/>
            <a:lstStyle/>
            <a:p>
              <a:endParaRPr lang="lv-LV"/>
            </a:p>
          </p:txBody>
        </p:sp>
        <p:sp>
          <p:nvSpPr>
            <p:cNvPr id="13367" name="Brīvforma: forma 13366">
              <a:extLst>
                <a:ext uri="{FF2B5EF4-FFF2-40B4-BE49-F238E27FC236}">
                  <a16:creationId xmlns:a16="http://schemas.microsoft.com/office/drawing/2014/main" id="{77BE7F9C-6B3E-466B-9E32-B9D03F6FA331}"/>
                </a:ext>
              </a:extLst>
            </p:cNvPr>
            <p:cNvSpPr/>
            <p:nvPr/>
          </p:nvSpPr>
          <p:spPr>
            <a:xfrm>
              <a:off x="3037149" y="2151676"/>
              <a:ext cx="4088912" cy="4553366"/>
            </a:xfrm>
            <a:custGeom>
              <a:avLst/>
              <a:gdLst>
                <a:gd name="connsiteX0" fmla="*/ 4088895 w 4088912"/>
                <a:gd name="connsiteY0" fmla="*/ 4553366 h 4553366"/>
                <a:gd name="connsiteX1" fmla="*/ 0 w 4088912"/>
                <a:gd name="connsiteY1" fmla="*/ 4553366 h 4553366"/>
                <a:gd name="connsiteX2" fmla="*/ 0 w 4088912"/>
                <a:gd name="connsiteY2" fmla="*/ 0 h 4553366"/>
                <a:gd name="connsiteX3" fmla="*/ 4088913 w 4088912"/>
                <a:gd name="connsiteY3" fmla="*/ 0 h 4553366"/>
                <a:gd name="connsiteX4" fmla="*/ 4088913 w 4088912"/>
                <a:gd name="connsiteY4" fmla="*/ 4553366 h 4553366"/>
                <a:gd name="connsiteX5" fmla="*/ 16958 w 4088912"/>
                <a:gd name="connsiteY5" fmla="*/ 4540747 h 4553366"/>
                <a:gd name="connsiteX6" fmla="*/ 4071937 w 4088912"/>
                <a:gd name="connsiteY6" fmla="*/ 4540747 h 4553366"/>
                <a:gd name="connsiteX7" fmla="*/ 4071937 w 4088912"/>
                <a:gd name="connsiteY7" fmla="*/ 12620 h 4553366"/>
                <a:gd name="connsiteX8" fmla="*/ 16976 w 4088912"/>
                <a:gd name="connsiteY8" fmla="*/ 12620 h 4553366"/>
                <a:gd name="connsiteX9" fmla="*/ 16958 w 4088912"/>
                <a:gd name="connsiteY9" fmla="*/ 4540747 h 455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8912" h="4553366">
                  <a:moveTo>
                    <a:pt x="4088895" y="4553366"/>
                  </a:moveTo>
                  <a:lnTo>
                    <a:pt x="0" y="4553366"/>
                  </a:lnTo>
                  <a:lnTo>
                    <a:pt x="0" y="0"/>
                  </a:lnTo>
                  <a:lnTo>
                    <a:pt x="4088913" y="0"/>
                  </a:lnTo>
                  <a:lnTo>
                    <a:pt x="4088913" y="4553366"/>
                  </a:lnTo>
                  <a:close/>
                  <a:moveTo>
                    <a:pt x="16958" y="4540747"/>
                  </a:moveTo>
                  <a:lnTo>
                    <a:pt x="4071937" y="4540747"/>
                  </a:lnTo>
                  <a:lnTo>
                    <a:pt x="4071937" y="12620"/>
                  </a:lnTo>
                  <a:lnTo>
                    <a:pt x="16976" y="12620"/>
                  </a:lnTo>
                  <a:lnTo>
                    <a:pt x="16958" y="4540747"/>
                  </a:lnTo>
                  <a:close/>
                </a:path>
              </a:pathLst>
            </a:custGeom>
            <a:solidFill>
              <a:srgbClr val="F2F2F2"/>
            </a:solidFill>
            <a:ln w="18078" cap="flat">
              <a:noFill/>
              <a:prstDash val="solid"/>
              <a:miter/>
            </a:ln>
          </p:spPr>
          <p:txBody>
            <a:bodyPr rtlCol="0" anchor="ctr"/>
            <a:lstStyle/>
            <a:p>
              <a:endParaRPr lang="lv-LV"/>
            </a:p>
          </p:txBody>
        </p:sp>
        <p:sp>
          <p:nvSpPr>
            <p:cNvPr id="13368" name="Brīvforma: forma 13367">
              <a:extLst>
                <a:ext uri="{FF2B5EF4-FFF2-40B4-BE49-F238E27FC236}">
                  <a16:creationId xmlns:a16="http://schemas.microsoft.com/office/drawing/2014/main" id="{2436EBD4-2F35-4DC3-A30D-255876D3469B}"/>
                </a:ext>
              </a:extLst>
            </p:cNvPr>
            <p:cNvSpPr/>
            <p:nvPr/>
          </p:nvSpPr>
          <p:spPr>
            <a:xfrm>
              <a:off x="3376477" y="2908481"/>
              <a:ext cx="3478122" cy="3342500"/>
            </a:xfrm>
            <a:custGeom>
              <a:avLst/>
              <a:gdLst>
                <a:gd name="connsiteX0" fmla="*/ 0 w 3478122"/>
                <a:gd name="connsiteY0" fmla="*/ 0 h 3342500"/>
                <a:gd name="connsiteX1" fmla="*/ 0 w 3478122"/>
                <a:gd name="connsiteY1" fmla="*/ 3342501 h 3342500"/>
                <a:gd name="connsiteX2" fmla="*/ 3478122 w 3478122"/>
                <a:gd name="connsiteY2" fmla="*/ 3342501 h 3342500"/>
                <a:gd name="connsiteX3" fmla="*/ 3478122 w 3478122"/>
                <a:gd name="connsiteY3" fmla="*/ 0 h 3342500"/>
                <a:gd name="connsiteX4" fmla="*/ 0 w 3478122"/>
                <a:gd name="connsiteY4" fmla="*/ 0 h 3342500"/>
                <a:gd name="connsiteX5" fmla="*/ 1648212 w 3478122"/>
                <a:gd name="connsiteY5" fmla="*/ 2119015 h 3342500"/>
                <a:gd name="connsiteX6" fmla="*/ 1648212 w 3478122"/>
                <a:gd name="connsiteY6" fmla="*/ 1980263 h 3342500"/>
                <a:gd name="connsiteX7" fmla="*/ 1834851 w 3478122"/>
                <a:gd name="connsiteY7" fmla="*/ 1980263 h 3342500"/>
                <a:gd name="connsiteX8" fmla="*/ 1834851 w 3478122"/>
                <a:gd name="connsiteY8" fmla="*/ 2119015 h 3342500"/>
                <a:gd name="connsiteX9" fmla="*/ 1648212 w 3478122"/>
                <a:gd name="connsiteY9" fmla="*/ 2119015 h 3342500"/>
                <a:gd name="connsiteX10" fmla="*/ 1834833 w 3478122"/>
                <a:gd name="connsiteY10" fmla="*/ 2131621 h 3342500"/>
                <a:gd name="connsiteX11" fmla="*/ 1834833 w 3478122"/>
                <a:gd name="connsiteY11" fmla="*/ 2270373 h 3342500"/>
                <a:gd name="connsiteX12" fmla="*/ 1648193 w 3478122"/>
                <a:gd name="connsiteY12" fmla="*/ 2270373 h 3342500"/>
                <a:gd name="connsiteX13" fmla="*/ 1648193 w 3478122"/>
                <a:gd name="connsiteY13" fmla="*/ 2131621 h 3342500"/>
                <a:gd name="connsiteX14" fmla="*/ 1834833 w 3478122"/>
                <a:gd name="connsiteY14" fmla="*/ 2131621 h 3342500"/>
                <a:gd name="connsiteX15" fmla="*/ 1834833 w 3478122"/>
                <a:gd name="connsiteY15" fmla="*/ 1223472 h 3342500"/>
                <a:gd name="connsiteX16" fmla="*/ 1834833 w 3478122"/>
                <a:gd name="connsiteY16" fmla="*/ 1362224 h 3342500"/>
                <a:gd name="connsiteX17" fmla="*/ 1648193 w 3478122"/>
                <a:gd name="connsiteY17" fmla="*/ 1362224 h 3342500"/>
                <a:gd name="connsiteX18" fmla="*/ 1648193 w 3478122"/>
                <a:gd name="connsiteY18" fmla="*/ 1223472 h 3342500"/>
                <a:gd name="connsiteX19" fmla="*/ 1834833 w 3478122"/>
                <a:gd name="connsiteY19" fmla="*/ 1223472 h 3342500"/>
                <a:gd name="connsiteX20" fmla="*/ 1648212 w 3478122"/>
                <a:gd name="connsiteY20" fmla="*/ 1210866 h 3342500"/>
                <a:gd name="connsiteX21" fmla="*/ 1648212 w 3478122"/>
                <a:gd name="connsiteY21" fmla="*/ 1072114 h 3342500"/>
                <a:gd name="connsiteX22" fmla="*/ 1834851 w 3478122"/>
                <a:gd name="connsiteY22" fmla="*/ 1072114 h 3342500"/>
                <a:gd name="connsiteX23" fmla="*/ 1834851 w 3478122"/>
                <a:gd name="connsiteY23" fmla="*/ 1210866 h 3342500"/>
                <a:gd name="connsiteX24" fmla="*/ 1648212 w 3478122"/>
                <a:gd name="connsiteY24" fmla="*/ 1210866 h 3342500"/>
                <a:gd name="connsiteX25" fmla="*/ 1648212 w 3478122"/>
                <a:gd name="connsiteY25" fmla="*/ 1816298 h 3342500"/>
                <a:gd name="connsiteX26" fmla="*/ 1648212 w 3478122"/>
                <a:gd name="connsiteY26" fmla="*/ 1677547 h 3342500"/>
                <a:gd name="connsiteX27" fmla="*/ 1834851 w 3478122"/>
                <a:gd name="connsiteY27" fmla="*/ 1677547 h 3342500"/>
                <a:gd name="connsiteX28" fmla="*/ 1834851 w 3478122"/>
                <a:gd name="connsiteY28" fmla="*/ 1816298 h 3342500"/>
                <a:gd name="connsiteX29" fmla="*/ 1648212 w 3478122"/>
                <a:gd name="connsiteY29" fmla="*/ 1816298 h 3342500"/>
                <a:gd name="connsiteX30" fmla="*/ 1834833 w 3478122"/>
                <a:gd name="connsiteY30" fmla="*/ 1828905 h 3342500"/>
                <a:gd name="connsiteX31" fmla="*/ 1834833 w 3478122"/>
                <a:gd name="connsiteY31" fmla="*/ 1967656 h 3342500"/>
                <a:gd name="connsiteX32" fmla="*/ 1648193 w 3478122"/>
                <a:gd name="connsiteY32" fmla="*/ 1967656 h 3342500"/>
                <a:gd name="connsiteX33" fmla="*/ 1648193 w 3478122"/>
                <a:gd name="connsiteY33" fmla="*/ 1828905 h 3342500"/>
                <a:gd name="connsiteX34" fmla="*/ 1834833 w 3478122"/>
                <a:gd name="connsiteY34" fmla="*/ 1828905 h 3342500"/>
                <a:gd name="connsiteX35" fmla="*/ 1648212 w 3478122"/>
                <a:gd name="connsiteY35" fmla="*/ 1664940 h 3342500"/>
                <a:gd name="connsiteX36" fmla="*/ 1648212 w 3478122"/>
                <a:gd name="connsiteY36" fmla="*/ 1526189 h 3342500"/>
                <a:gd name="connsiteX37" fmla="*/ 1834851 w 3478122"/>
                <a:gd name="connsiteY37" fmla="*/ 1526189 h 3342500"/>
                <a:gd name="connsiteX38" fmla="*/ 1834851 w 3478122"/>
                <a:gd name="connsiteY38" fmla="*/ 1664940 h 3342500"/>
                <a:gd name="connsiteX39" fmla="*/ 1648212 w 3478122"/>
                <a:gd name="connsiteY39" fmla="*/ 1664940 h 3342500"/>
                <a:gd name="connsiteX40" fmla="*/ 1648212 w 3478122"/>
                <a:gd name="connsiteY40" fmla="*/ 1513582 h 3342500"/>
                <a:gd name="connsiteX41" fmla="*/ 1648212 w 3478122"/>
                <a:gd name="connsiteY41" fmla="*/ 1374830 h 3342500"/>
                <a:gd name="connsiteX42" fmla="*/ 1834851 w 3478122"/>
                <a:gd name="connsiteY42" fmla="*/ 1374830 h 3342500"/>
                <a:gd name="connsiteX43" fmla="*/ 1834851 w 3478122"/>
                <a:gd name="connsiteY43" fmla="*/ 1513582 h 3342500"/>
                <a:gd name="connsiteX44" fmla="*/ 1648212 w 3478122"/>
                <a:gd name="connsiteY44" fmla="*/ 1513582 h 3342500"/>
                <a:gd name="connsiteX45" fmla="*/ 1631236 w 3478122"/>
                <a:gd name="connsiteY45" fmla="*/ 1362224 h 3342500"/>
                <a:gd name="connsiteX46" fmla="*/ 1444597 w 3478122"/>
                <a:gd name="connsiteY46" fmla="*/ 1362224 h 3342500"/>
                <a:gd name="connsiteX47" fmla="*/ 1444597 w 3478122"/>
                <a:gd name="connsiteY47" fmla="*/ 1223472 h 3342500"/>
                <a:gd name="connsiteX48" fmla="*/ 1631236 w 3478122"/>
                <a:gd name="connsiteY48" fmla="*/ 1223472 h 3342500"/>
                <a:gd name="connsiteX49" fmla="*/ 1631236 w 3478122"/>
                <a:gd name="connsiteY49" fmla="*/ 1362224 h 3342500"/>
                <a:gd name="connsiteX50" fmla="*/ 1631236 w 3478122"/>
                <a:gd name="connsiteY50" fmla="*/ 1374830 h 3342500"/>
                <a:gd name="connsiteX51" fmla="*/ 1631236 w 3478122"/>
                <a:gd name="connsiteY51" fmla="*/ 1513582 h 3342500"/>
                <a:gd name="connsiteX52" fmla="*/ 1444597 w 3478122"/>
                <a:gd name="connsiteY52" fmla="*/ 1513582 h 3342500"/>
                <a:gd name="connsiteX53" fmla="*/ 1444597 w 3478122"/>
                <a:gd name="connsiteY53" fmla="*/ 1374830 h 3342500"/>
                <a:gd name="connsiteX54" fmla="*/ 1631236 w 3478122"/>
                <a:gd name="connsiteY54" fmla="*/ 1374830 h 3342500"/>
                <a:gd name="connsiteX55" fmla="*/ 1631236 w 3478122"/>
                <a:gd name="connsiteY55" fmla="*/ 1526189 h 3342500"/>
                <a:gd name="connsiteX56" fmla="*/ 1631236 w 3478122"/>
                <a:gd name="connsiteY56" fmla="*/ 1664940 h 3342500"/>
                <a:gd name="connsiteX57" fmla="*/ 1444597 w 3478122"/>
                <a:gd name="connsiteY57" fmla="*/ 1664940 h 3342500"/>
                <a:gd name="connsiteX58" fmla="*/ 1444597 w 3478122"/>
                <a:gd name="connsiteY58" fmla="*/ 1526189 h 3342500"/>
                <a:gd name="connsiteX59" fmla="*/ 1631236 w 3478122"/>
                <a:gd name="connsiteY59" fmla="*/ 1526189 h 3342500"/>
                <a:gd name="connsiteX60" fmla="*/ 1631236 w 3478122"/>
                <a:gd name="connsiteY60" fmla="*/ 1677547 h 3342500"/>
                <a:gd name="connsiteX61" fmla="*/ 1631236 w 3478122"/>
                <a:gd name="connsiteY61" fmla="*/ 1816298 h 3342500"/>
                <a:gd name="connsiteX62" fmla="*/ 1444597 w 3478122"/>
                <a:gd name="connsiteY62" fmla="*/ 1816298 h 3342500"/>
                <a:gd name="connsiteX63" fmla="*/ 1444597 w 3478122"/>
                <a:gd name="connsiteY63" fmla="*/ 1677547 h 3342500"/>
                <a:gd name="connsiteX64" fmla="*/ 1631236 w 3478122"/>
                <a:gd name="connsiteY64" fmla="*/ 1677547 h 3342500"/>
                <a:gd name="connsiteX65" fmla="*/ 1631236 w 3478122"/>
                <a:gd name="connsiteY65" fmla="*/ 1828905 h 3342500"/>
                <a:gd name="connsiteX66" fmla="*/ 1631236 w 3478122"/>
                <a:gd name="connsiteY66" fmla="*/ 1967656 h 3342500"/>
                <a:gd name="connsiteX67" fmla="*/ 1444597 w 3478122"/>
                <a:gd name="connsiteY67" fmla="*/ 1967656 h 3342500"/>
                <a:gd name="connsiteX68" fmla="*/ 1444597 w 3478122"/>
                <a:gd name="connsiteY68" fmla="*/ 1828905 h 3342500"/>
                <a:gd name="connsiteX69" fmla="*/ 1631236 w 3478122"/>
                <a:gd name="connsiteY69" fmla="*/ 1828905 h 3342500"/>
                <a:gd name="connsiteX70" fmla="*/ 1631236 w 3478122"/>
                <a:gd name="connsiteY70" fmla="*/ 1980263 h 3342500"/>
                <a:gd name="connsiteX71" fmla="*/ 1631236 w 3478122"/>
                <a:gd name="connsiteY71" fmla="*/ 2119015 h 3342500"/>
                <a:gd name="connsiteX72" fmla="*/ 1444597 w 3478122"/>
                <a:gd name="connsiteY72" fmla="*/ 2119015 h 3342500"/>
                <a:gd name="connsiteX73" fmla="*/ 1444597 w 3478122"/>
                <a:gd name="connsiteY73" fmla="*/ 1980263 h 3342500"/>
                <a:gd name="connsiteX74" fmla="*/ 1631236 w 3478122"/>
                <a:gd name="connsiteY74" fmla="*/ 1980263 h 3342500"/>
                <a:gd name="connsiteX75" fmla="*/ 1851809 w 3478122"/>
                <a:gd name="connsiteY75" fmla="*/ 1980263 h 3342500"/>
                <a:gd name="connsiteX76" fmla="*/ 2038448 w 3478122"/>
                <a:gd name="connsiteY76" fmla="*/ 1980263 h 3342500"/>
                <a:gd name="connsiteX77" fmla="*/ 2038448 w 3478122"/>
                <a:gd name="connsiteY77" fmla="*/ 2119015 h 3342500"/>
                <a:gd name="connsiteX78" fmla="*/ 1851809 w 3478122"/>
                <a:gd name="connsiteY78" fmla="*/ 2119015 h 3342500"/>
                <a:gd name="connsiteX79" fmla="*/ 1851809 w 3478122"/>
                <a:gd name="connsiteY79" fmla="*/ 1980263 h 3342500"/>
                <a:gd name="connsiteX80" fmla="*/ 1851809 w 3478122"/>
                <a:gd name="connsiteY80" fmla="*/ 1967656 h 3342500"/>
                <a:gd name="connsiteX81" fmla="*/ 1851809 w 3478122"/>
                <a:gd name="connsiteY81" fmla="*/ 1828905 h 3342500"/>
                <a:gd name="connsiteX82" fmla="*/ 2038448 w 3478122"/>
                <a:gd name="connsiteY82" fmla="*/ 1828905 h 3342500"/>
                <a:gd name="connsiteX83" fmla="*/ 2038448 w 3478122"/>
                <a:gd name="connsiteY83" fmla="*/ 1967656 h 3342500"/>
                <a:gd name="connsiteX84" fmla="*/ 1851809 w 3478122"/>
                <a:gd name="connsiteY84" fmla="*/ 1967656 h 3342500"/>
                <a:gd name="connsiteX85" fmla="*/ 1851809 w 3478122"/>
                <a:gd name="connsiteY85" fmla="*/ 1816298 h 3342500"/>
                <a:gd name="connsiteX86" fmla="*/ 1851809 w 3478122"/>
                <a:gd name="connsiteY86" fmla="*/ 1677547 h 3342500"/>
                <a:gd name="connsiteX87" fmla="*/ 2038448 w 3478122"/>
                <a:gd name="connsiteY87" fmla="*/ 1677547 h 3342500"/>
                <a:gd name="connsiteX88" fmla="*/ 2038448 w 3478122"/>
                <a:gd name="connsiteY88" fmla="*/ 1816298 h 3342500"/>
                <a:gd name="connsiteX89" fmla="*/ 1851809 w 3478122"/>
                <a:gd name="connsiteY89" fmla="*/ 1816298 h 3342500"/>
                <a:gd name="connsiteX90" fmla="*/ 1851809 w 3478122"/>
                <a:gd name="connsiteY90" fmla="*/ 1664940 h 3342500"/>
                <a:gd name="connsiteX91" fmla="*/ 1851809 w 3478122"/>
                <a:gd name="connsiteY91" fmla="*/ 1526189 h 3342500"/>
                <a:gd name="connsiteX92" fmla="*/ 2038448 w 3478122"/>
                <a:gd name="connsiteY92" fmla="*/ 1526189 h 3342500"/>
                <a:gd name="connsiteX93" fmla="*/ 2038448 w 3478122"/>
                <a:gd name="connsiteY93" fmla="*/ 1664940 h 3342500"/>
                <a:gd name="connsiteX94" fmla="*/ 1851809 w 3478122"/>
                <a:gd name="connsiteY94" fmla="*/ 1664940 h 3342500"/>
                <a:gd name="connsiteX95" fmla="*/ 1851809 w 3478122"/>
                <a:gd name="connsiteY95" fmla="*/ 1513582 h 3342500"/>
                <a:gd name="connsiteX96" fmla="*/ 1851809 w 3478122"/>
                <a:gd name="connsiteY96" fmla="*/ 1374830 h 3342500"/>
                <a:gd name="connsiteX97" fmla="*/ 2038448 w 3478122"/>
                <a:gd name="connsiteY97" fmla="*/ 1374830 h 3342500"/>
                <a:gd name="connsiteX98" fmla="*/ 2038448 w 3478122"/>
                <a:gd name="connsiteY98" fmla="*/ 1513582 h 3342500"/>
                <a:gd name="connsiteX99" fmla="*/ 1851809 w 3478122"/>
                <a:gd name="connsiteY99" fmla="*/ 1513582 h 3342500"/>
                <a:gd name="connsiteX100" fmla="*/ 1851809 w 3478122"/>
                <a:gd name="connsiteY100" fmla="*/ 1362224 h 3342500"/>
                <a:gd name="connsiteX101" fmla="*/ 1851809 w 3478122"/>
                <a:gd name="connsiteY101" fmla="*/ 1223472 h 3342500"/>
                <a:gd name="connsiteX102" fmla="*/ 2038448 w 3478122"/>
                <a:gd name="connsiteY102" fmla="*/ 1223472 h 3342500"/>
                <a:gd name="connsiteX103" fmla="*/ 2038448 w 3478122"/>
                <a:gd name="connsiteY103" fmla="*/ 1362224 h 3342500"/>
                <a:gd name="connsiteX104" fmla="*/ 1851809 w 3478122"/>
                <a:gd name="connsiteY104" fmla="*/ 1362224 h 3342500"/>
                <a:gd name="connsiteX105" fmla="*/ 1851809 w 3478122"/>
                <a:gd name="connsiteY105" fmla="*/ 1210866 h 3342500"/>
                <a:gd name="connsiteX106" fmla="*/ 1851809 w 3478122"/>
                <a:gd name="connsiteY106" fmla="*/ 1072114 h 3342500"/>
                <a:gd name="connsiteX107" fmla="*/ 2038448 w 3478122"/>
                <a:gd name="connsiteY107" fmla="*/ 1072114 h 3342500"/>
                <a:gd name="connsiteX108" fmla="*/ 2038448 w 3478122"/>
                <a:gd name="connsiteY108" fmla="*/ 1210866 h 3342500"/>
                <a:gd name="connsiteX109" fmla="*/ 1851809 w 3478122"/>
                <a:gd name="connsiteY109" fmla="*/ 1210866 h 3342500"/>
                <a:gd name="connsiteX110" fmla="*/ 1851809 w 3478122"/>
                <a:gd name="connsiteY110" fmla="*/ 1059507 h 3342500"/>
                <a:gd name="connsiteX111" fmla="*/ 1851809 w 3478122"/>
                <a:gd name="connsiteY111" fmla="*/ 920756 h 3342500"/>
                <a:gd name="connsiteX112" fmla="*/ 2038448 w 3478122"/>
                <a:gd name="connsiteY112" fmla="*/ 920756 h 3342500"/>
                <a:gd name="connsiteX113" fmla="*/ 2038448 w 3478122"/>
                <a:gd name="connsiteY113" fmla="*/ 1059507 h 3342500"/>
                <a:gd name="connsiteX114" fmla="*/ 1851809 w 3478122"/>
                <a:gd name="connsiteY114" fmla="*/ 1059507 h 3342500"/>
                <a:gd name="connsiteX115" fmla="*/ 1834833 w 3478122"/>
                <a:gd name="connsiteY115" fmla="*/ 1059507 h 3342500"/>
                <a:gd name="connsiteX116" fmla="*/ 1648193 w 3478122"/>
                <a:gd name="connsiteY116" fmla="*/ 1059507 h 3342500"/>
                <a:gd name="connsiteX117" fmla="*/ 1648193 w 3478122"/>
                <a:gd name="connsiteY117" fmla="*/ 920756 h 3342500"/>
                <a:gd name="connsiteX118" fmla="*/ 1834833 w 3478122"/>
                <a:gd name="connsiteY118" fmla="*/ 920756 h 3342500"/>
                <a:gd name="connsiteX119" fmla="*/ 1834833 w 3478122"/>
                <a:gd name="connsiteY119" fmla="*/ 1059507 h 3342500"/>
                <a:gd name="connsiteX120" fmla="*/ 1631236 w 3478122"/>
                <a:gd name="connsiteY120" fmla="*/ 1059507 h 3342500"/>
                <a:gd name="connsiteX121" fmla="*/ 1444597 w 3478122"/>
                <a:gd name="connsiteY121" fmla="*/ 1059507 h 3342500"/>
                <a:gd name="connsiteX122" fmla="*/ 1444597 w 3478122"/>
                <a:gd name="connsiteY122" fmla="*/ 920756 h 3342500"/>
                <a:gd name="connsiteX123" fmla="*/ 1631236 w 3478122"/>
                <a:gd name="connsiteY123" fmla="*/ 920756 h 3342500"/>
                <a:gd name="connsiteX124" fmla="*/ 1631236 w 3478122"/>
                <a:gd name="connsiteY124" fmla="*/ 1059507 h 3342500"/>
                <a:gd name="connsiteX125" fmla="*/ 1631236 w 3478122"/>
                <a:gd name="connsiteY125" fmla="*/ 1072114 h 3342500"/>
                <a:gd name="connsiteX126" fmla="*/ 1631236 w 3478122"/>
                <a:gd name="connsiteY126" fmla="*/ 1210866 h 3342500"/>
                <a:gd name="connsiteX127" fmla="*/ 1444597 w 3478122"/>
                <a:gd name="connsiteY127" fmla="*/ 1210866 h 3342500"/>
                <a:gd name="connsiteX128" fmla="*/ 1444597 w 3478122"/>
                <a:gd name="connsiteY128" fmla="*/ 1072114 h 3342500"/>
                <a:gd name="connsiteX129" fmla="*/ 1631236 w 3478122"/>
                <a:gd name="connsiteY129" fmla="*/ 1072114 h 3342500"/>
                <a:gd name="connsiteX130" fmla="*/ 1427640 w 3478122"/>
                <a:gd name="connsiteY130" fmla="*/ 1210866 h 3342500"/>
                <a:gd name="connsiteX131" fmla="*/ 1241000 w 3478122"/>
                <a:gd name="connsiteY131" fmla="*/ 1210866 h 3342500"/>
                <a:gd name="connsiteX132" fmla="*/ 1241000 w 3478122"/>
                <a:gd name="connsiteY132" fmla="*/ 1072114 h 3342500"/>
                <a:gd name="connsiteX133" fmla="*/ 1427640 w 3478122"/>
                <a:gd name="connsiteY133" fmla="*/ 1072114 h 3342500"/>
                <a:gd name="connsiteX134" fmla="*/ 1427640 w 3478122"/>
                <a:gd name="connsiteY134" fmla="*/ 1210866 h 3342500"/>
                <a:gd name="connsiteX135" fmla="*/ 1427640 w 3478122"/>
                <a:gd name="connsiteY135" fmla="*/ 1223472 h 3342500"/>
                <a:gd name="connsiteX136" fmla="*/ 1427640 w 3478122"/>
                <a:gd name="connsiteY136" fmla="*/ 1362224 h 3342500"/>
                <a:gd name="connsiteX137" fmla="*/ 1241000 w 3478122"/>
                <a:gd name="connsiteY137" fmla="*/ 1362224 h 3342500"/>
                <a:gd name="connsiteX138" fmla="*/ 1241000 w 3478122"/>
                <a:gd name="connsiteY138" fmla="*/ 1223472 h 3342500"/>
                <a:gd name="connsiteX139" fmla="*/ 1427640 w 3478122"/>
                <a:gd name="connsiteY139" fmla="*/ 1223472 h 3342500"/>
                <a:gd name="connsiteX140" fmla="*/ 1427640 w 3478122"/>
                <a:gd name="connsiteY140" fmla="*/ 1374830 h 3342500"/>
                <a:gd name="connsiteX141" fmla="*/ 1427640 w 3478122"/>
                <a:gd name="connsiteY141" fmla="*/ 1513582 h 3342500"/>
                <a:gd name="connsiteX142" fmla="*/ 1241000 w 3478122"/>
                <a:gd name="connsiteY142" fmla="*/ 1513582 h 3342500"/>
                <a:gd name="connsiteX143" fmla="*/ 1241000 w 3478122"/>
                <a:gd name="connsiteY143" fmla="*/ 1374830 h 3342500"/>
                <a:gd name="connsiteX144" fmla="*/ 1427640 w 3478122"/>
                <a:gd name="connsiteY144" fmla="*/ 1374830 h 3342500"/>
                <a:gd name="connsiteX145" fmla="*/ 1427640 w 3478122"/>
                <a:gd name="connsiteY145" fmla="*/ 1526189 h 3342500"/>
                <a:gd name="connsiteX146" fmla="*/ 1427640 w 3478122"/>
                <a:gd name="connsiteY146" fmla="*/ 1664940 h 3342500"/>
                <a:gd name="connsiteX147" fmla="*/ 1241000 w 3478122"/>
                <a:gd name="connsiteY147" fmla="*/ 1664940 h 3342500"/>
                <a:gd name="connsiteX148" fmla="*/ 1241000 w 3478122"/>
                <a:gd name="connsiteY148" fmla="*/ 1526189 h 3342500"/>
                <a:gd name="connsiteX149" fmla="*/ 1427640 w 3478122"/>
                <a:gd name="connsiteY149" fmla="*/ 1526189 h 3342500"/>
                <a:gd name="connsiteX150" fmla="*/ 1427640 w 3478122"/>
                <a:gd name="connsiteY150" fmla="*/ 1677547 h 3342500"/>
                <a:gd name="connsiteX151" fmla="*/ 1427640 w 3478122"/>
                <a:gd name="connsiteY151" fmla="*/ 1816298 h 3342500"/>
                <a:gd name="connsiteX152" fmla="*/ 1241000 w 3478122"/>
                <a:gd name="connsiteY152" fmla="*/ 1816298 h 3342500"/>
                <a:gd name="connsiteX153" fmla="*/ 1241000 w 3478122"/>
                <a:gd name="connsiteY153" fmla="*/ 1677547 h 3342500"/>
                <a:gd name="connsiteX154" fmla="*/ 1427640 w 3478122"/>
                <a:gd name="connsiteY154" fmla="*/ 1677547 h 3342500"/>
                <a:gd name="connsiteX155" fmla="*/ 1427640 w 3478122"/>
                <a:gd name="connsiteY155" fmla="*/ 1828905 h 3342500"/>
                <a:gd name="connsiteX156" fmla="*/ 1427640 w 3478122"/>
                <a:gd name="connsiteY156" fmla="*/ 1967656 h 3342500"/>
                <a:gd name="connsiteX157" fmla="*/ 1241000 w 3478122"/>
                <a:gd name="connsiteY157" fmla="*/ 1967656 h 3342500"/>
                <a:gd name="connsiteX158" fmla="*/ 1241000 w 3478122"/>
                <a:gd name="connsiteY158" fmla="*/ 1828905 h 3342500"/>
                <a:gd name="connsiteX159" fmla="*/ 1427640 w 3478122"/>
                <a:gd name="connsiteY159" fmla="*/ 1828905 h 3342500"/>
                <a:gd name="connsiteX160" fmla="*/ 1427640 w 3478122"/>
                <a:gd name="connsiteY160" fmla="*/ 1980263 h 3342500"/>
                <a:gd name="connsiteX161" fmla="*/ 1427640 w 3478122"/>
                <a:gd name="connsiteY161" fmla="*/ 2119015 h 3342500"/>
                <a:gd name="connsiteX162" fmla="*/ 1241000 w 3478122"/>
                <a:gd name="connsiteY162" fmla="*/ 2119015 h 3342500"/>
                <a:gd name="connsiteX163" fmla="*/ 1241000 w 3478122"/>
                <a:gd name="connsiteY163" fmla="*/ 1980263 h 3342500"/>
                <a:gd name="connsiteX164" fmla="*/ 1427640 w 3478122"/>
                <a:gd name="connsiteY164" fmla="*/ 1980263 h 3342500"/>
                <a:gd name="connsiteX165" fmla="*/ 1427640 w 3478122"/>
                <a:gd name="connsiteY165" fmla="*/ 2131621 h 3342500"/>
                <a:gd name="connsiteX166" fmla="*/ 1427640 w 3478122"/>
                <a:gd name="connsiteY166" fmla="*/ 2270373 h 3342500"/>
                <a:gd name="connsiteX167" fmla="*/ 1241000 w 3478122"/>
                <a:gd name="connsiteY167" fmla="*/ 2270373 h 3342500"/>
                <a:gd name="connsiteX168" fmla="*/ 1241000 w 3478122"/>
                <a:gd name="connsiteY168" fmla="*/ 2131621 h 3342500"/>
                <a:gd name="connsiteX169" fmla="*/ 1427640 w 3478122"/>
                <a:gd name="connsiteY169" fmla="*/ 2131621 h 3342500"/>
                <a:gd name="connsiteX170" fmla="*/ 1444615 w 3478122"/>
                <a:gd name="connsiteY170" fmla="*/ 2131621 h 3342500"/>
                <a:gd name="connsiteX171" fmla="*/ 1631254 w 3478122"/>
                <a:gd name="connsiteY171" fmla="*/ 2131621 h 3342500"/>
                <a:gd name="connsiteX172" fmla="*/ 1631254 w 3478122"/>
                <a:gd name="connsiteY172" fmla="*/ 2270373 h 3342500"/>
                <a:gd name="connsiteX173" fmla="*/ 1444615 w 3478122"/>
                <a:gd name="connsiteY173" fmla="*/ 2270373 h 3342500"/>
                <a:gd name="connsiteX174" fmla="*/ 1444615 w 3478122"/>
                <a:gd name="connsiteY174" fmla="*/ 2131621 h 3342500"/>
                <a:gd name="connsiteX175" fmla="*/ 1631236 w 3478122"/>
                <a:gd name="connsiteY175" fmla="*/ 2282980 h 3342500"/>
                <a:gd name="connsiteX176" fmla="*/ 1631236 w 3478122"/>
                <a:gd name="connsiteY176" fmla="*/ 2421731 h 3342500"/>
                <a:gd name="connsiteX177" fmla="*/ 1444597 w 3478122"/>
                <a:gd name="connsiteY177" fmla="*/ 2421731 h 3342500"/>
                <a:gd name="connsiteX178" fmla="*/ 1444597 w 3478122"/>
                <a:gd name="connsiteY178" fmla="*/ 2282980 h 3342500"/>
                <a:gd name="connsiteX179" fmla="*/ 1631236 w 3478122"/>
                <a:gd name="connsiteY179" fmla="*/ 2282980 h 3342500"/>
                <a:gd name="connsiteX180" fmla="*/ 1648212 w 3478122"/>
                <a:gd name="connsiteY180" fmla="*/ 2282980 h 3342500"/>
                <a:gd name="connsiteX181" fmla="*/ 1834851 w 3478122"/>
                <a:gd name="connsiteY181" fmla="*/ 2282980 h 3342500"/>
                <a:gd name="connsiteX182" fmla="*/ 1834851 w 3478122"/>
                <a:gd name="connsiteY182" fmla="*/ 2421731 h 3342500"/>
                <a:gd name="connsiteX183" fmla="*/ 1648212 w 3478122"/>
                <a:gd name="connsiteY183" fmla="*/ 2421731 h 3342500"/>
                <a:gd name="connsiteX184" fmla="*/ 1648212 w 3478122"/>
                <a:gd name="connsiteY184" fmla="*/ 2282980 h 3342500"/>
                <a:gd name="connsiteX185" fmla="*/ 1851809 w 3478122"/>
                <a:gd name="connsiteY185" fmla="*/ 2282980 h 3342500"/>
                <a:gd name="connsiteX186" fmla="*/ 2038448 w 3478122"/>
                <a:gd name="connsiteY186" fmla="*/ 2282980 h 3342500"/>
                <a:gd name="connsiteX187" fmla="*/ 2038448 w 3478122"/>
                <a:gd name="connsiteY187" fmla="*/ 2421731 h 3342500"/>
                <a:gd name="connsiteX188" fmla="*/ 1851809 w 3478122"/>
                <a:gd name="connsiteY188" fmla="*/ 2421731 h 3342500"/>
                <a:gd name="connsiteX189" fmla="*/ 1851809 w 3478122"/>
                <a:gd name="connsiteY189" fmla="*/ 2282980 h 3342500"/>
                <a:gd name="connsiteX190" fmla="*/ 1851809 w 3478122"/>
                <a:gd name="connsiteY190" fmla="*/ 2270373 h 3342500"/>
                <a:gd name="connsiteX191" fmla="*/ 1851809 w 3478122"/>
                <a:gd name="connsiteY191" fmla="*/ 2131621 h 3342500"/>
                <a:gd name="connsiteX192" fmla="*/ 2038448 w 3478122"/>
                <a:gd name="connsiteY192" fmla="*/ 2131621 h 3342500"/>
                <a:gd name="connsiteX193" fmla="*/ 2038448 w 3478122"/>
                <a:gd name="connsiteY193" fmla="*/ 2270373 h 3342500"/>
                <a:gd name="connsiteX194" fmla="*/ 1851809 w 3478122"/>
                <a:gd name="connsiteY194" fmla="*/ 2270373 h 3342500"/>
                <a:gd name="connsiteX195" fmla="*/ 2055405 w 3478122"/>
                <a:gd name="connsiteY195" fmla="*/ 2131621 h 3342500"/>
                <a:gd name="connsiteX196" fmla="*/ 2242045 w 3478122"/>
                <a:gd name="connsiteY196" fmla="*/ 2131621 h 3342500"/>
                <a:gd name="connsiteX197" fmla="*/ 2242045 w 3478122"/>
                <a:gd name="connsiteY197" fmla="*/ 2270373 h 3342500"/>
                <a:gd name="connsiteX198" fmla="*/ 2055405 w 3478122"/>
                <a:gd name="connsiteY198" fmla="*/ 2270373 h 3342500"/>
                <a:gd name="connsiteX199" fmla="*/ 2055405 w 3478122"/>
                <a:gd name="connsiteY199" fmla="*/ 2131621 h 3342500"/>
                <a:gd name="connsiteX200" fmla="*/ 2055405 w 3478122"/>
                <a:gd name="connsiteY200" fmla="*/ 2119015 h 3342500"/>
                <a:gd name="connsiteX201" fmla="*/ 2055405 w 3478122"/>
                <a:gd name="connsiteY201" fmla="*/ 1980263 h 3342500"/>
                <a:gd name="connsiteX202" fmla="*/ 2242045 w 3478122"/>
                <a:gd name="connsiteY202" fmla="*/ 1980263 h 3342500"/>
                <a:gd name="connsiteX203" fmla="*/ 2242045 w 3478122"/>
                <a:gd name="connsiteY203" fmla="*/ 2119015 h 3342500"/>
                <a:gd name="connsiteX204" fmla="*/ 2055405 w 3478122"/>
                <a:gd name="connsiteY204" fmla="*/ 2119015 h 3342500"/>
                <a:gd name="connsiteX205" fmla="*/ 2055405 w 3478122"/>
                <a:gd name="connsiteY205" fmla="*/ 1967656 h 3342500"/>
                <a:gd name="connsiteX206" fmla="*/ 2055405 w 3478122"/>
                <a:gd name="connsiteY206" fmla="*/ 1828905 h 3342500"/>
                <a:gd name="connsiteX207" fmla="*/ 2242045 w 3478122"/>
                <a:gd name="connsiteY207" fmla="*/ 1828905 h 3342500"/>
                <a:gd name="connsiteX208" fmla="*/ 2242045 w 3478122"/>
                <a:gd name="connsiteY208" fmla="*/ 1967656 h 3342500"/>
                <a:gd name="connsiteX209" fmla="*/ 2055405 w 3478122"/>
                <a:gd name="connsiteY209" fmla="*/ 1967656 h 3342500"/>
                <a:gd name="connsiteX210" fmla="*/ 2055405 w 3478122"/>
                <a:gd name="connsiteY210" fmla="*/ 1816298 h 3342500"/>
                <a:gd name="connsiteX211" fmla="*/ 2055405 w 3478122"/>
                <a:gd name="connsiteY211" fmla="*/ 1677547 h 3342500"/>
                <a:gd name="connsiteX212" fmla="*/ 2242045 w 3478122"/>
                <a:gd name="connsiteY212" fmla="*/ 1677547 h 3342500"/>
                <a:gd name="connsiteX213" fmla="*/ 2242045 w 3478122"/>
                <a:gd name="connsiteY213" fmla="*/ 1816298 h 3342500"/>
                <a:gd name="connsiteX214" fmla="*/ 2055405 w 3478122"/>
                <a:gd name="connsiteY214" fmla="*/ 1816298 h 3342500"/>
                <a:gd name="connsiteX215" fmla="*/ 2055405 w 3478122"/>
                <a:gd name="connsiteY215" fmla="*/ 1664940 h 3342500"/>
                <a:gd name="connsiteX216" fmla="*/ 2055405 w 3478122"/>
                <a:gd name="connsiteY216" fmla="*/ 1526189 h 3342500"/>
                <a:gd name="connsiteX217" fmla="*/ 2242045 w 3478122"/>
                <a:gd name="connsiteY217" fmla="*/ 1526189 h 3342500"/>
                <a:gd name="connsiteX218" fmla="*/ 2242045 w 3478122"/>
                <a:gd name="connsiteY218" fmla="*/ 1664940 h 3342500"/>
                <a:gd name="connsiteX219" fmla="*/ 2055405 w 3478122"/>
                <a:gd name="connsiteY219" fmla="*/ 1664940 h 3342500"/>
                <a:gd name="connsiteX220" fmla="*/ 2055405 w 3478122"/>
                <a:gd name="connsiteY220" fmla="*/ 1513582 h 3342500"/>
                <a:gd name="connsiteX221" fmla="*/ 2055405 w 3478122"/>
                <a:gd name="connsiteY221" fmla="*/ 1374830 h 3342500"/>
                <a:gd name="connsiteX222" fmla="*/ 2242045 w 3478122"/>
                <a:gd name="connsiteY222" fmla="*/ 1374830 h 3342500"/>
                <a:gd name="connsiteX223" fmla="*/ 2242045 w 3478122"/>
                <a:gd name="connsiteY223" fmla="*/ 1513582 h 3342500"/>
                <a:gd name="connsiteX224" fmla="*/ 2055405 w 3478122"/>
                <a:gd name="connsiteY224" fmla="*/ 1513582 h 3342500"/>
                <a:gd name="connsiteX225" fmla="*/ 2055405 w 3478122"/>
                <a:gd name="connsiteY225" fmla="*/ 1362224 h 3342500"/>
                <a:gd name="connsiteX226" fmla="*/ 2055405 w 3478122"/>
                <a:gd name="connsiteY226" fmla="*/ 1223472 h 3342500"/>
                <a:gd name="connsiteX227" fmla="*/ 2242045 w 3478122"/>
                <a:gd name="connsiteY227" fmla="*/ 1223472 h 3342500"/>
                <a:gd name="connsiteX228" fmla="*/ 2242045 w 3478122"/>
                <a:gd name="connsiteY228" fmla="*/ 1362224 h 3342500"/>
                <a:gd name="connsiteX229" fmla="*/ 2055405 w 3478122"/>
                <a:gd name="connsiteY229" fmla="*/ 1362224 h 3342500"/>
                <a:gd name="connsiteX230" fmla="*/ 2055405 w 3478122"/>
                <a:gd name="connsiteY230" fmla="*/ 1210866 h 3342500"/>
                <a:gd name="connsiteX231" fmla="*/ 2055405 w 3478122"/>
                <a:gd name="connsiteY231" fmla="*/ 1072114 h 3342500"/>
                <a:gd name="connsiteX232" fmla="*/ 2242045 w 3478122"/>
                <a:gd name="connsiteY232" fmla="*/ 1072114 h 3342500"/>
                <a:gd name="connsiteX233" fmla="*/ 2242045 w 3478122"/>
                <a:gd name="connsiteY233" fmla="*/ 1210866 h 3342500"/>
                <a:gd name="connsiteX234" fmla="*/ 2055405 w 3478122"/>
                <a:gd name="connsiteY234" fmla="*/ 1210866 h 3342500"/>
                <a:gd name="connsiteX235" fmla="*/ 2055405 w 3478122"/>
                <a:gd name="connsiteY235" fmla="*/ 1059507 h 3342500"/>
                <a:gd name="connsiteX236" fmla="*/ 2055405 w 3478122"/>
                <a:gd name="connsiteY236" fmla="*/ 920756 h 3342500"/>
                <a:gd name="connsiteX237" fmla="*/ 2242045 w 3478122"/>
                <a:gd name="connsiteY237" fmla="*/ 920756 h 3342500"/>
                <a:gd name="connsiteX238" fmla="*/ 2242045 w 3478122"/>
                <a:gd name="connsiteY238" fmla="*/ 1059507 h 3342500"/>
                <a:gd name="connsiteX239" fmla="*/ 2055405 w 3478122"/>
                <a:gd name="connsiteY239" fmla="*/ 1059507 h 3342500"/>
                <a:gd name="connsiteX240" fmla="*/ 2055405 w 3478122"/>
                <a:gd name="connsiteY240" fmla="*/ 908149 h 3342500"/>
                <a:gd name="connsiteX241" fmla="*/ 2055405 w 3478122"/>
                <a:gd name="connsiteY241" fmla="*/ 769397 h 3342500"/>
                <a:gd name="connsiteX242" fmla="*/ 2242045 w 3478122"/>
                <a:gd name="connsiteY242" fmla="*/ 769397 h 3342500"/>
                <a:gd name="connsiteX243" fmla="*/ 2242045 w 3478122"/>
                <a:gd name="connsiteY243" fmla="*/ 908149 h 3342500"/>
                <a:gd name="connsiteX244" fmla="*/ 2055405 w 3478122"/>
                <a:gd name="connsiteY244" fmla="*/ 908149 h 3342500"/>
                <a:gd name="connsiteX245" fmla="*/ 2038430 w 3478122"/>
                <a:gd name="connsiteY245" fmla="*/ 908149 h 3342500"/>
                <a:gd name="connsiteX246" fmla="*/ 1851790 w 3478122"/>
                <a:gd name="connsiteY246" fmla="*/ 908149 h 3342500"/>
                <a:gd name="connsiteX247" fmla="*/ 1851790 w 3478122"/>
                <a:gd name="connsiteY247" fmla="*/ 769397 h 3342500"/>
                <a:gd name="connsiteX248" fmla="*/ 2038430 w 3478122"/>
                <a:gd name="connsiteY248" fmla="*/ 769397 h 3342500"/>
                <a:gd name="connsiteX249" fmla="*/ 2038430 w 3478122"/>
                <a:gd name="connsiteY249" fmla="*/ 908149 h 3342500"/>
                <a:gd name="connsiteX250" fmla="*/ 1834833 w 3478122"/>
                <a:gd name="connsiteY250" fmla="*/ 908149 h 3342500"/>
                <a:gd name="connsiteX251" fmla="*/ 1648193 w 3478122"/>
                <a:gd name="connsiteY251" fmla="*/ 908149 h 3342500"/>
                <a:gd name="connsiteX252" fmla="*/ 1648193 w 3478122"/>
                <a:gd name="connsiteY252" fmla="*/ 769397 h 3342500"/>
                <a:gd name="connsiteX253" fmla="*/ 1834833 w 3478122"/>
                <a:gd name="connsiteY253" fmla="*/ 769397 h 3342500"/>
                <a:gd name="connsiteX254" fmla="*/ 1834833 w 3478122"/>
                <a:gd name="connsiteY254" fmla="*/ 908149 h 3342500"/>
                <a:gd name="connsiteX255" fmla="*/ 1631236 w 3478122"/>
                <a:gd name="connsiteY255" fmla="*/ 908149 h 3342500"/>
                <a:gd name="connsiteX256" fmla="*/ 1444597 w 3478122"/>
                <a:gd name="connsiteY256" fmla="*/ 908149 h 3342500"/>
                <a:gd name="connsiteX257" fmla="*/ 1444597 w 3478122"/>
                <a:gd name="connsiteY257" fmla="*/ 769397 h 3342500"/>
                <a:gd name="connsiteX258" fmla="*/ 1631236 w 3478122"/>
                <a:gd name="connsiteY258" fmla="*/ 769397 h 3342500"/>
                <a:gd name="connsiteX259" fmla="*/ 1631236 w 3478122"/>
                <a:gd name="connsiteY259" fmla="*/ 908149 h 3342500"/>
                <a:gd name="connsiteX260" fmla="*/ 1427640 w 3478122"/>
                <a:gd name="connsiteY260" fmla="*/ 908149 h 3342500"/>
                <a:gd name="connsiteX261" fmla="*/ 1241000 w 3478122"/>
                <a:gd name="connsiteY261" fmla="*/ 908149 h 3342500"/>
                <a:gd name="connsiteX262" fmla="*/ 1241000 w 3478122"/>
                <a:gd name="connsiteY262" fmla="*/ 769397 h 3342500"/>
                <a:gd name="connsiteX263" fmla="*/ 1427640 w 3478122"/>
                <a:gd name="connsiteY263" fmla="*/ 769397 h 3342500"/>
                <a:gd name="connsiteX264" fmla="*/ 1427640 w 3478122"/>
                <a:gd name="connsiteY264" fmla="*/ 908149 h 3342500"/>
                <a:gd name="connsiteX265" fmla="*/ 1427640 w 3478122"/>
                <a:gd name="connsiteY265" fmla="*/ 920756 h 3342500"/>
                <a:gd name="connsiteX266" fmla="*/ 1427640 w 3478122"/>
                <a:gd name="connsiteY266" fmla="*/ 1059507 h 3342500"/>
                <a:gd name="connsiteX267" fmla="*/ 1241000 w 3478122"/>
                <a:gd name="connsiteY267" fmla="*/ 1059507 h 3342500"/>
                <a:gd name="connsiteX268" fmla="*/ 1241000 w 3478122"/>
                <a:gd name="connsiteY268" fmla="*/ 920756 h 3342500"/>
                <a:gd name="connsiteX269" fmla="*/ 1427640 w 3478122"/>
                <a:gd name="connsiteY269" fmla="*/ 920756 h 3342500"/>
                <a:gd name="connsiteX270" fmla="*/ 1224042 w 3478122"/>
                <a:gd name="connsiteY270" fmla="*/ 1059507 h 3342500"/>
                <a:gd name="connsiteX271" fmla="*/ 1037403 w 3478122"/>
                <a:gd name="connsiteY271" fmla="*/ 1059507 h 3342500"/>
                <a:gd name="connsiteX272" fmla="*/ 1037403 w 3478122"/>
                <a:gd name="connsiteY272" fmla="*/ 920756 h 3342500"/>
                <a:gd name="connsiteX273" fmla="*/ 1224042 w 3478122"/>
                <a:gd name="connsiteY273" fmla="*/ 920756 h 3342500"/>
                <a:gd name="connsiteX274" fmla="*/ 1224042 w 3478122"/>
                <a:gd name="connsiteY274" fmla="*/ 1059507 h 3342500"/>
                <a:gd name="connsiteX275" fmla="*/ 1224042 w 3478122"/>
                <a:gd name="connsiteY275" fmla="*/ 1072114 h 3342500"/>
                <a:gd name="connsiteX276" fmla="*/ 1224042 w 3478122"/>
                <a:gd name="connsiteY276" fmla="*/ 1210866 h 3342500"/>
                <a:gd name="connsiteX277" fmla="*/ 1037403 w 3478122"/>
                <a:gd name="connsiteY277" fmla="*/ 1210866 h 3342500"/>
                <a:gd name="connsiteX278" fmla="*/ 1037403 w 3478122"/>
                <a:gd name="connsiteY278" fmla="*/ 1072114 h 3342500"/>
                <a:gd name="connsiteX279" fmla="*/ 1224042 w 3478122"/>
                <a:gd name="connsiteY279" fmla="*/ 1072114 h 3342500"/>
                <a:gd name="connsiteX280" fmla="*/ 1224042 w 3478122"/>
                <a:gd name="connsiteY280" fmla="*/ 1223472 h 3342500"/>
                <a:gd name="connsiteX281" fmla="*/ 1224042 w 3478122"/>
                <a:gd name="connsiteY281" fmla="*/ 1362224 h 3342500"/>
                <a:gd name="connsiteX282" fmla="*/ 1037403 w 3478122"/>
                <a:gd name="connsiteY282" fmla="*/ 1362224 h 3342500"/>
                <a:gd name="connsiteX283" fmla="*/ 1037403 w 3478122"/>
                <a:gd name="connsiteY283" fmla="*/ 1223472 h 3342500"/>
                <a:gd name="connsiteX284" fmla="*/ 1224042 w 3478122"/>
                <a:gd name="connsiteY284" fmla="*/ 1223472 h 3342500"/>
                <a:gd name="connsiteX285" fmla="*/ 1224042 w 3478122"/>
                <a:gd name="connsiteY285" fmla="*/ 1374830 h 3342500"/>
                <a:gd name="connsiteX286" fmla="*/ 1224042 w 3478122"/>
                <a:gd name="connsiteY286" fmla="*/ 1513582 h 3342500"/>
                <a:gd name="connsiteX287" fmla="*/ 1037403 w 3478122"/>
                <a:gd name="connsiteY287" fmla="*/ 1513582 h 3342500"/>
                <a:gd name="connsiteX288" fmla="*/ 1037403 w 3478122"/>
                <a:gd name="connsiteY288" fmla="*/ 1374830 h 3342500"/>
                <a:gd name="connsiteX289" fmla="*/ 1224042 w 3478122"/>
                <a:gd name="connsiteY289" fmla="*/ 1374830 h 3342500"/>
                <a:gd name="connsiteX290" fmla="*/ 1224042 w 3478122"/>
                <a:gd name="connsiteY290" fmla="*/ 1526189 h 3342500"/>
                <a:gd name="connsiteX291" fmla="*/ 1224042 w 3478122"/>
                <a:gd name="connsiteY291" fmla="*/ 1664940 h 3342500"/>
                <a:gd name="connsiteX292" fmla="*/ 1037403 w 3478122"/>
                <a:gd name="connsiteY292" fmla="*/ 1664940 h 3342500"/>
                <a:gd name="connsiteX293" fmla="*/ 1037403 w 3478122"/>
                <a:gd name="connsiteY293" fmla="*/ 1526189 h 3342500"/>
                <a:gd name="connsiteX294" fmla="*/ 1224042 w 3478122"/>
                <a:gd name="connsiteY294" fmla="*/ 1526189 h 3342500"/>
                <a:gd name="connsiteX295" fmla="*/ 1224042 w 3478122"/>
                <a:gd name="connsiteY295" fmla="*/ 1677547 h 3342500"/>
                <a:gd name="connsiteX296" fmla="*/ 1224042 w 3478122"/>
                <a:gd name="connsiteY296" fmla="*/ 1816298 h 3342500"/>
                <a:gd name="connsiteX297" fmla="*/ 1037403 w 3478122"/>
                <a:gd name="connsiteY297" fmla="*/ 1816298 h 3342500"/>
                <a:gd name="connsiteX298" fmla="*/ 1037403 w 3478122"/>
                <a:gd name="connsiteY298" fmla="*/ 1677547 h 3342500"/>
                <a:gd name="connsiteX299" fmla="*/ 1224042 w 3478122"/>
                <a:gd name="connsiteY299" fmla="*/ 1677547 h 3342500"/>
                <a:gd name="connsiteX300" fmla="*/ 1224042 w 3478122"/>
                <a:gd name="connsiteY300" fmla="*/ 1828905 h 3342500"/>
                <a:gd name="connsiteX301" fmla="*/ 1224042 w 3478122"/>
                <a:gd name="connsiteY301" fmla="*/ 1967656 h 3342500"/>
                <a:gd name="connsiteX302" fmla="*/ 1037403 w 3478122"/>
                <a:gd name="connsiteY302" fmla="*/ 1967656 h 3342500"/>
                <a:gd name="connsiteX303" fmla="*/ 1037403 w 3478122"/>
                <a:gd name="connsiteY303" fmla="*/ 1828905 h 3342500"/>
                <a:gd name="connsiteX304" fmla="*/ 1224042 w 3478122"/>
                <a:gd name="connsiteY304" fmla="*/ 1828905 h 3342500"/>
                <a:gd name="connsiteX305" fmla="*/ 1224042 w 3478122"/>
                <a:gd name="connsiteY305" fmla="*/ 1980263 h 3342500"/>
                <a:gd name="connsiteX306" fmla="*/ 1224042 w 3478122"/>
                <a:gd name="connsiteY306" fmla="*/ 2119015 h 3342500"/>
                <a:gd name="connsiteX307" fmla="*/ 1037403 w 3478122"/>
                <a:gd name="connsiteY307" fmla="*/ 2119015 h 3342500"/>
                <a:gd name="connsiteX308" fmla="*/ 1037403 w 3478122"/>
                <a:gd name="connsiteY308" fmla="*/ 1980263 h 3342500"/>
                <a:gd name="connsiteX309" fmla="*/ 1224042 w 3478122"/>
                <a:gd name="connsiteY309" fmla="*/ 1980263 h 3342500"/>
                <a:gd name="connsiteX310" fmla="*/ 1224042 w 3478122"/>
                <a:gd name="connsiteY310" fmla="*/ 2131621 h 3342500"/>
                <a:gd name="connsiteX311" fmla="*/ 1224042 w 3478122"/>
                <a:gd name="connsiteY311" fmla="*/ 2270373 h 3342500"/>
                <a:gd name="connsiteX312" fmla="*/ 1037403 w 3478122"/>
                <a:gd name="connsiteY312" fmla="*/ 2270373 h 3342500"/>
                <a:gd name="connsiteX313" fmla="*/ 1037403 w 3478122"/>
                <a:gd name="connsiteY313" fmla="*/ 2131621 h 3342500"/>
                <a:gd name="connsiteX314" fmla="*/ 1224042 w 3478122"/>
                <a:gd name="connsiteY314" fmla="*/ 2131621 h 3342500"/>
                <a:gd name="connsiteX315" fmla="*/ 1224042 w 3478122"/>
                <a:gd name="connsiteY315" fmla="*/ 2282980 h 3342500"/>
                <a:gd name="connsiteX316" fmla="*/ 1224042 w 3478122"/>
                <a:gd name="connsiteY316" fmla="*/ 2421731 h 3342500"/>
                <a:gd name="connsiteX317" fmla="*/ 1037403 w 3478122"/>
                <a:gd name="connsiteY317" fmla="*/ 2421731 h 3342500"/>
                <a:gd name="connsiteX318" fmla="*/ 1037403 w 3478122"/>
                <a:gd name="connsiteY318" fmla="*/ 2282980 h 3342500"/>
                <a:gd name="connsiteX319" fmla="*/ 1224042 w 3478122"/>
                <a:gd name="connsiteY319" fmla="*/ 2282980 h 3342500"/>
                <a:gd name="connsiteX320" fmla="*/ 1241018 w 3478122"/>
                <a:gd name="connsiteY320" fmla="*/ 2282980 h 3342500"/>
                <a:gd name="connsiteX321" fmla="*/ 1427657 w 3478122"/>
                <a:gd name="connsiteY321" fmla="*/ 2282980 h 3342500"/>
                <a:gd name="connsiteX322" fmla="*/ 1427657 w 3478122"/>
                <a:gd name="connsiteY322" fmla="*/ 2421731 h 3342500"/>
                <a:gd name="connsiteX323" fmla="*/ 1241018 w 3478122"/>
                <a:gd name="connsiteY323" fmla="*/ 2421731 h 3342500"/>
                <a:gd name="connsiteX324" fmla="*/ 1241018 w 3478122"/>
                <a:gd name="connsiteY324" fmla="*/ 2282980 h 3342500"/>
                <a:gd name="connsiteX325" fmla="*/ 1427640 w 3478122"/>
                <a:gd name="connsiteY325" fmla="*/ 2434338 h 3342500"/>
                <a:gd name="connsiteX326" fmla="*/ 1427640 w 3478122"/>
                <a:gd name="connsiteY326" fmla="*/ 2573089 h 3342500"/>
                <a:gd name="connsiteX327" fmla="*/ 1241000 w 3478122"/>
                <a:gd name="connsiteY327" fmla="*/ 2573089 h 3342500"/>
                <a:gd name="connsiteX328" fmla="*/ 1241000 w 3478122"/>
                <a:gd name="connsiteY328" fmla="*/ 2434338 h 3342500"/>
                <a:gd name="connsiteX329" fmla="*/ 1427640 w 3478122"/>
                <a:gd name="connsiteY329" fmla="*/ 2434338 h 3342500"/>
                <a:gd name="connsiteX330" fmla="*/ 1444615 w 3478122"/>
                <a:gd name="connsiteY330" fmla="*/ 2434338 h 3342500"/>
                <a:gd name="connsiteX331" fmla="*/ 1631254 w 3478122"/>
                <a:gd name="connsiteY331" fmla="*/ 2434338 h 3342500"/>
                <a:gd name="connsiteX332" fmla="*/ 1631254 w 3478122"/>
                <a:gd name="connsiteY332" fmla="*/ 2573089 h 3342500"/>
                <a:gd name="connsiteX333" fmla="*/ 1444615 w 3478122"/>
                <a:gd name="connsiteY333" fmla="*/ 2573089 h 3342500"/>
                <a:gd name="connsiteX334" fmla="*/ 1444615 w 3478122"/>
                <a:gd name="connsiteY334" fmla="*/ 2434338 h 3342500"/>
                <a:gd name="connsiteX335" fmla="*/ 1648212 w 3478122"/>
                <a:gd name="connsiteY335" fmla="*/ 2434338 h 3342500"/>
                <a:gd name="connsiteX336" fmla="*/ 1834851 w 3478122"/>
                <a:gd name="connsiteY336" fmla="*/ 2434338 h 3342500"/>
                <a:gd name="connsiteX337" fmla="*/ 1834851 w 3478122"/>
                <a:gd name="connsiteY337" fmla="*/ 2573089 h 3342500"/>
                <a:gd name="connsiteX338" fmla="*/ 1648212 w 3478122"/>
                <a:gd name="connsiteY338" fmla="*/ 2573089 h 3342500"/>
                <a:gd name="connsiteX339" fmla="*/ 1648212 w 3478122"/>
                <a:gd name="connsiteY339" fmla="*/ 2434338 h 3342500"/>
                <a:gd name="connsiteX340" fmla="*/ 1851809 w 3478122"/>
                <a:gd name="connsiteY340" fmla="*/ 2434338 h 3342500"/>
                <a:gd name="connsiteX341" fmla="*/ 2038448 w 3478122"/>
                <a:gd name="connsiteY341" fmla="*/ 2434338 h 3342500"/>
                <a:gd name="connsiteX342" fmla="*/ 2038448 w 3478122"/>
                <a:gd name="connsiteY342" fmla="*/ 2573089 h 3342500"/>
                <a:gd name="connsiteX343" fmla="*/ 1851809 w 3478122"/>
                <a:gd name="connsiteY343" fmla="*/ 2573089 h 3342500"/>
                <a:gd name="connsiteX344" fmla="*/ 1851809 w 3478122"/>
                <a:gd name="connsiteY344" fmla="*/ 2434338 h 3342500"/>
                <a:gd name="connsiteX345" fmla="*/ 2055405 w 3478122"/>
                <a:gd name="connsiteY345" fmla="*/ 2434338 h 3342500"/>
                <a:gd name="connsiteX346" fmla="*/ 2242045 w 3478122"/>
                <a:gd name="connsiteY346" fmla="*/ 2434338 h 3342500"/>
                <a:gd name="connsiteX347" fmla="*/ 2242045 w 3478122"/>
                <a:gd name="connsiteY347" fmla="*/ 2573089 h 3342500"/>
                <a:gd name="connsiteX348" fmla="*/ 2055405 w 3478122"/>
                <a:gd name="connsiteY348" fmla="*/ 2573089 h 3342500"/>
                <a:gd name="connsiteX349" fmla="*/ 2055405 w 3478122"/>
                <a:gd name="connsiteY349" fmla="*/ 2434338 h 3342500"/>
                <a:gd name="connsiteX350" fmla="*/ 2055405 w 3478122"/>
                <a:gd name="connsiteY350" fmla="*/ 2421731 h 3342500"/>
                <a:gd name="connsiteX351" fmla="*/ 2055405 w 3478122"/>
                <a:gd name="connsiteY351" fmla="*/ 2282980 h 3342500"/>
                <a:gd name="connsiteX352" fmla="*/ 2242045 w 3478122"/>
                <a:gd name="connsiteY352" fmla="*/ 2282980 h 3342500"/>
                <a:gd name="connsiteX353" fmla="*/ 2242045 w 3478122"/>
                <a:gd name="connsiteY353" fmla="*/ 2421731 h 3342500"/>
                <a:gd name="connsiteX354" fmla="*/ 2055405 w 3478122"/>
                <a:gd name="connsiteY354" fmla="*/ 2421731 h 3342500"/>
                <a:gd name="connsiteX355" fmla="*/ 2259002 w 3478122"/>
                <a:gd name="connsiteY355" fmla="*/ 2282980 h 3342500"/>
                <a:gd name="connsiteX356" fmla="*/ 2445642 w 3478122"/>
                <a:gd name="connsiteY356" fmla="*/ 2282980 h 3342500"/>
                <a:gd name="connsiteX357" fmla="*/ 2445642 w 3478122"/>
                <a:gd name="connsiteY357" fmla="*/ 2421731 h 3342500"/>
                <a:gd name="connsiteX358" fmla="*/ 2259002 w 3478122"/>
                <a:gd name="connsiteY358" fmla="*/ 2421731 h 3342500"/>
                <a:gd name="connsiteX359" fmla="*/ 2259002 w 3478122"/>
                <a:gd name="connsiteY359" fmla="*/ 2282980 h 3342500"/>
                <a:gd name="connsiteX360" fmla="*/ 2259002 w 3478122"/>
                <a:gd name="connsiteY360" fmla="*/ 2270373 h 3342500"/>
                <a:gd name="connsiteX361" fmla="*/ 2259002 w 3478122"/>
                <a:gd name="connsiteY361" fmla="*/ 2131621 h 3342500"/>
                <a:gd name="connsiteX362" fmla="*/ 2445642 w 3478122"/>
                <a:gd name="connsiteY362" fmla="*/ 2131621 h 3342500"/>
                <a:gd name="connsiteX363" fmla="*/ 2445642 w 3478122"/>
                <a:gd name="connsiteY363" fmla="*/ 2270373 h 3342500"/>
                <a:gd name="connsiteX364" fmla="*/ 2259002 w 3478122"/>
                <a:gd name="connsiteY364" fmla="*/ 2270373 h 3342500"/>
                <a:gd name="connsiteX365" fmla="*/ 2259002 w 3478122"/>
                <a:gd name="connsiteY365" fmla="*/ 2119015 h 3342500"/>
                <a:gd name="connsiteX366" fmla="*/ 2259002 w 3478122"/>
                <a:gd name="connsiteY366" fmla="*/ 1980263 h 3342500"/>
                <a:gd name="connsiteX367" fmla="*/ 2445642 w 3478122"/>
                <a:gd name="connsiteY367" fmla="*/ 1980263 h 3342500"/>
                <a:gd name="connsiteX368" fmla="*/ 2445642 w 3478122"/>
                <a:gd name="connsiteY368" fmla="*/ 2119015 h 3342500"/>
                <a:gd name="connsiteX369" fmla="*/ 2259002 w 3478122"/>
                <a:gd name="connsiteY369" fmla="*/ 2119015 h 3342500"/>
                <a:gd name="connsiteX370" fmla="*/ 2259002 w 3478122"/>
                <a:gd name="connsiteY370" fmla="*/ 1967656 h 3342500"/>
                <a:gd name="connsiteX371" fmla="*/ 2259002 w 3478122"/>
                <a:gd name="connsiteY371" fmla="*/ 1828905 h 3342500"/>
                <a:gd name="connsiteX372" fmla="*/ 2445642 w 3478122"/>
                <a:gd name="connsiteY372" fmla="*/ 1828905 h 3342500"/>
                <a:gd name="connsiteX373" fmla="*/ 2445642 w 3478122"/>
                <a:gd name="connsiteY373" fmla="*/ 1967656 h 3342500"/>
                <a:gd name="connsiteX374" fmla="*/ 2259002 w 3478122"/>
                <a:gd name="connsiteY374" fmla="*/ 1967656 h 3342500"/>
                <a:gd name="connsiteX375" fmla="*/ 2259002 w 3478122"/>
                <a:gd name="connsiteY375" fmla="*/ 1816298 h 3342500"/>
                <a:gd name="connsiteX376" fmla="*/ 2259002 w 3478122"/>
                <a:gd name="connsiteY376" fmla="*/ 1677547 h 3342500"/>
                <a:gd name="connsiteX377" fmla="*/ 2445642 w 3478122"/>
                <a:gd name="connsiteY377" fmla="*/ 1677547 h 3342500"/>
                <a:gd name="connsiteX378" fmla="*/ 2445642 w 3478122"/>
                <a:gd name="connsiteY378" fmla="*/ 1816298 h 3342500"/>
                <a:gd name="connsiteX379" fmla="*/ 2259002 w 3478122"/>
                <a:gd name="connsiteY379" fmla="*/ 1816298 h 3342500"/>
                <a:gd name="connsiteX380" fmla="*/ 2259002 w 3478122"/>
                <a:gd name="connsiteY380" fmla="*/ 1664940 h 3342500"/>
                <a:gd name="connsiteX381" fmla="*/ 2259002 w 3478122"/>
                <a:gd name="connsiteY381" fmla="*/ 1526189 h 3342500"/>
                <a:gd name="connsiteX382" fmla="*/ 2445642 w 3478122"/>
                <a:gd name="connsiteY382" fmla="*/ 1526189 h 3342500"/>
                <a:gd name="connsiteX383" fmla="*/ 2445642 w 3478122"/>
                <a:gd name="connsiteY383" fmla="*/ 1664940 h 3342500"/>
                <a:gd name="connsiteX384" fmla="*/ 2259002 w 3478122"/>
                <a:gd name="connsiteY384" fmla="*/ 1664940 h 3342500"/>
                <a:gd name="connsiteX385" fmla="*/ 2259002 w 3478122"/>
                <a:gd name="connsiteY385" fmla="*/ 1513582 h 3342500"/>
                <a:gd name="connsiteX386" fmla="*/ 2259002 w 3478122"/>
                <a:gd name="connsiteY386" fmla="*/ 1374830 h 3342500"/>
                <a:gd name="connsiteX387" fmla="*/ 2445642 w 3478122"/>
                <a:gd name="connsiteY387" fmla="*/ 1374830 h 3342500"/>
                <a:gd name="connsiteX388" fmla="*/ 2445642 w 3478122"/>
                <a:gd name="connsiteY388" fmla="*/ 1513582 h 3342500"/>
                <a:gd name="connsiteX389" fmla="*/ 2259002 w 3478122"/>
                <a:gd name="connsiteY389" fmla="*/ 1513582 h 3342500"/>
                <a:gd name="connsiteX390" fmla="*/ 2259002 w 3478122"/>
                <a:gd name="connsiteY390" fmla="*/ 1362224 h 3342500"/>
                <a:gd name="connsiteX391" fmla="*/ 2259002 w 3478122"/>
                <a:gd name="connsiteY391" fmla="*/ 1223472 h 3342500"/>
                <a:gd name="connsiteX392" fmla="*/ 2445642 w 3478122"/>
                <a:gd name="connsiteY392" fmla="*/ 1223472 h 3342500"/>
                <a:gd name="connsiteX393" fmla="*/ 2445642 w 3478122"/>
                <a:gd name="connsiteY393" fmla="*/ 1362224 h 3342500"/>
                <a:gd name="connsiteX394" fmla="*/ 2259002 w 3478122"/>
                <a:gd name="connsiteY394" fmla="*/ 1362224 h 3342500"/>
                <a:gd name="connsiteX395" fmla="*/ 2259002 w 3478122"/>
                <a:gd name="connsiteY395" fmla="*/ 1210866 h 3342500"/>
                <a:gd name="connsiteX396" fmla="*/ 2259002 w 3478122"/>
                <a:gd name="connsiteY396" fmla="*/ 1072114 h 3342500"/>
                <a:gd name="connsiteX397" fmla="*/ 2445642 w 3478122"/>
                <a:gd name="connsiteY397" fmla="*/ 1072114 h 3342500"/>
                <a:gd name="connsiteX398" fmla="*/ 2445642 w 3478122"/>
                <a:gd name="connsiteY398" fmla="*/ 1210866 h 3342500"/>
                <a:gd name="connsiteX399" fmla="*/ 2259002 w 3478122"/>
                <a:gd name="connsiteY399" fmla="*/ 1210866 h 3342500"/>
                <a:gd name="connsiteX400" fmla="*/ 2259002 w 3478122"/>
                <a:gd name="connsiteY400" fmla="*/ 1059507 h 3342500"/>
                <a:gd name="connsiteX401" fmla="*/ 2259002 w 3478122"/>
                <a:gd name="connsiteY401" fmla="*/ 920756 h 3342500"/>
                <a:gd name="connsiteX402" fmla="*/ 2445642 w 3478122"/>
                <a:gd name="connsiteY402" fmla="*/ 920756 h 3342500"/>
                <a:gd name="connsiteX403" fmla="*/ 2445642 w 3478122"/>
                <a:gd name="connsiteY403" fmla="*/ 1059507 h 3342500"/>
                <a:gd name="connsiteX404" fmla="*/ 2259002 w 3478122"/>
                <a:gd name="connsiteY404" fmla="*/ 1059507 h 3342500"/>
                <a:gd name="connsiteX405" fmla="*/ 2259002 w 3478122"/>
                <a:gd name="connsiteY405" fmla="*/ 908149 h 3342500"/>
                <a:gd name="connsiteX406" fmla="*/ 2259002 w 3478122"/>
                <a:gd name="connsiteY406" fmla="*/ 769397 h 3342500"/>
                <a:gd name="connsiteX407" fmla="*/ 2445642 w 3478122"/>
                <a:gd name="connsiteY407" fmla="*/ 769397 h 3342500"/>
                <a:gd name="connsiteX408" fmla="*/ 2445642 w 3478122"/>
                <a:gd name="connsiteY408" fmla="*/ 908149 h 3342500"/>
                <a:gd name="connsiteX409" fmla="*/ 2259002 w 3478122"/>
                <a:gd name="connsiteY409" fmla="*/ 908149 h 3342500"/>
                <a:gd name="connsiteX410" fmla="*/ 2259002 w 3478122"/>
                <a:gd name="connsiteY410" fmla="*/ 756791 h 3342500"/>
                <a:gd name="connsiteX411" fmla="*/ 2259002 w 3478122"/>
                <a:gd name="connsiteY411" fmla="*/ 618039 h 3342500"/>
                <a:gd name="connsiteX412" fmla="*/ 2445642 w 3478122"/>
                <a:gd name="connsiteY412" fmla="*/ 618039 h 3342500"/>
                <a:gd name="connsiteX413" fmla="*/ 2445642 w 3478122"/>
                <a:gd name="connsiteY413" fmla="*/ 756791 h 3342500"/>
                <a:gd name="connsiteX414" fmla="*/ 2259002 w 3478122"/>
                <a:gd name="connsiteY414" fmla="*/ 756791 h 3342500"/>
                <a:gd name="connsiteX415" fmla="*/ 2242027 w 3478122"/>
                <a:gd name="connsiteY415" fmla="*/ 756791 h 3342500"/>
                <a:gd name="connsiteX416" fmla="*/ 2055387 w 3478122"/>
                <a:gd name="connsiteY416" fmla="*/ 756791 h 3342500"/>
                <a:gd name="connsiteX417" fmla="*/ 2055387 w 3478122"/>
                <a:gd name="connsiteY417" fmla="*/ 618039 h 3342500"/>
                <a:gd name="connsiteX418" fmla="*/ 2242027 w 3478122"/>
                <a:gd name="connsiteY418" fmla="*/ 618039 h 3342500"/>
                <a:gd name="connsiteX419" fmla="*/ 2242027 w 3478122"/>
                <a:gd name="connsiteY419" fmla="*/ 756791 h 3342500"/>
                <a:gd name="connsiteX420" fmla="*/ 2038430 w 3478122"/>
                <a:gd name="connsiteY420" fmla="*/ 756791 h 3342500"/>
                <a:gd name="connsiteX421" fmla="*/ 1851790 w 3478122"/>
                <a:gd name="connsiteY421" fmla="*/ 756791 h 3342500"/>
                <a:gd name="connsiteX422" fmla="*/ 1851790 w 3478122"/>
                <a:gd name="connsiteY422" fmla="*/ 618039 h 3342500"/>
                <a:gd name="connsiteX423" fmla="*/ 2038430 w 3478122"/>
                <a:gd name="connsiteY423" fmla="*/ 618039 h 3342500"/>
                <a:gd name="connsiteX424" fmla="*/ 2038430 w 3478122"/>
                <a:gd name="connsiteY424" fmla="*/ 756791 h 3342500"/>
                <a:gd name="connsiteX425" fmla="*/ 1834833 w 3478122"/>
                <a:gd name="connsiteY425" fmla="*/ 756791 h 3342500"/>
                <a:gd name="connsiteX426" fmla="*/ 1648193 w 3478122"/>
                <a:gd name="connsiteY426" fmla="*/ 756791 h 3342500"/>
                <a:gd name="connsiteX427" fmla="*/ 1648193 w 3478122"/>
                <a:gd name="connsiteY427" fmla="*/ 618039 h 3342500"/>
                <a:gd name="connsiteX428" fmla="*/ 1834833 w 3478122"/>
                <a:gd name="connsiteY428" fmla="*/ 618039 h 3342500"/>
                <a:gd name="connsiteX429" fmla="*/ 1834833 w 3478122"/>
                <a:gd name="connsiteY429" fmla="*/ 756791 h 3342500"/>
                <a:gd name="connsiteX430" fmla="*/ 1631236 w 3478122"/>
                <a:gd name="connsiteY430" fmla="*/ 756791 h 3342500"/>
                <a:gd name="connsiteX431" fmla="*/ 1444597 w 3478122"/>
                <a:gd name="connsiteY431" fmla="*/ 756791 h 3342500"/>
                <a:gd name="connsiteX432" fmla="*/ 1444597 w 3478122"/>
                <a:gd name="connsiteY432" fmla="*/ 618039 h 3342500"/>
                <a:gd name="connsiteX433" fmla="*/ 1631236 w 3478122"/>
                <a:gd name="connsiteY433" fmla="*/ 618039 h 3342500"/>
                <a:gd name="connsiteX434" fmla="*/ 1631236 w 3478122"/>
                <a:gd name="connsiteY434" fmla="*/ 756791 h 3342500"/>
                <a:gd name="connsiteX435" fmla="*/ 1427640 w 3478122"/>
                <a:gd name="connsiteY435" fmla="*/ 756791 h 3342500"/>
                <a:gd name="connsiteX436" fmla="*/ 1241000 w 3478122"/>
                <a:gd name="connsiteY436" fmla="*/ 756791 h 3342500"/>
                <a:gd name="connsiteX437" fmla="*/ 1241000 w 3478122"/>
                <a:gd name="connsiteY437" fmla="*/ 618039 h 3342500"/>
                <a:gd name="connsiteX438" fmla="*/ 1427640 w 3478122"/>
                <a:gd name="connsiteY438" fmla="*/ 618039 h 3342500"/>
                <a:gd name="connsiteX439" fmla="*/ 1427640 w 3478122"/>
                <a:gd name="connsiteY439" fmla="*/ 756791 h 3342500"/>
                <a:gd name="connsiteX440" fmla="*/ 1224042 w 3478122"/>
                <a:gd name="connsiteY440" fmla="*/ 756791 h 3342500"/>
                <a:gd name="connsiteX441" fmla="*/ 1037403 w 3478122"/>
                <a:gd name="connsiteY441" fmla="*/ 756791 h 3342500"/>
                <a:gd name="connsiteX442" fmla="*/ 1037403 w 3478122"/>
                <a:gd name="connsiteY442" fmla="*/ 618039 h 3342500"/>
                <a:gd name="connsiteX443" fmla="*/ 1224042 w 3478122"/>
                <a:gd name="connsiteY443" fmla="*/ 618039 h 3342500"/>
                <a:gd name="connsiteX444" fmla="*/ 1224042 w 3478122"/>
                <a:gd name="connsiteY444" fmla="*/ 756791 h 3342500"/>
                <a:gd name="connsiteX445" fmla="*/ 1224042 w 3478122"/>
                <a:gd name="connsiteY445" fmla="*/ 769397 h 3342500"/>
                <a:gd name="connsiteX446" fmla="*/ 1224042 w 3478122"/>
                <a:gd name="connsiteY446" fmla="*/ 908149 h 3342500"/>
                <a:gd name="connsiteX447" fmla="*/ 1037403 w 3478122"/>
                <a:gd name="connsiteY447" fmla="*/ 908149 h 3342500"/>
                <a:gd name="connsiteX448" fmla="*/ 1037403 w 3478122"/>
                <a:gd name="connsiteY448" fmla="*/ 769397 h 3342500"/>
                <a:gd name="connsiteX449" fmla="*/ 1224042 w 3478122"/>
                <a:gd name="connsiteY449" fmla="*/ 769397 h 3342500"/>
                <a:gd name="connsiteX450" fmla="*/ 1020446 w 3478122"/>
                <a:gd name="connsiteY450" fmla="*/ 908149 h 3342500"/>
                <a:gd name="connsiteX451" fmla="*/ 833806 w 3478122"/>
                <a:gd name="connsiteY451" fmla="*/ 908149 h 3342500"/>
                <a:gd name="connsiteX452" fmla="*/ 833806 w 3478122"/>
                <a:gd name="connsiteY452" fmla="*/ 769397 h 3342500"/>
                <a:gd name="connsiteX453" fmla="*/ 1020446 w 3478122"/>
                <a:gd name="connsiteY453" fmla="*/ 769397 h 3342500"/>
                <a:gd name="connsiteX454" fmla="*/ 1020446 w 3478122"/>
                <a:gd name="connsiteY454" fmla="*/ 908149 h 3342500"/>
                <a:gd name="connsiteX455" fmla="*/ 1020446 w 3478122"/>
                <a:gd name="connsiteY455" fmla="*/ 920756 h 3342500"/>
                <a:gd name="connsiteX456" fmla="*/ 1020446 w 3478122"/>
                <a:gd name="connsiteY456" fmla="*/ 1059507 h 3342500"/>
                <a:gd name="connsiteX457" fmla="*/ 833806 w 3478122"/>
                <a:gd name="connsiteY457" fmla="*/ 1059507 h 3342500"/>
                <a:gd name="connsiteX458" fmla="*/ 833806 w 3478122"/>
                <a:gd name="connsiteY458" fmla="*/ 920756 h 3342500"/>
                <a:gd name="connsiteX459" fmla="*/ 1020446 w 3478122"/>
                <a:gd name="connsiteY459" fmla="*/ 920756 h 3342500"/>
                <a:gd name="connsiteX460" fmla="*/ 1020446 w 3478122"/>
                <a:gd name="connsiteY460" fmla="*/ 1072114 h 3342500"/>
                <a:gd name="connsiteX461" fmla="*/ 1020446 w 3478122"/>
                <a:gd name="connsiteY461" fmla="*/ 1210866 h 3342500"/>
                <a:gd name="connsiteX462" fmla="*/ 833806 w 3478122"/>
                <a:gd name="connsiteY462" fmla="*/ 1210866 h 3342500"/>
                <a:gd name="connsiteX463" fmla="*/ 833806 w 3478122"/>
                <a:gd name="connsiteY463" fmla="*/ 1072114 h 3342500"/>
                <a:gd name="connsiteX464" fmla="*/ 1020446 w 3478122"/>
                <a:gd name="connsiteY464" fmla="*/ 1072114 h 3342500"/>
                <a:gd name="connsiteX465" fmla="*/ 1020446 w 3478122"/>
                <a:gd name="connsiteY465" fmla="*/ 1223472 h 3342500"/>
                <a:gd name="connsiteX466" fmla="*/ 1020446 w 3478122"/>
                <a:gd name="connsiteY466" fmla="*/ 1362224 h 3342500"/>
                <a:gd name="connsiteX467" fmla="*/ 833806 w 3478122"/>
                <a:gd name="connsiteY467" fmla="*/ 1362224 h 3342500"/>
                <a:gd name="connsiteX468" fmla="*/ 833806 w 3478122"/>
                <a:gd name="connsiteY468" fmla="*/ 1223472 h 3342500"/>
                <a:gd name="connsiteX469" fmla="*/ 1020446 w 3478122"/>
                <a:gd name="connsiteY469" fmla="*/ 1223472 h 3342500"/>
                <a:gd name="connsiteX470" fmla="*/ 1020446 w 3478122"/>
                <a:gd name="connsiteY470" fmla="*/ 1374830 h 3342500"/>
                <a:gd name="connsiteX471" fmla="*/ 1020446 w 3478122"/>
                <a:gd name="connsiteY471" fmla="*/ 1513582 h 3342500"/>
                <a:gd name="connsiteX472" fmla="*/ 833806 w 3478122"/>
                <a:gd name="connsiteY472" fmla="*/ 1513582 h 3342500"/>
                <a:gd name="connsiteX473" fmla="*/ 833806 w 3478122"/>
                <a:gd name="connsiteY473" fmla="*/ 1374830 h 3342500"/>
                <a:gd name="connsiteX474" fmla="*/ 1020446 w 3478122"/>
                <a:gd name="connsiteY474" fmla="*/ 1374830 h 3342500"/>
                <a:gd name="connsiteX475" fmla="*/ 1020446 w 3478122"/>
                <a:gd name="connsiteY475" fmla="*/ 1526189 h 3342500"/>
                <a:gd name="connsiteX476" fmla="*/ 1020446 w 3478122"/>
                <a:gd name="connsiteY476" fmla="*/ 1664940 h 3342500"/>
                <a:gd name="connsiteX477" fmla="*/ 833806 w 3478122"/>
                <a:gd name="connsiteY477" fmla="*/ 1664940 h 3342500"/>
                <a:gd name="connsiteX478" fmla="*/ 833806 w 3478122"/>
                <a:gd name="connsiteY478" fmla="*/ 1526189 h 3342500"/>
                <a:gd name="connsiteX479" fmla="*/ 1020446 w 3478122"/>
                <a:gd name="connsiteY479" fmla="*/ 1526189 h 3342500"/>
                <a:gd name="connsiteX480" fmla="*/ 1020446 w 3478122"/>
                <a:gd name="connsiteY480" fmla="*/ 1677547 h 3342500"/>
                <a:gd name="connsiteX481" fmla="*/ 1020446 w 3478122"/>
                <a:gd name="connsiteY481" fmla="*/ 1816298 h 3342500"/>
                <a:gd name="connsiteX482" fmla="*/ 833806 w 3478122"/>
                <a:gd name="connsiteY482" fmla="*/ 1816298 h 3342500"/>
                <a:gd name="connsiteX483" fmla="*/ 833806 w 3478122"/>
                <a:gd name="connsiteY483" fmla="*/ 1677547 h 3342500"/>
                <a:gd name="connsiteX484" fmla="*/ 1020446 w 3478122"/>
                <a:gd name="connsiteY484" fmla="*/ 1677547 h 3342500"/>
                <a:gd name="connsiteX485" fmla="*/ 1020446 w 3478122"/>
                <a:gd name="connsiteY485" fmla="*/ 1828905 h 3342500"/>
                <a:gd name="connsiteX486" fmla="*/ 1020446 w 3478122"/>
                <a:gd name="connsiteY486" fmla="*/ 1967656 h 3342500"/>
                <a:gd name="connsiteX487" fmla="*/ 833806 w 3478122"/>
                <a:gd name="connsiteY487" fmla="*/ 1967656 h 3342500"/>
                <a:gd name="connsiteX488" fmla="*/ 833806 w 3478122"/>
                <a:gd name="connsiteY488" fmla="*/ 1828905 h 3342500"/>
                <a:gd name="connsiteX489" fmla="*/ 1020446 w 3478122"/>
                <a:gd name="connsiteY489" fmla="*/ 1828905 h 3342500"/>
                <a:gd name="connsiteX490" fmla="*/ 1020446 w 3478122"/>
                <a:gd name="connsiteY490" fmla="*/ 1980263 h 3342500"/>
                <a:gd name="connsiteX491" fmla="*/ 1020446 w 3478122"/>
                <a:gd name="connsiteY491" fmla="*/ 2119015 h 3342500"/>
                <a:gd name="connsiteX492" fmla="*/ 833806 w 3478122"/>
                <a:gd name="connsiteY492" fmla="*/ 2119015 h 3342500"/>
                <a:gd name="connsiteX493" fmla="*/ 833806 w 3478122"/>
                <a:gd name="connsiteY493" fmla="*/ 1980263 h 3342500"/>
                <a:gd name="connsiteX494" fmla="*/ 1020446 w 3478122"/>
                <a:gd name="connsiteY494" fmla="*/ 1980263 h 3342500"/>
                <a:gd name="connsiteX495" fmla="*/ 1020446 w 3478122"/>
                <a:gd name="connsiteY495" fmla="*/ 2131621 h 3342500"/>
                <a:gd name="connsiteX496" fmla="*/ 1020446 w 3478122"/>
                <a:gd name="connsiteY496" fmla="*/ 2270373 h 3342500"/>
                <a:gd name="connsiteX497" fmla="*/ 833806 w 3478122"/>
                <a:gd name="connsiteY497" fmla="*/ 2270373 h 3342500"/>
                <a:gd name="connsiteX498" fmla="*/ 833806 w 3478122"/>
                <a:gd name="connsiteY498" fmla="*/ 2131621 h 3342500"/>
                <a:gd name="connsiteX499" fmla="*/ 1020446 w 3478122"/>
                <a:gd name="connsiteY499" fmla="*/ 2131621 h 3342500"/>
                <a:gd name="connsiteX500" fmla="*/ 1020446 w 3478122"/>
                <a:gd name="connsiteY500" fmla="*/ 2282980 h 3342500"/>
                <a:gd name="connsiteX501" fmla="*/ 1020446 w 3478122"/>
                <a:gd name="connsiteY501" fmla="*/ 2421731 h 3342500"/>
                <a:gd name="connsiteX502" fmla="*/ 833806 w 3478122"/>
                <a:gd name="connsiteY502" fmla="*/ 2421731 h 3342500"/>
                <a:gd name="connsiteX503" fmla="*/ 833806 w 3478122"/>
                <a:gd name="connsiteY503" fmla="*/ 2282980 h 3342500"/>
                <a:gd name="connsiteX504" fmla="*/ 1020446 w 3478122"/>
                <a:gd name="connsiteY504" fmla="*/ 2282980 h 3342500"/>
                <a:gd name="connsiteX505" fmla="*/ 1020446 w 3478122"/>
                <a:gd name="connsiteY505" fmla="*/ 2434338 h 3342500"/>
                <a:gd name="connsiteX506" fmla="*/ 1020446 w 3478122"/>
                <a:gd name="connsiteY506" fmla="*/ 2573089 h 3342500"/>
                <a:gd name="connsiteX507" fmla="*/ 833806 w 3478122"/>
                <a:gd name="connsiteY507" fmla="*/ 2573089 h 3342500"/>
                <a:gd name="connsiteX508" fmla="*/ 833806 w 3478122"/>
                <a:gd name="connsiteY508" fmla="*/ 2434338 h 3342500"/>
                <a:gd name="connsiteX509" fmla="*/ 1020446 w 3478122"/>
                <a:gd name="connsiteY509" fmla="*/ 2434338 h 3342500"/>
                <a:gd name="connsiteX510" fmla="*/ 1037421 w 3478122"/>
                <a:gd name="connsiteY510" fmla="*/ 2434338 h 3342500"/>
                <a:gd name="connsiteX511" fmla="*/ 1224061 w 3478122"/>
                <a:gd name="connsiteY511" fmla="*/ 2434338 h 3342500"/>
                <a:gd name="connsiteX512" fmla="*/ 1224061 w 3478122"/>
                <a:gd name="connsiteY512" fmla="*/ 2573089 h 3342500"/>
                <a:gd name="connsiteX513" fmla="*/ 1037421 w 3478122"/>
                <a:gd name="connsiteY513" fmla="*/ 2573089 h 3342500"/>
                <a:gd name="connsiteX514" fmla="*/ 1037421 w 3478122"/>
                <a:gd name="connsiteY514" fmla="*/ 2434338 h 3342500"/>
                <a:gd name="connsiteX515" fmla="*/ 1224042 w 3478122"/>
                <a:gd name="connsiteY515" fmla="*/ 2585696 h 3342500"/>
                <a:gd name="connsiteX516" fmla="*/ 1224042 w 3478122"/>
                <a:gd name="connsiteY516" fmla="*/ 2724448 h 3342500"/>
                <a:gd name="connsiteX517" fmla="*/ 1037403 w 3478122"/>
                <a:gd name="connsiteY517" fmla="*/ 2724448 h 3342500"/>
                <a:gd name="connsiteX518" fmla="*/ 1037403 w 3478122"/>
                <a:gd name="connsiteY518" fmla="*/ 2585696 h 3342500"/>
                <a:gd name="connsiteX519" fmla="*/ 1224042 w 3478122"/>
                <a:gd name="connsiteY519" fmla="*/ 2585696 h 3342500"/>
                <a:gd name="connsiteX520" fmla="*/ 1241018 w 3478122"/>
                <a:gd name="connsiteY520" fmla="*/ 2585696 h 3342500"/>
                <a:gd name="connsiteX521" fmla="*/ 1427657 w 3478122"/>
                <a:gd name="connsiteY521" fmla="*/ 2585696 h 3342500"/>
                <a:gd name="connsiteX522" fmla="*/ 1427657 w 3478122"/>
                <a:gd name="connsiteY522" fmla="*/ 2724448 h 3342500"/>
                <a:gd name="connsiteX523" fmla="*/ 1241018 w 3478122"/>
                <a:gd name="connsiteY523" fmla="*/ 2724448 h 3342500"/>
                <a:gd name="connsiteX524" fmla="*/ 1241018 w 3478122"/>
                <a:gd name="connsiteY524" fmla="*/ 2585696 h 3342500"/>
                <a:gd name="connsiteX525" fmla="*/ 1444615 w 3478122"/>
                <a:gd name="connsiteY525" fmla="*/ 2585696 h 3342500"/>
                <a:gd name="connsiteX526" fmla="*/ 1631254 w 3478122"/>
                <a:gd name="connsiteY526" fmla="*/ 2585696 h 3342500"/>
                <a:gd name="connsiteX527" fmla="*/ 1631254 w 3478122"/>
                <a:gd name="connsiteY527" fmla="*/ 2724448 h 3342500"/>
                <a:gd name="connsiteX528" fmla="*/ 1444615 w 3478122"/>
                <a:gd name="connsiteY528" fmla="*/ 2724448 h 3342500"/>
                <a:gd name="connsiteX529" fmla="*/ 1444615 w 3478122"/>
                <a:gd name="connsiteY529" fmla="*/ 2585696 h 3342500"/>
                <a:gd name="connsiteX530" fmla="*/ 1648212 w 3478122"/>
                <a:gd name="connsiteY530" fmla="*/ 2585696 h 3342500"/>
                <a:gd name="connsiteX531" fmla="*/ 1834851 w 3478122"/>
                <a:gd name="connsiteY531" fmla="*/ 2585696 h 3342500"/>
                <a:gd name="connsiteX532" fmla="*/ 1834851 w 3478122"/>
                <a:gd name="connsiteY532" fmla="*/ 2724448 h 3342500"/>
                <a:gd name="connsiteX533" fmla="*/ 1648212 w 3478122"/>
                <a:gd name="connsiteY533" fmla="*/ 2724448 h 3342500"/>
                <a:gd name="connsiteX534" fmla="*/ 1648212 w 3478122"/>
                <a:gd name="connsiteY534" fmla="*/ 2585696 h 3342500"/>
                <a:gd name="connsiteX535" fmla="*/ 1851809 w 3478122"/>
                <a:gd name="connsiteY535" fmla="*/ 2585696 h 3342500"/>
                <a:gd name="connsiteX536" fmla="*/ 2038448 w 3478122"/>
                <a:gd name="connsiteY536" fmla="*/ 2585696 h 3342500"/>
                <a:gd name="connsiteX537" fmla="*/ 2038448 w 3478122"/>
                <a:gd name="connsiteY537" fmla="*/ 2724448 h 3342500"/>
                <a:gd name="connsiteX538" fmla="*/ 1851809 w 3478122"/>
                <a:gd name="connsiteY538" fmla="*/ 2724448 h 3342500"/>
                <a:gd name="connsiteX539" fmla="*/ 1851809 w 3478122"/>
                <a:gd name="connsiteY539" fmla="*/ 2585696 h 3342500"/>
                <a:gd name="connsiteX540" fmla="*/ 2055405 w 3478122"/>
                <a:gd name="connsiteY540" fmla="*/ 2585696 h 3342500"/>
                <a:gd name="connsiteX541" fmla="*/ 2242045 w 3478122"/>
                <a:gd name="connsiteY541" fmla="*/ 2585696 h 3342500"/>
                <a:gd name="connsiteX542" fmla="*/ 2242045 w 3478122"/>
                <a:gd name="connsiteY542" fmla="*/ 2724448 h 3342500"/>
                <a:gd name="connsiteX543" fmla="*/ 2055405 w 3478122"/>
                <a:gd name="connsiteY543" fmla="*/ 2724448 h 3342500"/>
                <a:gd name="connsiteX544" fmla="*/ 2055405 w 3478122"/>
                <a:gd name="connsiteY544" fmla="*/ 2585696 h 3342500"/>
                <a:gd name="connsiteX545" fmla="*/ 2259002 w 3478122"/>
                <a:gd name="connsiteY545" fmla="*/ 2585696 h 3342500"/>
                <a:gd name="connsiteX546" fmla="*/ 2445642 w 3478122"/>
                <a:gd name="connsiteY546" fmla="*/ 2585696 h 3342500"/>
                <a:gd name="connsiteX547" fmla="*/ 2445642 w 3478122"/>
                <a:gd name="connsiteY547" fmla="*/ 2724448 h 3342500"/>
                <a:gd name="connsiteX548" fmla="*/ 2259002 w 3478122"/>
                <a:gd name="connsiteY548" fmla="*/ 2724448 h 3342500"/>
                <a:gd name="connsiteX549" fmla="*/ 2259002 w 3478122"/>
                <a:gd name="connsiteY549" fmla="*/ 2585696 h 3342500"/>
                <a:gd name="connsiteX550" fmla="*/ 2259002 w 3478122"/>
                <a:gd name="connsiteY550" fmla="*/ 2573089 h 3342500"/>
                <a:gd name="connsiteX551" fmla="*/ 2259002 w 3478122"/>
                <a:gd name="connsiteY551" fmla="*/ 2434338 h 3342500"/>
                <a:gd name="connsiteX552" fmla="*/ 2445642 w 3478122"/>
                <a:gd name="connsiteY552" fmla="*/ 2434338 h 3342500"/>
                <a:gd name="connsiteX553" fmla="*/ 2445642 w 3478122"/>
                <a:gd name="connsiteY553" fmla="*/ 2573089 h 3342500"/>
                <a:gd name="connsiteX554" fmla="*/ 2259002 w 3478122"/>
                <a:gd name="connsiteY554" fmla="*/ 2573089 h 3342500"/>
                <a:gd name="connsiteX555" fmla="*/ 2462599 w 3478122"/>
                <a:gd name="connsiteY555" fmla="*/ 2434338 h 3342500"/>
                <a:gd name="connsiteX556" fmla="*/ 2649238 w 3478122"/>
                <a:gd name="connsiteY556" fmla="*/ 2434338 h 3342500"/>
                <a:gd name="connsiteX557" fmla="*/ 2649238 w 3478122"/>
                <a:gd name="connsiteY557" fmla="*/ 2573089 h 3342500"/>
                <a:gd name="connsiteX558" fmla="*/ 2462599 w 3478122"/>
                <a:gd name="connsiteY558" fmla="*/ 2573089 h 3342500"/>
                <a:gd name="connsiteX559" fmla="*/ 2462599 w 3478122"/>
                <a:gd name="connsiteY559" fmla="*/ 2434338 h 3342500"/>
                <a:gd name="connsiteX560" fmla="*/ 2462599 w 3478122"/>
                <a:gd name="connsiteY560" fmla="*/ 2421731 h 3342500"/>
                <a:gd name="connsiteX561" fmla="*/ 2462599 w 3478122"/>
                <a:gd name="connsiteY561" fmla="*/ 2282980 h 3342500"/>
                <a:gd name="connsiteX562" fmla="*/ 2649238 w 3478122"/>
                <a:gd name="connsiteY562" fmla="*/ 2282980 h 3342500"/>
                <a:gd name="connsiteX563" fmla="*/ 2649238 w 3478122"/>
                <a:gd name="connsiteY563" fmla="*/ 2421731 h 3342500"/>
                <a:gd name="connsiteX564" fmla="*/ 2462599 w 3478122"/>
                <a:gd name="connsiteY564" fmla="*/ 2421731 h 3342500"/>
                <a:gd name="connsiteX565" fmla="*/ 2462599 w 3478122"/>
                <a:gd name="connsiteY565" fmla="*/ 2270373 h 3342500"/>
                <a:gd name="connsiteX566" fmla="*/ 2462599 w 3478122"/>
                <a:gd name="connsiteY566" fmla="*/ 2131621 h 3342500"/>
                <a:gd name="connsiteX567" fmla="*/ 2649238 w 3478122"/>
                <a:gd name="connsiteY567" fmla="*/ 2131621 h 3342500"/>
                <a:gd name="connsiteX568" fmla="*/ 2649238 w 3478122"/>
                <a:gd name="connsiteY568" fmla="*/ 2270373 h 3342500"/>
                <a:gd name="connsiteX569" fmla="*/ 2462599 w 3478122"/>
                <a:gd name="connsiteY569" fmla="*/ 2270373 h 3342500"/>
                <a:gd name="connsiteX570" fmla="*/ 2462599 w 3478122"/>
                <a:gd name="connsiteY570" fmla="*/ 2119015 h 3342500"/>
                <a:gd name="connsiteX571" fmla="*/ 2462599 w 3478122"/>
                <a:gd name="connsiteY571" fmla="*/ 1980263 h 3342500"/>
                <a:gd name="connsiteX572" fmla="*/ 2649238 w 3478122"/>
                <a:gd name="connsiteY572" fmla="*/ 1980263 h 3342500"/>
                <a:gd name="connsiteX573" fmla="*/ 2649238 w 3478122"/>
                <a:gd name="connsiteY573" fmla="*/ 2119015 h 3342500"/>
                <a:gd name="connsiteX574" fmla="*/ 2462599 w 3478122"/>
                <a:gd name="connsiteY574" fmla="*/ 2119015 h 3342500"/>
                <a:gd name="connsiteX575" fmla="*/ 2462599 w 3478122"/>
                <a:gd name="connsiteY575" fmla="*/ 1967656 h 3342500"/>
                <a:gd name="connsiteX576" fmla="*/ 2462599 w 3478122"/>
                <a:gd name="connsiteY576" fmla="*/ 1828905 h 3342500"/>
                <a:gd name="connsiteX577" fmla="*/ 2649238 w 3478122"/>
                <a:gd name="connsiteY577" fmla="*/ 1828905 h 3342500"/>
                <a:gd name="connsiteX578" fmla="*/ 2649238 w 3478122"/>
                <a:gd name="connsiteY578" fmla="*/ 1967656 h 3342500"/>
                <a:gd name="connsiteX579" fmla="*/ 2462599 w 3478122"/>
                <a:gd name="connsiteY579" fmla="*/ 1967656 h 3342500"/>
                <a:gd name="connsiteX580" fmla="*/ 2462599 w 3478122"/>
                <a:gd name="connsiteY580" fmla="*/ 1816298 h 3342500"/>
                <a:gd name="connsiteX581" fmla="*/ 2462599 w 3478122"/>
                <a:gd name="connsiteY581" fmla="*/ 1677547 h 3342500"/>
                <a:gd name="connsiteX582" fmla="*/ 2649238 w 3478122"/>
                <a:gd name="connsiteY582" fmla="*/ 1677547 h 3342500"/>
                <a:gd name="connsiteX583" fmla="*/ 2649238 w 3478122"/>
                <a:gd name="connsiteY583" fmla="*/ 1816298 h 3342500"/>
                <a:gd name="connsiteX584" fmla="*/ 2462599 w 3478122"/>
                <a:gd name="connsiteY584" fmla="*/ 1816298 h 3342500"/>
                <a:gd name="connsiteX585" fmla="*/ 2462599 w 3478122"/>
                <a:gd name="connsiteY585" fmla="*/ 1664940 h 3342500"/>
                <a:gd name="connsiteX586" fmla="*/ 2462599 w 3478122"/>
                <a:gd name="connsiteY586" fmla="*/ 1526189 h 3342500"/>
                <a:gd name="connsiteX587" fmla="*/ 2649238 w 3478122"/>
                <a:gd name="connsiteY587" fmla="*/ 1526189 h 3342500"/>
                <a:gd name="connsiteX588" fmla="*/ 2649238 w 3478122"/>
                <a:gd name="connsiteY588" fmla="*/ 1664940 h 3342500"/>
                <a:gd name="connsiteX589" fmla="*/ 2462599 w 3478122"/>
                <a:gd name="connsiteY589" fmla="*/ 1664940 h 3342500"/>
                <a:gd name="connsiteX590" fmla="*/ 2462599 w 3478122"/>
                <a:gd name="connsiteY590" fmla="*/ 1513582 h 3342500"/>
                <a:gd name="connsiteX591" fmla="*/ 2462599 w 3478122"/>
                <a:gd name="connsiteY591" fmla="*/ 1374830 h 3342500"/>
                <a:gd name="connsiteX592" fmla="*/ 2649238 w 3478122"/>
                <a:gd name="connsiteY592" fmla="*/ 1374830 h 3342500"/>
                <a:gd name="connsiteX593" fmla="*/ 2649238 w 3478122"/>
                <a:gd name="connsiteY593" fmla="*/ 1513582 h 3342500"/>
                <a:gd name="connsiteX594" fmla="*/ 2462599 w 3478122"/>
                <a:gd name="connsiteY594" fmla="*/ 1513582 h 3342500"/>
                <a:gd name="connsiteX595" fmla="*/ 2462599 w 3478122"/>
                <a:gd name="connsiteY595" fmla="*/ 1362224 h 3342500"/>
                <a:gd name="connsiteX596" fmla="*/ 2462599 w 3478122"/>
                <a:gd name="connsiteY596" fmla="*/ 1223472 h 3342500"/>
                <a:gd name="connsiteX597" fmla="*/ 2649238 w 3478122"/>
                <a:gd name="connsiteY597" fmla="*/ 1223472 h 3342500"/>
                <a:gd name="connsiteX598" fmla="*/ 2649238 w 3478122"/>
                <a:gd name="connsiteY598" fmla="*/ 1362224 h 3342500"/>
                <a:gd name="connsiteX599" fmla="*/ 2462599 w 3478122"/>
                <a:gd name="connsiteY599" fmla="*/ 1362224 h 3342500"/>
                <a:gd name="connsiteX600" fmla="*/ 2462599 w 3478122"/>
                <a:gd name="connsiteY600" fmla="*/ 1210866 h 3342500"/>
                <a:gd name="connsiteX601" fmla="*/ 2462599 w 3478122"/>
                <a:gd name="connsiteY601" fmla="*/ 1072114 h 3342500"/>
                <a:gd name="connsiteX602" fmla="*/ 2649238 w 3478122"/>
                <a:gd name="connsiteY602" fmla="*/ 1072114 h 3342500"/>
                <a:gd name="connsiteX603" fmla="*/ 2649238 w 3478122"/>
                <a:gd name="connsiteY603" fmla="*/ 1210866 h 3342500"/>
                <a:gd name="connsiteX604" fmla="*/ 2462599 w 3478122"/>
                <a:gd name="connsiteY604" fmla="*/ 1210866 h 3342500"/>
                <a:gd name="connsiteX605" fmla="*/ 2462599 w 3478122"/>
                <a:gd name="connsiteY605" fmla="*/ 1059507 h 3342500"/>
                <a:gd name="connsiteX606" fmla="*/ 2462599 w 3478122"/>
                <a:gd name="connsiteY606" fmla="*/ 920756 h 3342500"/>
                <a:gd name="connsiteX607" fmla="*/ 2649238 w 3478122"/>
                <a:gd name="connsiteY607" fmla="*/ 920756 h 3342500"/>
                <a:gd name="connsiteX608" fmla="*/ 2649238 w 3478122"/>
                <a:gd name="connsiteY608" fmla="*/ 1059507 h 3342500"/>
                <a:gd name="connsiteX609" fmla="*/ 2462599 w 3478122"/>
                <a:gd name="connsiteY609" fmla="*/ 1059507 h 3342500"/>
                <a:gd name="connsiteX610" fmla="*/ 2462599 w 3478122"/>
                <a:gd name="connsiteY610" fmla="*/ 908149 h 3342500"/>
                <a:gd name="connsiteX611" fmla="*/ 2462599 w 3478122"/>
                <a:gd name="connsiteY611" fmla="*/ 769397 h 3342500"/>
                <a:gd name="connsiteX612" fmla="*/ 2649238 w 3478122"/>
                <a:gd name="connsiteY612" fmla="*/ 769397 h 3342500"/>
                <a:gd name="connsiteX613" fmla="*/ 2649238 w 3478122"/>
                <a:gd name="connsiteY613" fmla="*/ 908149 h 3342500"/>
                <a:gd name="connsiteX614" fmla="*/ 2462599 w 3478122"/>
                <a:gd name="connsiteY614" fmla="*/ 908149 h 3342500"/>
                <a:gd name="connsiteX615" fmla="*/ 2462599 w 3478122"/>
                <a:gd name="connsiteY615" fmla="*/ 756791 h 3342500"/>
                <a:gd name="connsiteX616" fmla="*/ 2462599 w 3478122"/>
                <a:gd name="connsiteY616" fmla="*/ 618039 h 3342500"/>
                <a:gd name="connsiteX617" fmla="*/ 2649238 w 3478122"/>
                <a:gd name="connsiteY617" fmla="*/ 618039 h 3342500"/>
                <a:gd name="connsiteX618" fmla="*/ 2649238 w 3478122"/>
                <a:gd name="connsiteY618" fmla="*/ 756791 h 3342500"/>
                <a:gd name="connsiteX619" fmla="*/ 2462599 w 3478122"/>
                <a:gd name="connsiteY619" fmla="*/ 756791 h 3342500"/>
                <a:gd name="connsiteX620" fmla="*/ 2462599 w 3478122"/>
                <a:gd name="connsiteY620" fmla="*/ 605433 h 3342500"/>
                <a:gd name="connsiteX621" fmla="*/ 2462599 w 3478122"/>
                <a:gd name="connsiteY621" fmla="*/ 466681 h 3342500"/>
                <a:gd name="connsiteX622" fmla="*/ 2649238 w 3478122"/>
                <a:gd name="connsiteY622" fmla="*/ 466681 h 3342500"/>
                <a:gd name="connsiteX623" fmla="*/ 2649238 w 3478122"/>
                <a:gd name="connsiteY623" fmla="*/ 605433 h 3342500"/>
                <a:gd name="connsiteX624" fmla="*/ 2462599 w 3478122"/>
                <a:gd name="connsiteY624" fmla="*/ 605433 h 3342500"/>
                <a:gd name="connsiteX625" fmla="*/ 2445624 w 3478122"/>
                <a:gd name="connsiteY625" fmla="*/ 605433 h 3342500"/>
                <a:gd name="connsiteX626" fmla="*/ 2258984 w 3478122"/>
                <a:gd name="connsiteY626" fmla="*/ 605433 h 3342500"/>
                <a:gd name="connsiteX627" fmla="*/ 2258984 w 3478122"/>
                <a:gd name="connsiteY627" fmla="*/ 466681 h 3342500"/>
                <a:gd name="connsiteX628" fmla="*/ 2445624 w 3478122"/>
                <a:gd name="connsiteY628" fmla="*/ 466681 h 3342500"/>
                <a:gd name="connsiteX629" fmla="*/ 2445624 w 3478122"/>
                <a:gd name="connsiteY629" fmla="*/ 605433 h 3342500"/>
                <a:gd name="connsiteX630" fmla="*/ 2242027 w 3478122"/>
                <a:gd name="connsiteY630" fmla="*/ 605433 h 3342500"/>
                <a:gd name="connsiteX631" fmla="*/ 2055387 w 3478122"/>
                <a:gd name="connsiteY631" fmla="*/ 605433 h 3342500"/>
                <a:gd name="connsiteX632" fmla="*/ 2055387 w 3478122"/>
                <a:gd name="connsiteY632" fmla="*/ 466681 h 3342500"/>
                <a:gd name="connsiteX633" fmla="*/ 2242027 w 3478122"/>
                <a:gd name="connsiteY633" fmla="*/ 466681 h 3342500"/>
                <a:gd name="connsiteX634" fmla="*/ 2242027 w 3478122"/>
                <a:gd name="connsiteY634" fmla="*/ 605433 h 3342500"/>
                <a:gd name="connsiteX635" fmla="*/ 2038430 w 3478122"/>
                <a:gd name="connsiteY635" fmla="*/ 605433 h 3342500"/>
                <a:gd name="connsiteX636" fmla="*/ 1851790 w 3478122"/>
                <a:gd name="connsiteY636" fmla="*/ 605433 h 3342500"/>
                <a:gd name="connsiteX637" fmla="*/ 1851790 w 3478122"/>
                <a:gd name="connsiteY637" fmla="*/ 466681 h 3342500"/>
                <a:gd name="connsiteX638" fmla="*/ 2038430 w 3478122"/>
                <a:gd name="connsiteY638" fmla="*/ 466681 h 3342500"/>
                <a:gd name="connsiteX639" fmla="*/ 2038430 w 3478122"/>
                <a:gd name="connsiteY639" fmla="*/ 605433 h 3342500"/>
                <a:gd name="connsiteX640" fmla="*/ 1834833 w 3478122"/>
                <a:gd name="connsiteY640" fmla="*/ 605433 h 3342500"/>
                <a:gd name="connsiteX641" fmla="*/ 1648193 w 3478122"/>
                <a:gd name="connsiteY641" fmla="*/ 605433 h 3342500"/>
                <a:gd name="connsiteX642" fmla="*/ 1648193 w 3478122"/>
                <a:gd name="connsiteY642" fmla="*/ 466681 h 3342500"/>
                <a:gd name="connsiteX643" fmla="*/ 1834833 w 3478122"/>
                <a:gd name="connsiteY643" fmla="*/ 466681 h 3342500"/>
                <a:gd name="connsiteX644" fmla="*/ 1834833 w 3478122"/>
                <a:gd name="connsiteY644" fmla="*/ 605433 h 3342500"/>
                <a:gd name="connsiteX645" fmla="*/ 1631236 w 3478122"/>
                <a:gd name="connsiteY645" fmla="*/ 605433 h 3342500"/>
                <a:gd name="connsiteX646" fmla="*/ 1444597 w 3478122"/>
                <a:gd name="connsiteY646" fmla="*/ 605433 h 3342500"/>
                <a:gd name="connsiteX647" fmla="*/ 1444597 w 3478122"/>
                <a:gd name="connsiteY647" fmla="*/ 466681 h 3342500"/>
                <a:gd name="connsiteX648" fmla="*/ 1631236 w 3478122"/>
                <a:gd name="connsiteY648" fmla="*/ 466681 h 3342500"/>
                <a:gd name="connsiteX649" fmla="*/ 1631236 w 3478122"/>
                <a:gd name="connsiteY649" fmla="*/ 605433 h 3342500"/>
                <a:gd name="connsiteX650" fmla="*/ 1427640 w 3478122"/>
                <a:gd name="connsiteY650" fmla="*/ 605433 h 3342500"/>
                <a:gd name="connsiteX651" fmla="*/ 1241000 w 3478122"/>
                <a:gd name="connsiteY651" fmla="*/ 605433 h 3342500"/>
                <a:gd name="connsiteX652" fmla="*/ 1241000 w 3478122"/>
                <a:gd name="connsiteY652" fmla="*/ 466681 h 3342500"/>
                <a:gd name="connsiteX653" fmla="*/ 1427640 w 3478122"/>
                <a:gd name="connsiteY653" fmla="*/ 466681 h 3342500"/>
                <a:gd name="connsiteX654" fmla="*/ 1427640 w 3478122"/>
                <a:gd name="connsiteY654" fmla="*/ 605433 h 3342500"/>
                <a:gd name="connsiteX655" fmla="*/ 1224042 w 3478122"/>
                <a:gd name="connsiteY655" fmla="*/ 605433 h 3342500"/>
                <a:gd name="connsiteX656" fmla="*/ 1037403 w 3478122"/>
                <a:gd name="connsiteY656" fmla="*/ 605433 h 3342500"/>
                <a:gd name="connsiteX657" fmla="*/ 1037403 w 3478122"/>
                <a:gd name="connsiteY657" fmla="*/ 466681 h 3342500"/>
                <a:gd name="connsiteX658" fmla="*/ 1224042 w 3478122"/>
                <a:gd name="connsiteY658" fmla="*/ 466681 h 3342500"/>
                <a:gd name="connsiteX659" fmla="*/ 1224042 w 3478122"/>
                <a:gd name="connsiteY659" fmla="*/ 605433 h 3342500"/>
                <a:gd name="connsiteX660" fmla="*/ 1020446 w 3478122"/>
                <a:gd name="connsiteY660" fmla="*/ 605433 h 3342500"/>
                <a:gd name="connsiteX661" fmla="*/ 833806 w 3478122"/>
                <a:gd name="connsiteY661" fmla="*/ 605433 h 3342500"/>
                <a:gd name="connsiteX662" fmla="*/ 833806 w 3478122"/>
                <a:gd name="connsiteY662" fmla="*/ 466681 h 3342500"/>
                <a:gd name="connsiteX663" fmla="*/ 1020446 w 3478122"/>
                <a:gd name="connsiteY663" fmla="*/ 466681 h 3342500"/>
                <a:gd name="connsiteX664" fmla="*/ 1020446 w 3478122"/>
                <a:gd name="connsiteY664" fmla="*/ 605433 h 3342500"/>
                <a:gd name="connsiteX665" fmla="*/ 1020446 w 3478122"/>
                <a:gd name="connsiteY665" fmla="*/ 618039 h 3342500"/>
                <a:gd name="connsiteX666" fmla="*/ 1020446 w 3478122"/>
                <a:gd name="connsiteY666" fmla="*/ 756791 h 3342500"/>
                <a:gd name="connsiteX667" fmla="*/ 833806 w 3478122"/>
                <a:gd name="connsiteY667" fmla="*/ 756791 h 3342500"/>
                <a:gd name="connsiteX668" fmla="*/ 833806 w 3478122"/>
                <a:gd name="connsiteY668" fmla="*/ 618039 h 3342500"/>
                <a:gd name="connsiteX669" fmla="*/ 1020446 w 3478122"/>
                <a:gd name="connsiteY669" fmla="*/ 618039 h 3342500"/>
                <a:gd name="connsiteX670" fmla="*/ 816849 w 3478122"/>
                <a:gd name="connsiteY670" fmla="*/ 756791 h 3342500"/>
                <a:gd name="connsiteX671" fmla="*/ 630209 w 3478122"/>
                <a:gd name="connsiteY671" fmla="*/ 756791 h 3342500"/>
                <a:gd name="connsiteX672" fmla="*/ 630209 w 3478122"/>
                <a:gd name="connsiteY672" fmla="*/ 618039 h 3342500"/>
                <a:gd name="connsiteX673" fmla="*/ 816849 w 3478122"/>
                <a:gd name="connsiteY673" fmla="*/ 618039 h 3342500"/>
                <a:gd name="connsiteX674" fmla="*/ 816849 w 3478122"/>
                <a:gd name="connsiteY674" fmla="*/ 756791 h 3342500"/>
                <a:gd name="connsiteX675" fmla="*/ 816849 w 3478122"/>
                <a:gd name="connsiteY675" fmla="*/ 769397 h 3342500"/>
                <a:gd name="connsiteX676" fmla="*/ 816849 w 3478122"/>
                <a:gd name="connsiteY676" fmla="*/ 908149 h 3342500"/>
                <a:gd name="connsiteX677" fmla="*/ 630209 w 3478122"/>
                <a:gd name="connsiteY677" fmla="*/ 908149 h 3342500"/>
                <a:gd name="connsiteX678" fmla="*/ 630209 w 3478122"/>
                <a:gd name="connsiteY678" fmla="*/ 769397 h 3342500"/>
                <a:gd name="connsiteX679" fmla="*/ 816849 w 3478122"/>
                <a:gd name="connsiteY679" fmla="*/ 769397 h 3342500"/>
                <a:gd name="connsiteX680" fmla="*/ 816849 w 3478122"/>
                <a:gd name="connsiteY680" fmla="*/ 920756 h 3342500"/>
                <a:gd name="connsiteX681" fmla="*/ 816849 w 3478122"/>
                <a:gd name="connsiteY681" fmla="*/ 1059507 h 3342500"/>
                <a:gd name="connsiteX682" fmla="*/ 630209 w 3478122"/>
                <a:gd name="connsiteY682" fmla="*/ 1059507 h 3342500"/>
                <a:gd name="connsiteX683" fmla="*/ 630209 w 3478122"/>
                <a:gd name="connsiteY683" fmla="*/ 920756 h 3342500"/>
                <a:gd name="connsiteX684" fmla="*/ 816849 w 3478122"/>
                <a:gd name="connsiteY684" fmla="*/ 920756 h 3342500"/>
                <a:gd name="connsiteX685" fmla="*/ 816849 w 3478122"/>
                <a:gd name="connsiteY685" fmla="*/ 1072114 h 3342500"/>
                <a:gd name="connsiteX686" fmla="*/ 816849 w 3478122"/>
                <a:gd name="connsiteY686" fmla="*/ 1210866 h 3342500"/>
                <a:gd name="connsiteX687" fmla="*/ 630209 w 3478122"/>
                <a:gd name="connsiteY687" fmla="*/ 1210866 h 3342500"/>
                <a:gd name="connsiteX688" fmla="*/ 630209 w 3478122"/>
                <a:gd name="connsiteY688" fmla="*/ 1072114 h 3342500"/>
                <a:gd name="connsiteX689" fmla="*/ 816849 w 3478122"/>
                <a:gd name="connsiteY689" fmla="*/ 1072114 h 3342500"/>
                <a:gd name="connsiteX690" fmla="*/ 816849 w 3478122"/>
                <a:gd name="connsiteY690" fmla="*/ 1223472 h 3342500"/>
                <a:gd name="connsiteX691" fmla="*/ 816849 w 3478122"/>
                <a:gd name="connsiteY691" fmla="*/ 1362224 h 3342500"/>
                <a:gd name="connsiteX692" fmla="*/ 630209 w 3478122"/>
                <a:gd name="connsiteY692" fmla="*/ 1362224 h 3342500"/>
                <a:gd name="connsiteX693" fmla="*/ 630209 w 3478122"/>
                <a:gd name="connsiteY693" fmla="*/ 1223472 h 3342500"/>
                <a:gd name="connsiteX694" fmla="*/ 816849 w 3478122"/>
                <a:gd name="connsiteY694" fmla="*/ 1223472 h 3342500"/>
                <a:gd name="connsiteX695" fmla="*/ 816849 w 3478122"/>
                <a:gd name="connsiteY695" fmla="*/ 1374830 h 3342500"/>
                <a:gd name="connsiteX696" fmla="*/ 816849 w 3478122"/>
                <a:gd name="connsiteY696" fmla="*/ 1513582 h 3342500"/>
                <a:gd name="connsiteX697" fmla="*/ 630209 w 3478122"/>
                <a:gd name="connsiteY697" fmla="*/ 1513582 h 3342500"/>
                <a:gd name="connsiteX698" fmla="*/ 630209 w 3478122"/>
                <a:gd name="connsiteY698" fmla="*/ 1374830 h 3342500"/>
                <a:gd name="connsiteX699" fmla="*/ 816849 w 3478122"/>
                <a:gd name="connsiteY699" fmla="*/ 1374830 h 3342500"/>
                <a:gd name="connsiteX700" fmla="*/ 816849 w 3478122"/>
                <a:gd name="connsiteY700" fmla="*/ 1526189 h 3342500"/>
                <a:gd name="connsiteX701" fmla="*/ 816849 w 3478122"/>
                <a:gd name="connsiteY701" fmla="*/ 1664940 h 3342500"/>
                <a:gd name="connsiteX702" fmla="*/ 630209 w 3478122"/>
                <a:gd name="connsiteY702" fmla="*/ 1664940 h 3342500"/>
                <a:gd name="connsiteX703" fmla="*/ 630209 w 3478122"/>
                <a:gd name="connsiteY703" fmla="*/ 1526189 h 3342500"/>
                <a:gd name="connsiteX704" fmla="*/ 816849 w 3478122"/>
                <a:gd name="connsiteY704" fmla="*/ 1526189 h 3342500"/>
                <a:gd name="connsiteX705" fmla="*/ 816849 w 3478122"/>
                <a:gd name="connsiteY705" fmla="*/ 1677547 h 3342500"/>
                <a:gd name="connsiteX706" fmla="*/ 816849 w 3478122"/>
                <a:gd name="connsiteY706" fmla="*/ 1816298 h 3342500"/>
                <a:gd name="connsiteX707" fmla="*/ 630209 w 3478122"/>
                <a:gd name="connsiteY707" fmla="*/ 1816298 h 3342500"/>
                <a:gd name="connsiteX708" fmla="*/ 630209 w 3478122"/>
                <a:gd name="connsiteY708" fmla="*/ 1677547 h 3342500"/>
                <a:gd name="connsiteX709" fmla="*/ 816849 w 3478122"/>
                <a:gd name="connsiteY709" fmla="*/ 1677547 h 3342500"/>
                <a:gd name="connsiteX710" fmla="*/ 816849 w 3478122"/>
                <a:gd name="connsiteY710" fmla="*/ 1828905 h 3342500"/>
                <a:gd name="connsiteX711" fmla="*/ 816849 w 3478122"/>
                <a:gd name="connsiteY711" fmla="*/ 1967656 h 3342500"/>
                <a:gd name="connsiteX712" fmla="*/ 630209 w 3478122"/>
                <a:gd name="connsiteY712" fmla="*/ 1967656 h 3342500"/>
                <a:gd name="connsiteX713" fmla="*/ 630209 w 3478122"/>
                <a:gd name="connsiteY713" fmla="*/ 1828905 h 3342500"/>
                <a:gd name="connsiteX714" fmla="*/ 816849 w 3478122"/>
                <a:gd name="connsiteY714" fmla="*/ 1828905 h 3342500"/>
                <a:gd name="connsiteX715" fmla="*/ 816849 w 3478122"/>
                <a:gd name="connsiteY715" fmla="*/ 1980263 h 3342500"/>
                <a:gd name="connsiteX716" fmla="*/ 816849 w 3478122"/>
                <a:gd name="connsiteY716" fmla="*/ 2119015 h 3342500"/>
                <a:gd name="connsiteX717" fmla="*/ 630209 w 3478122"/>
                <a:gd name="connsiteY717" fmla="*/ 2119015 h 3342500"/>
                <a:gd name="connsiteX718" fmla="*/ 630209 w 3478122"/>
                <a:gd name="connsiteY718" fmla="*/ 1980263 h 3342500"/>
                <a:gd name="connsiteX719" fmla="*/ 816849 w 3478122"/>
                <a:gd name="connsiteY719" fmla="*/ 1980263 h 3342500"/>
                <a:gd name="connsiteX720" fmla="*/ 816849 w 3478122"/>
                <a:gd name="connsiteY720" fmla="*/ 2131621 h 3342500"/>
                <a:gd name="connsiteX721" fmla="*/ 816849 w 3478122"/>
                <a:gd name="connsiteY721" fmla="*/ 2270373 h 3342500"/>
                <a:gd name="connsiteX722" fmla="*/ 630209 w 3478122"/>
                <a:gd name="connsiteY722" fmla="*/ 2270373 h 3342500"/>
                <a:gd name="connsiteX723" fmla="*/ 630209 w 3478122"/>
                <a:gd name="connsiteY723" fmla="*/ 2131621 h 3342500"/>
                <a:gd name="connsiteX724" fmla="*/ 816849 w 3478122"/>
                <a:gd name="connsiteY724" fmla="*/ 2131621 h 3342500"/>
                <a:gd name="connsiteX725" fmla="*/ 816849 w 3478122"/>
                <a:gd name="connsiteY725" fmla="*/ 2282980 h 3342500"/>
                <a:gd name="connsiteX726" fmla="*/ 816849 w 3478122"/>
                <a:gd name="connsiteY726" fmla="*/ 2421731 h 3342500"/>
                <a:gd name="connsiteX727" fmla="*/ 630209 w 3478122"/>
                <a:gd name="connsiteY727" fmla="*/ 2421731 h 3342500"/>
                <a:gd name="connsiteX728" fmla="*/ 630209 w 3478122"/>
                <a:gd name="connsiteY728" fmla="*/ 2282980 h 3342500"/>
                <a:gd name="connsiteX729" fmla="*/ 816849 w 3478122"/>
                <a:gd name="connsiteY729" fmla="*/ 2282980 h 3342500"/>
                <a:gd name="connsiteX730" fmla="*/ 816849 w 3478122"/>
                <a:gd name="connsiteY730" fmla="*/ 2434338 h 3342500"/>
                <a:gd name="connsiteX731" fmla="*/ 816849 w 3478122"/>
                <a:gd name="connsiteY731" fmla="*/ 2573089 h 3342500"/>
                <a:gd name="connsiteX732" fmla="*/ 630209 w 3478122"/>
                <a:gd name="connsiteY732" fmla="*/ 2573089 h 3342500"/>
                <a:gd name="connsiteX733" fmla="*/ 630209 w 3478122"/>
                <a:gd name="connsiteY733" fmla="*/ 2434338 h 3342500"/>
                <a:gd name="connsiteX734" fmla="*/ 816849 w 3478122"/>
                <a:gd name="connsiteY734" fmla="*/ 2434338 h 3342500"/>
                <a:gd name="connsiteX735" fmla="*/ 816849 w 3478122"/>
                <a:gd name="connsiteY735" fmla="*/ 2585696 h 3342500"/>
                <a:gd name="connsiteX736" fmla="*/ 816849 w 3478122"/>
                <a:gd name="connsiteY736" fmla="*/ 2724448 h 3342500"/>
                <a:gd name="connsiteX737" fmla="*/ 630209 w 3478122"/>
                <a:gd name="connsiteY737" fmla="*/ 2724448 h 3342500"/>
                <a:gd name="connsiteX738" fmla="*/ 630209 w 3478122"/>
                <a:gd name="connsiteY738" fmla="*/ 2585696 h 3342500"/>
                <a:gd name="connsiteX739" fmla="*/ 816849 w 3478122"/>
                <a:gd name="connsiteY739" fmla="*/ 2585696 h 3342500"/>
                <a:gd name="connsiteX740" fmla="*/ 833824 w 3478122"/>
                <a:gd name="connsiteY740" fmla="*/ 2585696 h 3342500"/>
                <a:gd name="connsiteX741" fmla="*/ 1020464 w 3478122"/>
                <a:gd name="connsiteY741" fmla="*/ 2585696 h 3342500"/>
                <a:gd name="connsiteX742" fmla="*/ 1020464 w 3478122"/>
                <a:gd name="connsiteY742" fmla="*/ 2724448 h 3342500"/>
                <a:gd name="connsiteX743" fmla="*/ 833824 w 3478122"/>
                <a:gd name="connsiteY743" fmla="*/ 2724448 h 3342500"/>
                <a:gd name="connsiteX744" fmla="*/ 833824 w 3478122"/>
                <a:gd name="connsiteY744" fmla="*/ 2585696 h 3342500"/>
                <a:gd name="connsiteX745" fmla="*/ 1020446 w 3478122"/>
                <a:gd name="connsiteY745" fmla="*/ 2737054 h 3342500"/>
                <a:gd name="connsiteX746" fmla="*/ 1020446 w 3478122"/>
                <a:gd name="connsiteY746" fmla="*/ 2875806 h 3342500"/>
                <a:gd name="connsiteX747" fmla="*/ 833806 w 3478122"/>
                <a:gd name="connsiteY747" fmla="*/ 2875806 h 3342500"/>
                <a:gd name="connsiteX748" fmla="*/ 833806 w 3478122"/>
                <a:gd name="connsiteY748" fmla="*/ 2737054 h 3342500"/>
                <a:gd name="connsiteX749" fmla="*/ 1020446 w 3478122"/>
                <a:gd name="connsiteY749" fmla="*/ 2737054 h 3342500"/>
                <a:gd name="connsiteX750" fmla="*/ 1037421 w 3478122"/>
                <a:gd name="connsiteY750" fmla="*/ 2737054 h 3342500"/>
                <a:gd name="connsiteX751" fmla="*/ 1224061 w 3478122"/>
                <a:gd name="connsiteY751" fmla="*/ 2737054 h 3342500"/>
                <a:gd name="connsiteX752" fmla="*/ 1224061 w 3478122"/>
                <a:gd name="connsiteY752" fmla="*/ 2875806 h 3342500"/>
                <a:gd name="connsiteX753" fmla="*/ 1037421 w 3478122"/>
                <a:gd name="connsiteY753" fmla="*/ 2875806 h 3342500"/>
                <a:gd name="connsiteX754" fmla="*/ 1037421 w 3478122"/>
                <a:gd name="connsiteY754" fmla="*/ 2737054 h 3342500"/>
                <a:gd name="connsiteX755" fmla="*/ 1241018 w 3478122"/>
                <a:gd name="connsiteY755" fmla="*/ 2737054 h 3342500"/>
                <a:gd name="connsiteX756" fmla="*/ 1427657 w 3478122"/>
                <a:gd name="connsiteY756" fmla="*/ 2737054 h 3342500"/>
                <a:gd name="connsiteX757" fmla="*/ 1427657 w 3478122"/>
                <a:gd name="connsiteY757" fmla="*/ 2875806 h 3342500"/>
                <a:gd name="connsiteX758" fmla="*/ 1241018 w 3478122"/>
                <a:gd name="connsiteY758" fmla="*/ 2875806 h 3342500"/>
                <a:gd name="connsiteX759" fmla="*/ 1241018 w 3478122"/>
                <a:gd name="connsiteY759" fmla="*/ 2737054 h 3342500"/>
                <a:gd name="connsiteX760" fmla="*/ 1444615 w 3478122"/>
                <a:gd name="connsiteY760" fmla="*/ 2737054 h 3342500"/>
                <a:gd name="connsiteX761" fmla="*/ 1631254 w 3478122"/>
                <a:gd name="connsiteY761" fmla="*/ 2737054 h 3342500"/>
                <a:gd name="connsiteX762" fmla="*/ 1631254 w 3478122"/>
                <a:gd name="connsiteY762" fmla="*/ 2875806 h 3342500"/>
                <a:gd name="connsiteX763" fmla="*/ 1444615 w 3478122"/>
                <a:gd name="connsiteY763" fmla="*/ 2875806 h 3342500"/>
                <a:gd name="connsiteX764" fmla="*/ 1444615 w 3478122"/>
                <a:gd name="connsiteY764" fmla="*/ 2737054 h 3342500"/>
                <a:gd name="connsiteX765" fmla="*/ 1648212 w 3478122"/>
                <a:gd name="connsiteY765" fmla="*/ 2737054 h 3342500"/>
                <a:gd name="connsiteX766" fmla="*/ 1834851 w 3478122"/>
                <a:gd name="connsiteY766" fmla="*/ 2737054 h 3342500"/>
                <a:gd name="connsiteX767" fmla="*/ 1834851 w 3478122"/>
                <a:gd name="connsiteY767" fmla="*/ 2875806 h 3342500"/>
                <a:gd name="connsiteX768" fmla="*/ 1648212 w 3478122"/>
                <a:gd name="connsiteY768" fmla="*/ 2875806 h 3342500"/>
                <a:gd name="connsiteX769" fmla="*/ 1648212 w 3478122"/>
                <a:gd name="connsiteY769" fmla="*/ 2737054 h 3342500"/>
                <a:gd name="connsiteX770" fmla="*/ 1851809 w 3478122"/>
                <a:gd name="connsiteY770" fmla="*/ 2737054 h 3342500"/>
                <a:gd name="connsiteX771" fmla="*/ 2038448 w 3478122"/>
                <a:gd name="connsiteY771" fmla="*/ 2737054 h 3342500"/>
                <a:gd name="connsiteX772" fmla="*/ 2038448 w 3478122"/>
                <a:gd name="connsiteY772" fmla="*/ 2875806 h 3342500"/>
                <a:gd name="connsiteX773" fmla="*/ 1851809 w 3478122"/>
                <a:gd name="connsiteY773" fmla="*/ 2875806 h 3342500"/>
                <a:gd name="connsiteX774" fmla="*/ 1851809 w 3478122"/>
                <a:gd name="connsiteY774" fmla="*/ 2737054 h 3342500"/>
                <a:gd name="connsiteX775" fmla="*/ 2055405 w 3478122"/>
                <a:gd name="connsiteY775" fmla="*/ 2737054 h 3342500"/>
                <a:gd name="connsiteX776" fmla="*/ 2242045 w 3478122"/>
                <a:gd name="connsiteY776" fmla="*/ 2737054 h 3342500"/>
                <a:gd name="connsiteX777" fmla="*/ 2242045 w 3478122"/>
                <a:gd name="connsiteY777" fmla="*/ 2875806 h 3342500"/>
                <a:gd name="connsiteX778" fmla="*/ 2055405 w 3478122"/>
                <a:gd name="connsiteY778" fmla="*/ 2875806 h 3342500"/>
                <a:gd name="connsiteX779" fmla="*/ 2055405 w 3478122"/>
                <a:gd name="connsiteY779" fmla="*/ 2737054 h 3342500"/>
                <a:gd name="connsiteX780" fmla="*/ 2259002 w 3478122"/>
                <a:gd name="connsiteY780" fmla="*/ 2737054 h 3342500"/>
                <a:gd name="connsiteX781" fmla="*/ 2445642 w 3478122"/>
                <a:gd name="connsiteY781" fmla="*/ 2737054 h 3342500"/>
                <a:gd name="connsiteX782" fmla="*/ 2445642 w 3478122"/>
                <a:gd name="connsiteY782" fmla="*/ 2875806 h 3342500"/>
                <a:gd name="connsiteX783" fmla="*/ 2259002 w 3478122"/>
                <a:gd name="connsiteY783" fmla="*/ 2875806 h 3342500"/>
                <a:gd name="connsiteX784" fmla="*/ 2259002 w 3478122"/>
                <a:gd name="connsiteY784" fmla="*/ 2737054 h 3342500"/>
                <a:gd name="connsiteX785" fmla="*/ 2462599 w 3478122"/>
                <a:gd name="connsiteY785" fmla="*/ 2737054 h 3342500"/>
                <a:gd name="connsiteX786" fmla="*/ 2649238 w 3478122"/>
                <a:gd name="connsiteY786" fmla="*/ 2737054 h 3342500"/>
                <a:gd name="connsiteX787" fmla="*/ 2649238 w 3478122"/>
                <a:gd name="connsiteY787" fmla="*/ 2875806 h 3342500"/>
                <a:gd name="connsiteX788" fmla="*/ 2462599 w 3478122"/>
                <a:gd name="connsiteY788" fmla="*/ 2875806 h 3342500"/>
                <a:gd name="connsiteX789" fmla="*/ 2462599 w 3478122"/>
                <a:gd name="connsiteY789" fmla="*/ 2737054 h 3342500"/>
                <a:gd name="connsiteX790" fmla="*/ 2462599 w 3478122"/>
                <a:gd name="connsiteY790" fmla="*/ 2724448 h 3342500"/>
                <a:gd name="connsiteX791" fmla="*/ 2462599 w 3478122"/>
                <a:gd name="connsiteY791" fmla="*/ 2585696 h 3342500"/>
                <a:gd name="connsiteX792" fmla="*/ 2649238 w 3478122"/>
                <a:gd name="connsiteY792" fmla="*/ 2585696 h 3342500"/>
                <a:gd name="connsiteX793" fmla="*/ 2649238 w 3478122"/>
                <a:gd name="connsiteY793" fmla="*/ 2724448 h 3342500"/>
                <a:gd name="connsiteX794" fmla="*/ 2462599 w 3478122"/>
                <a:gd name="connsiteY794" fmla="*/ 2724448 h 3342500"/>
                <a:gd name="connsiteX795" fmla="*/ 2666196 w 3478122"/>
                <a:gd name="connsiteY795" fmla="*/ 2585696 h 3342500"/>
                <a:gd name="connsiteX796" fmla="*/ 2852835 w 3478122"/>
                <a:gd name="connsiteY796" fmla="*/ 2585696 h 3342500"/>
                <a:gd name="connsiteX797" fmla="*/ 2852835 w 3478122"/>
                <a:gd name="connsiteY797" fmla="*/ 2724448 h 3342500"/>
                <a:gd name="connsiteX798" fmla="*/ 2666196 w 3478122"/>
                <a:gd name="connsiteY798" fmla="*/ 2724448 h 3342500"/>
                <a:gd name="connsiteX799" fmla="*/ 2666196 w 3478122"/>
                <a:gd name="connsiteY799" fmla="*/ 2585696 h 3342500"/>
                <a:gd name="connsiteX800" fmla="*/ 2666196 w 3478122"/>
                <a:gd name="connsiteY800" fmla="*/ 2573089 h 3342500"/>
                <a:gd name="connsiteX801" fmla="*/ 2666196 w 3478122"/>
                <a:gd name="connsiteY801" fmla="*/ 2434338 h 3342500"/>
                <a:gd name="connsiteX802" fmla="*/ 2852835 w 3478122"/>
                <a:gd name="connsiteY802" fmla="*/ 2434338 h 3342500"/>
                <a:gd name="connsiteX803" fmla="*/ 2852835 w 3478122"/>
                <a:gd name="connsiteY803" fmla="*/ 2573089 h 3342500"/>
                <a:gd name="connsiteX804" fmla="*/ 2666196 w 3478122"/>
                <a:gd name="connsiteY804" fmla="*/ 2573089 h 3342500"/>
                <a:gd name="connsiteX805" fmla="*/ 2666196 w 3478122"/>
                <a:gd name="connsiteY805" fmla="*/ 2421731 h 3342500"/>
                <a:gd name="connsiteX806" fmla="*/ 2666196 w 3478122"/>
                <a:gd name="connsiteY806" fmla="*/ 2282980 h 3342500"/>
                <a:gd name="connsiteX807" fmla="*/ 2852835 w 3478122"/>
                <a:gd name="connsiteY807" fmla="*/ 2282980 h 3342500"/>
                <a:gd name="connsiteX808" fmla="*/ 2852835 w 3478122"/>
                <a:gd name="connsiteY808" fmla="*/ 2421731 h 3342500"/>
                <a:gd name="connsiteX809" fmla="*/ 2666196 w 3478122"/>
                <a:gd name="connsiteY809" fmla="*/ 2421731 h 3342500"/>
                <a:gd name="connsiteX810" fmla="*/ 2666196 w 3478122"/>
                <a:gd name="connsiteY810" fmla="*/ 2270373 h 3342500"/>
                <a:gd name="connsiteX811" fmla="*/ 2666196 w 3478122"/>
                <a:gd name="connsiteY811" fmla="*/ 2131621 h 3342500"/>
                <a:gd name="connsiteX812" fmla="*/ 2852835 w 3478122"/>
                <a:gd name="connsiteY812" fmla="*/ 2131621 h 3342500"/>
                <a:gd name="connsiteX813" fmla="*/ 2852835 w 3478122"/>
                <a:gd name="connsiteY813" fmla="*/ 2270373 h 3342500"/>
                <a:gd name="connsiteX814" fmla="*/ 2666196 w 3478122"/>
                <a:gd name="connsiteY814" fmla="*/ 2270373 h 3342500"/>
                <a:gd name="connsiteX815" fmla="*/ 2666196 w 3478122"/>
                <a:gd name="connsiteY815" fmla="*/ 2119015 h 3342500"/>
                <a:gd name="connsiteX816" fmla="*/ 2666196 w 3478122"/>
                <a:gd name="connsiteY816" fmla="*/ 1980263 h 3342500"/>
                <a:gd name="connsiteX817" fmla="*/ 2852835 w 3478122"/>
                <a:gd name="connsiteY817" fmla="*/ 1980263 h 3342500"/>
                <a:gd name="connsiteX818" fmla="*/ 2852835 w 3478122"/>
                <a:gd name="connsiteY818" fmla="*/ 2119015 h 3342500"/>
                <a:gd name="connsiteX819" fmla="*/ 2666196 w 3478122"/>
                <a:gd name="connsiteY819" fmla="*/ 2119015 h 3342500"/>
                <a:gd name="connsiteX820" fmla="*/ 2666196 w 3478122"/>
                <a:gd name="connsiteY820" fmla="*/ 1967656 h 3342500"/>
                <a:gd name="connsiteX821" fmla="*/ 2666196 w 3478122"/>
                <a:gd name="connsiteY821" fmla="*/ 1828905 h 3342500"/>
                <a:gd name="connsiteX822" fmla="*/ 2852835 w 3478122"/>
                <a:gd name="connsiteY822" fmla="*/ 1828905 h 3342500"/>
                <a:gd name="connsiteX823" fmla="*/ 2852835 w 3478122"/>
                <a:gd name="connsiteY823" fmla="*/ 1967656 h 3342500"/>
                <a:gd name="connsiteX824" fmla="*/ 2666196 w 3478122"/>
                <a:gd name="connsiteY824" fmla="*/ 1967656 h 3342500"/>
                <a:gd name="connsiteX825" fmla="*/ 2666196 w 3478122"/>
                <a:gd name="connsiteY825" fmla="*/ 1816298 h 3342500"/>
                <a:gd name="connsiteX826" fmla="*/ 2666196 w 3478122"/>
                <a:gd name="connsiteY826" fmla="*/ 1677547 h 3342500"/>
                <a:gd name="connsiteX827" fmla="*/ 2852835 w 3478122"/>
                <a:gd name="connsiteY827" fmla="*/ 1677547 h 3342500"/>
                <a:gd name="connsiteX828" fmla="*/ 2852835 w 3478122"/>
                <a:gd name="connsiteY828" fmla="*/ 1816298 h 3342500"/>
                <a:gd name="connsiteX829" fmla="*/ 2666196 w 3478122"/>
                <a:gd name="connsiteY829" fmla="*/ 1816298 h 3342500"/>
                <a:gd name="connsiteX830" fmla="*/ 2666196 w 3478122"/>
                <a:gd name="connsiteY830" fmla="*/ 1664940 h 3342500"/>
                <a:gd name="connsiteX831" fmla="*/ 2666196 w 3478122"/>
                <a:gd name="connsiteY831" fmla="*/ 1526189 h 3342500"/>
                <a:gd name="connsiteX832" fmla="*/ 2852835 w 3478122"/>
                <a:gd name="connsiteY832" fmla="*/ 1526189 h 3342500"/>
                <a:gd name="connsiteX833" fmla="*/ 2852835 w 3478122"/>
                <a:gd name="connsiteY833" fmla="*/ 1664940 h 3342500"/>
                <a:gd name="connsiteX834" fmla="*/ 2666196 w 3478122"/>
                <a:gd name="connsiteY834" fmla="*/ 1664940 h 3342500"/>
                <a:gd name="connsiteX835" fmla="*/ 2666196 w 3478122"/>
                <a:gd name="connsiteY835" fmla="*/ 1513582 h 3342500"/>
                <a:gd name="connsiteX836" fmla="*/ 2666196 w 3478122"/>
                <a:gd name="connsiteY836" fmla="*/ 1374830 h 3342500"/>
                <a:gd name="connsiteX837" fmla="*/ 2852835 w 3478122"/>
                <a:gd name="connsiteY837" fmla="*/ 1374830 h 3342500"/>
                <a:gd name="connsiteX838" fmla="*/ 2852835 w 3478122"/>
                <a:gd name="connsiteY838" fmla="*/ 1513582 h 3342500"/>
                <a:gd name="connsiteX839" fmla="*/ 2666196 w 3478122"/>
                <a:gd name="connsiteY839" fmla="*/ 1513582 h 3342500"/>
                <a:gd name="connsiteX840" fmla="*/ 2666196 w 3478122"/>
                <a:gd name="connsiteY840" fmla="*/ 1362224 h 3342500"/>
                <a:gd name="connsiteX841" fmla="*/ 2666196 w 3478122"/>
                <a:gd name="connsiteY841" fmla="*/ 1223472 h 3342500"/>
                <a:gd name="connsiteX842" fmla="*/ 2852835 w 3478122"/>
                <a:gd name="connsiteY842" fmla="*/ 1223472 h 3342500"/>
                <a:gd name="connsiteX843" fmla="*/ 2852835 w 3478122"/>
                <a:gd name="connsiteY843" fmla="*/ 1362224 h 3342500"/>
                <a:gd name="connsiteX844" fmla="*/ 2666196 w 3478122"/>
                <a:gd name="connsiteY844" fmla="*/ 1362224 h 3342500"/>
                <a:gd name="connsiteX845" fmla="*/ 2666196 w 3478122"/>
                <a:gd name="connsiteY845" fmla="*/ 1210866 h 3342500"/>
                <a:gd name="connsiteX846" fmla="*/ 2666196 w 3478122"/>
                <a:gd name="connsiteY846" fmla="*/ 1072114 h 3342500"/>
                <a:gd name="connsiteX847" fmla="*/ 2852835 w 3478122"/>
                <a:gd name="connsiteY847" fmla="*/ 1072114 h 3342500"/>
                <a:gd name="connsiteX848" fmla="*/ 2852835 w 3478122"/>
                <a:gd name="connsiteY848" fmla="*/ 1210866 h 3342500"/>
                <a:gd name="connsiteX849" fmla="*/ 2666196 w 3478122"/>
                <a:gd name="connsiteY849" fmla="*/ 1210866 h 3342500"/>
                <a:gd name="connsiteX850" fmla="*/ 2666196 w 3478122"/>
                <a:gd name="connsiteY850" fmla="*/ 1059507 h 3342500"/>
                <a:gd name="connsiteX851" fmla="*/ 2666196 w 3478122"/>
                <a:gd name="connsiteY851" fmla="*/ 920756 h 3342500"/>
                <a:gd name="connsiteX852" fmla="*/ 2852835 w 3478122"/>
                <a:gd name="connsiteY852" fmla="*/ 920756 h 3342500"/>
                <a:gd name="connsiteX853" fmla="*/ 2852835 w 3478122"/>
                <a:gd name="connsiteY853" fmla="*/ 1059507 h 3342500"/>
                <a:gd name="connsiteX854" fmla="*/ 2666196 w 3478122"/>
                <a:gd name="connsiteY854" fmla="*/ 1059507 h 3342500"/>
                <a:gd name="connsiteX855" fmla="*/ 2666196 w 3478122"/>
                <a:gd name="connsiteY855" fmla="*/ 908149 h 3342500"/>
                <a:gd name="connsiteX856" fmla="*/ 2666196 w 3478122"/>
                <a:gd name="connsiteY856" fmla="*/ 769397 h 3342500"/>
                <a:gd name="connsiteX857" fmla="*/ 2852835 w 3478122"/>
                <a:gd name="connsiteY857" fmla="*/ 769397 h 3342500"/>
                <a:gd name="connsiteX858" fmla="*/ 2852835 w 3478122"/>
                <a:gd name="connsiteY858" fmla="*/ 908149 h 3342500"/>
                <a:gd name="connsiteX859" fmla="*/ 2666196 w 3478122"/>
                <a:gd name="connsiteY859" fmla="*/ 908149 h 3342500"/>
                <a:gd name="connsiteX860" fmla="*/ 2666196 w 3478122"/>
                <a:gd name="connsiteY860" fmla="*/ 756791 h 3342500"/>
                <a:gd name="connsiteX861" fmla="*/ 2666196 w 3478122"/>
                <a:gd name="connsiteY861" fmla="*/ 618039 h 3342500"/>
                <a:gd name="connsiteX862" fmla="*/ 2852835 w 3478122"/>
                <a:gd name="connsiteY862" fmla="*/ 618039 h 3342500"/>
                <a:gd name="connsiteX863" fmla="*/ 2852835 w 3478122"/>
                <a:gd name="connsiteY863" fmla="*/ 756791 h 3342500"/>
                <a:gd name="connsiteX864" fmla="*/ 2666196 w 3478122"/>
                <a:gd name="connsiteY864" fmla="*/ 756791 h 3342500"/>
                <a:gd name="connsiteX865" fmla="*/ 2666196 w 3478122"/>
                <a:gd name="connsiteY865" fmla="*/ 605433 h 3342500"/>
                <a:gd name="connsiteX866" fmla="*/ 2666196 w 3478122"/>
                <a:gd name="connsiteY866" fmla="*/ 466681 h 3342500"/>
                <a:gd name="connsiteX867" fmla="*/ 2852835 w 3478122"/>
                <a:gd name="connsiteY867" fmla="*/ 466681 h 3342500"/>
                <a:gd name="connsiteX868" fmla="*/ 2852835 w 3478122"/>
                <a:gd name="connsiteY868" fmla="*/ 605433 h 3342500"/>
                <a:gd name="connsiteX869" fmla="*/ 2666196 w 3478122"/>
                <a:gd name="connsiteY869" fmla="*/ 605433 h 3342500"/>
                <a:gd name="connsiteX870" fmla="*/ 2666196 w 3478122"/>
                <a:gd name="connsiteY870" fmla="*/ 454075 h 3342500"/>
                <a:gd name="connsiteX871" fmla="*/ 2666196 w 3478122"/>
                <a:gd name="connsiteY871" fmla="*/ 315323 h 3342500"/>
                <a:gd name="connsiteX872" fmla="*/ 2852835 w 3478122"/>
                <a:gd name="connsiteY872" fmla="*/ 315323 h 3342500"/>
                <a:gd name="connsiteX873" fmla="*/ 2852835 w 3478122"/>
                <a:gd name="connsiteY873" fmla="*/ 454075 h 3342500"/>
                <a:gd name="connsiteX874" fmla="*/ 2666196 w 3478122"/>
                <a:gd name="connsiteY874" fmla="*/ 454075 h 3342500"/>
                <a:gd name="connsiteX875" fmla="*/ 2649221 w 3478122"/>
                <a:gd name="connsiteY875" fmla="*/ 454075 h 3342500"/>
                <a:gd name="connsiteX876" fmla="*/ 2462581 w 3478122"/>
                <a:gd name="connsiteY876" fmla="*/ 454075 h 3342500"/>
                <a:gd name="connsiteX877" fmla="*/ 2462581 w 3478122"/>
                <a:gd name="connsiteY877" fmla="*/ 315323 h 3342500"/>
                <a:gd name="connsiteX878" fmla="*/ 2649221 w 3478122"/>
                <a:gd name="connsiteY878" fmla="*/ 315323 h 3342500"/>
                <a:gd name="connsiteX879" fmla="*/ 2649221 w 3478122"/>
                <a:gd name="connsiteY879" fmla="*/ 454075 h 3342500"/>
                <a:gd name="connsiteX880" fmla="*/ 2445624 w 3478122"/>
                <a:gd name="connsiteY880" fmla="*/ 454075 h 3342500"/>
                <a:gd name="connsiteX881" fmla="*/ 2258984 w 3478122"/>
                <a:gd name="connsiteY881" fmla="*/ 454075 h 3342500"/>
                <a:gd name="connsiteX882" fmla="*/ 2258984 w 3478122"/>
                <a:gd name="connsiteY882" fmla="*/ 315323 h 3342500"/>
                <a:gd name="connsiteX883" fmla="*/ 2445624 w 3478122"/>
                <a:gd name="connsiteY883" fmla="*/ 315323 h 3342500"/>
                <a:gd name="connsiteX884" fmla="*/ 2445624 w 3478122"/>
                <a:gd name="connsiteY884" fmla="*/ 454075 h 3342500"/>
                <a:gd name="connsiteX885" fmla="*/ 2242027 w 3478122"/>
                <a:gd name="connsiteY885" fmla="*/ 454075 h 3342500"/>
                <a:gd name="connsiteX886" fmla="*/ 2055387 w 3478122"/>
                <a:gd name="connsiteY886" fmla="*/ 454075 h 3342500"/>
                <a:gd name="connsiteX887" fmla="*/ 2055387 w 3478122"/>
                <a:gd name="connsiteY887" fmla="*/ 315323 h 3342500"/>
                <a:gd name="connsiteX888" fmla="*/ 2242027 w 3478122"/>
                <a:gd name="connsiteY888" fmla="*/ 315323 h 3342500"/>
                <a:gd name="connsiteX889" fmla="*/ 2242027 w 3478122"/>
                <a:gd name="connsiteY889" fmla="*/ 454075 h 3342500"/>
                <a:gd name="connsiteX890" fmla="*/ 2038430 w 3478122"/>
                <a:gd name="connsiteY890" fmla="*/ 454075 h 3342500"/>
                <a:gd name="connsiteX891" fmla="*/ 1851790 w 3478122"/>
                <a:gd name="connsiteY891" fmla="*/ 454075 h 3342500"/>
                <a:gd name="connsiteX892" fmla="*/ 1851790 w 3478122"/>
                <a:gd name="connsiteY892" fmla="*/ 315323 h 3342500"/>
                <a:gd name="connsiteX893" fmla="*/ 2038430 w 3478122"/>
                <a:gd name="connsiteY893" fmla="*/ 315323 h 3342500"/>
                <a:gd name="connsiteX894" fmla="*/ 2038430 w 3478122"/>
                <a:gd name="connsiteY894" fmla="*/ 454075 h 3342500"/>
                <a:gd name="connsiteX895" fmla="*/ 1834833 w 3478122"/>
                <a:gd name="connsiteY895" fmla="*/ 454075 h 3342500"/>
                <a:gd name="connsiteX896" fmla="*/ 1648193 w 3478122"/>
                <a:gd name="connsiteY896" fmla="*/ 454075 h 3342500"/>
                <a:gd name="connsiteX897" fmla="*/ 1648193 w 3478122"/>
                <a:gd name="connsiteY897" fmla="*/ 315323 h 3342500"/>
                <a:gd name="connsiteX898" fmla="*/ 1834833 w 3478122"/>
                <a:gd name="connsiteY898" fmla="*/ 315323 h 3342500"/>
                <a:gd name="connsiteX899" fmla="*/ 1834833 w 3478122"/>
                <a:gd name="connsiteY899" fmla="*/ 454075 h 3342500"/>
                <a:gd name="connsiteX900" fmla="*/ 1631236 w 3478122"/>
                <a:gd name="connsiteY900" fmla="*/ 454075 h 3342500"/>
                <a:gd name="connsiteX901" fmla="*/ 1444597 w 3478122"/>
                <a:gd name="connsiteY901" fmla="*/ 454075 h 3342500"/>
                <a:gd name="connsiteX902" fmla="*/ 1444597 w 3478122"/>
                <a:gd name="connsiteY902" fmla="*/ 315323 h 3342500"/>
                <a:gd name="connsiteX903" fmla="*/ 1631236 w 3478122"/>
                <a:gd name="connsiteY903" fmla="*/ 315323 h 3342500"/>
                <a:gd name="connsiteX904" fmla="*/ 1631236 w 3478122"/>
                <a:gd name="connsiteY904" fmla="*/ 454075 h 3342500"/>
                <a:gd name="connsiteX905" fmla="*/ 1427640 w 3478122"/>
                <a:gd name="connsiteY905" fmla="*/ 454075 h 3342500"/>
                <a:gd name="connsiteX906" fmla="*/ 1241000 w 3478122"/>
                <a:gd name="connsiteY906" fmla="*/ 454075 h 3342500"/>
                <a:gd name="connsiteX907" fmla="*/ 1241000 w 3478122"/>
                <a:gd name="connsiteY907" fmla="*/ 315323 h 3342500"/>
                <a:gd name="connsiteX908" fmla="*/ 1427640 w 3478122"/>
                <a:gd name="connsiteY908" fmla="*/ 315323 h 3342500"/>
                <a:gd name="connsiteX909" fmla="*/ 1427640 w 3478122"/>
                <a:gd name="connsiteY909" fmla="*/ 454075 h 3342500"/>
                <a:gd name="connsiteX910" fmla="*/ 1224042 w 3478122"/>
                <a:gd name="connsiteY910" fmla="*/ 454075 h 3342500"/>
                <a:gd name="connsiteX911" fmla="*/ 1037403 w 3478122"/>
                <a:gd name="connsiteY911" fmla="*/ 454075 h 3342500"/>
                <a:gd name="connsiteX912" fmla="*/ 1037403 w 3478122"/>
                <a:gd name="connsiteY912" fmla="*/ 315323 h 3342500"/>
                <a:gd name="connsiteX913" fmla="*/ 1224042 w 3478122"/>
                <a:gd name="connsiteY913" fmla="*/ 315323 h 3342500"/>
                <a:gd name="connsiteX914" fmla="*/ 1224042 w 3478122"/>
                <a:gd name="connsiteY914" fmla="*/ 454075 h 3342500"/>
                <a:gd name="connsiteX915" fmla="*/ 1020446 w 3478122"/>
                <a:gd name="connsiteY915" fmla="*/ 454075 h 3342500"/>
                <a:gd name="connsiteX916" fmla="*/ 833806 w 3478122"/>
                <a:gd name="connsiteY916" fmla="*/ 454075 h 3342500"/>
                <a:gd name="connsiteX917" fmla="*/ 833806 w 3478122"/>
                <a:gd name="connsiteY917" fmla="*/ 315323 h 3342500"/>
                <a:gd name="connsiteX918" fmla="*/ 1020446 w 3478122"/>
                <a:gd name="connsiteY918" fmla="*/ 315323 h 3342500"/>
                <a:gd name="connsiteX919" fmla="*/ 1020446 w 3478122"/>
                <a:gd name="connsiteY919" fmla="*/ 454075 h 3342500"/>
                <a:gd name="connsiteX920" fmla="*/ 816849 w 3478122"/>
                <a:gd name="connsiteY920" fmla="*/ 454075 h 3342500"/>
                <a:gd name="connsiteX921" fmla="*/ 630209 w 3478122"/>
                <a:gd name="connsiteY921" fmla="*/ 454075 h 3342500"/>
                <a:gd name="connsiteX922" fmla="*/ 630209 w 3478122"/>
                <a:gd name="connsiteY922" fmla="*/ 315323 h 3342500"/>
                <a:gd name="connsiteX923" fmla="*/ 816849 w 3478122"/>
                <a:gd name="connsiteY923" fmla="*/ 315323 h 3342500"/>
                <a:gd name="connsiteX924" fmla="*/ 816849 w 3478122"/>
                <a:gd name="connsiteY924" fmla="*/ 454075 h 3342500"/>
                <a:gd name="connsiteX925" fmla="*/ 816849 w 3478122"/>
                <a:gd name="connsiteY925" fmla="*/ 466681 h 3342500"/>
                <a:gd name="connsiteX926" fmla="*/ 816849 w 3478122"/>
                <a:gd name="connsiteY926" fmla="*/ 605433 h 3342500"/>
                <a:gd name="connsiteX927" fmla="*/ 630209 w 3478122"/>
                <a:gd name="connsiteY927" fmla="*/ 605433 h 3342500"/>
                <a:gd name="connsiteX928" fmla="*/ 630209 w 3478122"/>
                <a:gd name="connsiteY928" fmla="*/ 466681 h 3342500"/>
                <a:gd name="connsiteX929" fmla="*/ 816849 w 3478122"/>
                <a:gd name="connsiteY929" fmla="*/ 466681 h 3342500"/>
                <a:gd name="connsiteX930" fmla="*/ 613252 w 3478122"/>
                <a:gd name="connsiteY930" fmla="*/ 605433 h 3342500"/>
                <a:gd name="connsiteX931" fmla="*/ 426613 w 3478122"/>
                <a:gd name="connsiteY931" fmla="*/ 605433 h 3342500"/>
                <a:gd name="connsiteX932" fmla="*/ 426613 w 3478122"/>
                <a:gd name="connsiteY932" fmla="*/ 466681 h 3342500"/>
                <a:gd name="connsiteX933" fmla="*/ 613252 w 3478122"/>
                <a:gd name="connsiteY933" fmla="*/ 466681 h 3342500"/>
                <a:gd name="connsiteX934" fmla="*/ 613252 w 3478122"/>
                <a:gd name="connsiteY934" fmla="*/ 605433 h 3342500"/>
                <a:gd name="connsiteX935" fmla="*/ 613252 w 3478122"/>
                <a:gd name="connsiteY935" fmla="*/ 618039 h 3342500"/>
                <a:gd name="connsiteX936" fmla="*/ 613252 w 3478122"/>
                <a:gd name="connsiteY936" fmla="*/ 756791 h 3342500"/>
                <a:gd name="connsiteX937" fmla="*/ 426613 w 3478122"/>
                <a:gd name="connsiteY937" fmla="*/ 756791 h 3342500"/>
                <a:gd name="connsiteX938" fmla="*/ 426613 w 3478122"/>
                <a:gd name="connsiteY938" fmla="*/ 618039 h 3342500"/>
                <a:gd name="connsiteX939" fmla="*/ 613252 w 3478122"/>
                <a:gd name="connsiteY939" fmla="*/ 618039 h 3342500"/>
                <a:gd name="connsiteX940" fmla="*/ 613252 w 3478122"/>
                <a:gd name="connsiteY940" fmla="*/ 769397 h 3342500"/>
                <a:gd name="connsiteX941" fmla="*/ 613252 w 3478122"/>
                <a:gd name="connsiteY941" fmla="*/ 908149 h 3342500"/>
                <a:gd name="connsiteX942" fmla="*/ 426613 w 3478122"/>
                <a:gd name="connsiteY942" fmla="*/ 908149 h 3342500"/>
                <a:gd name="connsiteX943" fmla="*/ 426613 w 3478122"/>
                <a:gd name="connsiteY943" fmla="*/ 769397 h 3342500"/>
                <a:gd name="connsiteX944" fmla="*/ 613252 w 3478122"/>
                <a:gd name="connsiteY944" fmla="*/ 769397 h 3342500"/>
                <a:gd name="connsiteX945" fmla="*/ 613252 w 3478122"/>
                <a:gd name="connsiteY945" fmla="*/ 920756 h 3342500"/>
                <a:gd name="connsiteX946" fmla="*/ 613252 w 3478122"/>
                <a:gd name="connsiteY946" fmla="*/ 1059507 h 3342500"/>
                <a:gd name="connsiteX947" fmla="*/ 426613 w 3478122"/>
                <a:gd name="connsiteY947" fmla="*/ 1059507 h 3342500"/>
                <a:gd name="connsiteX948" fmla="*/ 426613 w 3478122"/>
                <a:gd name="connsiteY948" fmla="*/ 920756 h 3342500"/>
                <a:gd name="connsiteX949" fmla="*/ 613252 w 3478122"/>
                <a:gd name="connsiteY949" fmla="*/ 920756 h 3342500"/>
                <a:gd name="connsiteX950" fmla="*/ 613252 w 3478122"/>
                <a:gd name="connsiteY950" fmla="*/ 1072114 h 3342500"/>
                <a:gd name="connsiteX951" fmla="*/ 613252 w 3478122"/>
                <a:gd name="connsiteY951" fmla="*/ 1210866 h 3342500"/>
                <a:gd name="connsiteX952" fmla="*/ 426613 w 3478122"/>
                <a:gd name="connsiteY952" fmla="*/ 1210866 h 3342500"/>
                <a:gd name="connsiteX953" fmla="*/ 426613 w 3478122"/>
                <a:gd name="connsiteY953" fmla="*/ 1072114 h 3342500"/>
                <a:gd name="connsiteX954" fmla="*/ 613252 w 3478122"/>
                <a:gd name="connsiteY954" fmla="*/ 1072114 h 3342500"/>
                <a:gd name="connsiteX955" fmla="*/ 613252 w 3478122"/>
                <a:gd name="connsiteY955" fmla="*/ 1223472 h 3342500"/>
                <a:gd name="connsiteX956" fmla="*/ 613252 w 3478122"/>
                <a:gd name="connsiteY956" fmla="*/ 1362224 h 3342500"/>
                <a:gd name="connsiteX957" fmla="*/ 426613 w 3478122"/>
                <a:gd name="connsiteY957" fmla="*/ 1362224 h 3342500"/>
                <a:gd name="connsiteX958" fmla="*/ 426613 w 3478122"/>
                <a:gd name="connsiteY958" fmla="*/ 1223472 h 3342500"/>
                <a:gd name="connsiteX959" fmla="*/ 613252 w 3478122"/>
                <a:gd name="connsiteY959" fmla="*/ 1223472 h 3342500"/>
                <a:gd name="connsiteX960" fmla="*/ 613252 w 3478122"/>
                <a:gd name="connsiteY960" fmla="*/ 1374830 h 3342500"/>
                <a:gd name="connsiteX961" fmla="*/ 613252 w 3478122"/>
                <a:gd name="connsiteY961" fmla="*/ 1513582 h 3342500"/>
                <a:gd name="connsiteX962" fmla="*/ 426613 w 3478122"/>
                <a:gd name="connsiteY962" fmla="*/ 1513582 h 3342500"/>
                <a:gd name="connsiteX963" fmla="*/ 426613 w 3478122"/>
                <a:gd name="connsiteY963" fmla="*/ 1374830 h 3342500"/>
                <a:gd name="connsiteX964" fmla="*/ 613252 w 3478122"/>
                <a:gd name="connsiteY964" fmla="*/ 1374830 h 3342500"/>
                <a:gd name="connsiteX965" fmla="*/ 613252 w 3478122"/>
                <a:gd name="connsiteY965" fmla="*/ 1526189 h 3342500"/>
                <a:gd name="connsiteX966" fmla="*/ 613252 w 3478122"/>
                <a:gd name="connsiteY966" fmla="*/ 1664940 h 3342500"/>
                <a:gd name="connsiteX967" fmla="*/ 426613 w 3478122"/>
                <a:gd name="connsiteY967" fmla="*/ 1664940 h 3342500"/>
                <a:gd name="connsiteX968" fmla="*/ 426613 w 3478122"/>
                <a:gd name="connsiteY968" fmla="*/ 1526189 h 3342500"/>
                <a:gd name="connsiteX969" fmla="*/ 613252 w 3478122"/>
                <a:gd name="connsiteY969" fmla="*/ 1526189 h 3342500"/>
                <a:gd name="connsiteX970" fmla="*/ 613252 w 3478122"/>
                <a:gd name="connsiteY970" fmla="*/ 1677547 h 3342500"/>
                <a:gd name="connsiteX971" fmla="*/ 613252 w 3478122"/>
                <a:gd name="connsiteY971" fmla="*/ 1816298 h 3342500"/>
                <a:gd name="connsiteX972" fmla="*/ 426613 w 3478122"/>
                <a:gd name="connsiteY972" fmla="*/ 1816298 h 3342500"/>
                <a:gd name="connsiteX973" fmla="*/ 426613 w 3478122"/>
                <a:gd name="connsiteY973" fmla="*/ 1677547 h 3342500"/>
                <a:gd name="connsiteX974" fmla="*/ 613252 w 3478122"/>
                <a:gd name="connsiteY974" fmla="*/ 1677547 h 3342500"/>
                <a:gd name="connsiteX975" fmla="*/ 613252 w 3478122"/>
                <a:gd name="connsiteY975" fmla="*/ 1828905 h 3342500"/>
                <a:gd name="connsiteX976" fmla="*/ 613252 w 3478122"/>
                <a:gd name="connsiteY976" fmla="*/ 1967656 h 3342500"/>
                <a:gd name="connsiteX977" fmla="*/ 426613 w 3478122"/>
                <a:gd name="connsiteY977" fmla="*/ 1967656 h 3342500"/>
                <a:gd name="connsiteX978" fmla="*/ 426613 w 3478122"/>
                <a:gd name="connsiteY978" fmla="*/ 1828905 h 3342500"/>
                <a:gd name="connsiteX979" fmla="*/ 613252 w 3478122"/>
                <a:gd name="connsiteY979" fmla="*/ 1828905 h 3342500"/>
                <a:gd name="connsiteX980" fmla="*/ 613252 w 3478122"/>
                <a:gd name="connsiteY980" fmla="*/ 1980263 h 3342500"/>
                <a:gd name="connsiteX981" fmla="*/ 613252 w 3478122"/>
                <a:gd name="connsiteY981" fmla="*/ 2119015 h 3342500"/>
                <a:gd name="connsiteX982" fmla="*/ 426613 w 3478122"/>
                <a:gd name="connsiteY982" fmla="*/ 2119015 h 3342500"/>
                <a:gd name="connsiteX983" fmla="*/ 426613 w 3478122"/>
                <a:gd name="connsiteY983" fmla="*/ 1980263 h 3342500"/>
                <a:gd name="connsiteX984" fmla="*/ 613252 w 3478122"/>
                <a:gd name="connsiteY984" fmla="*/ 1980263 h 3342500"/>
                <a:gd name="connsiteX985" fmla="*/ 613252 w 3478122"/>
                <a:gd name="connsiteY985" fmla="*/ 2131621 h 3342500"/>
                <a:gd name="connsiteX986" fmla="*/ 613252 w 3478122"/>
                <a:gd name="connsiteY986" fmla="*/ 2270373 h 3342500"/>
                <a:gd name="connsiteX987" fmla="*/ 426613 w 3478122"/>
                <a:gd name="connsiteY987" fmla="*/ 2270373 h 3342500"/>
                <a:gd name="connsiteX988" fmla="*/ 426613 w 3478122"/>
                <a:gd name="connsiteY988" fmla="*/ 2131621 h 3342500"/>
                <a:gd name="connsiteX989" fmla="*/ 613252 w 3478122"/>
                <a:gd name="connsiteY989" fmla="*/ 2131621 h 3342500"/>
                <a:gd name="connsiteX990" fmla="*/ 613252 w 3478122"/>
                <a:gd name="connsiteY990" fmla="*/ 2282980 h 3342500"/>
                <a:gd name="connsiteX991" fmla="*/ 613252 w 3478122"/>
                <a:gd name="connsiteY991" fmla="*/ 2421731 h 3342500"/>
                <a:gd name="connsiteX992" fmla="*/ 426613 w 3478122"/>
                <a:gd name="connsiteY992" fmla="*/ 2421731 h 3342500"/>
                <a:gd name="connsiteX993" fmla="*/ 426613 w 3478122"/>
                <a:gd name="connsiteY993" fmla="*/ 2282980 h 3342500"/>
                <a:gd name="connsiteX994" fmla="*/ 613252 w 3478122"/>
                <a:gd name="connsiteY994" fmla="*/ 2282980 h 3342500"/>
                <a:gd name="connsiteX995" fmla="*/ 613252 w 3478122"/>
                <a:gd name="connsiteY995" fmla="*/ 2434338 h 3342500"/>
                <a:gd name="connsiteX996" fmla="*/ 613252 w 3478122"/>
                <a:gd name="connsiteY996" fmla="*/ 2573089 h 3342500"/>
                <a:gd name="connsiteX997" fmla="*/ 426613 w 3478122"/>
                <a:gd name="connsiteY997" fmla="*/ 2573089 h 3342500"/>
                <a:gd name="connsiteX998" fmla="*/ 426613 w 3478122"/>
                <a:gd name="connsiteY998" fmla="*/ 2434338 h 3342500"/>
                <a:gd name="connsiteX999" fmla="*/ 613252 w 3478122"/>
                <a:gd name="connsiteY999" fmla="*/ 2434338 h 3342500"/>
                <a:gd name="connsiteX1000" fmla="*/ 613252 w 3478122"/>
                <a:gd name="connsiteY1000" fmla="*/ 2585696 h 3342500"/>
                <a:gd name="connsiteX1001" fmla="*/ 613252 w 3478122"/>
                <a:gd name="connsiteY1001" fmla="*/ 2724448 h 3342500"/>
                <a:gd name="connsiteX1002" fmla="*/ 426613 w 3478122"/>
                <a:gd name="connsiteY1002" fmla="*/ 2724448 h 3342500"/>
                <a:gd name="connsiteX1003" fmla="*/ 426613 w 3478122"/>
                <a:gd name="connsiteY1003" fmla="*/ 2585696 h 3342500"/>
                <a:gd name="connsiteX1004" fmla="*/ 613252 w 3478122"/>
                <a:gd name="connsiteY1004" fmla="*/ 2585696 h 3342500"/>
                <a:gd name="connsiteX1005" fmla="*/ 613252 w 3478122"/>
                <a:gd name="connsiteY1005" fmla="*/ 2737054 h 3342500"/>
                <a:gd name="connsiteX1006" fmla="*/ 613252 w 3478122"/>
                <a:gd name="connsiteY1006" fmla="*/ 2875806 h 3342500"/>
                <a:gd name="connsiteX1007" fmla="*/ 426613 w 3478122"/>
                <a:gd name="connsiteY1007" fmla="*/ 2875806 h 3342500"/>
                <a:gd name="connsiteX1008" fmla="*/ 426613 w 3478122"/>
                <a:gd name="connsiteY1008" fmla="*/ 2737054 h 3342500"/>
                <a:gd name="connsiteX1009" fmla="*/ 613252 w 3478122"/>
                <a:gd name="connsiteY1009" fmla="*/ 2737054 h 3342500"/>
                <a:gd name="connsiteX1010" fmla="*/ 630227 w 3478122"/>
                <a:gd name="connsiteY1010" fmla="*/ 2737054 h 3342500"/>
                <a:gd name="connsiteX1011" fmla="*/ 816867 w 3478122"/>
                <a:gd name="connsiteY1011" fmla="*/ 2737054 h 3342500"/>
                <a:gd name="connsiteX1012" fmla="*/ 816867 w 3478122"/>
                <a:gd name="connsiteY1012" fmla="*/ 2875806 h 3342500"/>
                <a:gd name="connsiteX1013" fmla="*/ 630227 w 3478122"/>
                <a:gd name="connsiteY1013" fmla="*/ 2875806 h 3342500"/>
                <a:gd name="connsiteX1014" fmla="*/ 630227 w 3478122"/>
                <a:gd name="connsiteY1014" fmla="*/ 2737054 h 3342500"/>
                <a:gd name="connsiteX1015" fmla="*/ 816849 w 3478122"/>
                <a:gd name="connsiteY1015" fmla="*/ 2888412 h 3342500"/>
                <a:gd name="connsiteX1016" fmla="*/ 816849 w 3478122"/>
                <a:gd name="connsiteY1016" fmla="*/ 3027164 h 3342500"/>
                <a:gd name="connsiteX1017" fmla="*/ 630209 w 3478122"/>
                <a:gd name="connsiteY1017" fmla="*/ 3027164 h 3342500"/>
                <a:gd name="connsiteX1018" fmla="*/ 630209 w 3478122"/>
                <a:gd name="connsiteY1018" fmla="*/ 2888412 h 3342500"/>
                <a:gd name="connsiteX1019" fmla="*/ 816849 w 3478122"/>
                <a:gd name="connsiteY1019" fmla="*/ 2888412 h 3342500"/>
                <a:gd name="connsiteX1020" fmla="*/ 833824 w 3478122"/>
                <a:gd name="connsiteY1020" fmla="*/ 2888412 h 3342500"/>
                <a:gd name="connsiteX1021" fmla="*/ 1020464 w 3478122"/>
                <a:gd name="connsiteY1021" fmla="*/ 2888412 h 3342500"/>
                <a:gd name="connsiteX1022" fmla="*/ 1020464 w 3478122"/>
                <a:gd name="connsiteY1022" fmla="*/ 3027164 h 3342500"/>
                <a:gd name="connsiteX1023" fmla="*/ 833824 w 3478122"/>
                <a:gd name="connsiteY1023" fmla="*/ 3027164 h 3342500"/>
                <a:gd name="connsiteX1024" fmla="*/ 833824 w 3478122"/>
                <a:gd name="connsiteY1024" fmla="*/ 2888412 h 3342500"/>
                <a:gd name="connsiteX1025" fmla="*/ 1037421 w 3478122"/>
                <a:gd name="connsiteY1025" fmla="*/ 2888412 h 3342500"/>
                <a:gd name="connsiteX1026" fmla="*/ 1224061 w 3478122"/>
                <a:gd name="connsiteY1026" fmla="*/ 2888412 h 3342500"/>
                <a:gd name="connsiteX1027" fmla="*/ 1224061 w 3478122"/>
                <a:gd name="connsiteY1027" fmla="*/ 3027164 h 3342500"/>
                <a:gd name="connsiteX1028" fmla="*/ 1037421 w 3478122"/>
                <a:gd name="connsiteY1028" fmla="*/ 3027164 h 3342500"/>
                <a:gd name="connsiteX1029" fmla="*/ 1037421 w 3478122"/>
                <a:gd name="connsiteY1029" fmla="*/ 2888412 h 3342500"/>
                <a:gd name="connsiteX1030" fmla="*/ 1241018 w 3478122"/>
                <a:gd name="connsiteY1030" fmla="*/ 2888412 h 3342500"/>
                <a:gd name="connsiteX1031" fmla="*/ 1427657 w 3478122"/>
                <a:gd name="connsiteY1031" fmla="*/ 2888412 h 3342500"/>
                <a:gd name="connsiteX1032" fmla="*/ 1427657 w 3478122"/>
                <a:gd name="connsiteY1032" fmla="*/ 3027164 h 3342500"/>
                <a:gd name="connsiteX1033" fmla="*/ 1241018 w 3478122"/>
                <a:gd name="connsiteY1033" fmla="*/ 3027164 h 3342500"/>
                <a:gd name="connsiteX1034" fmla="*/ 1241018 w 3478122"/>
                <a:gd name="connsiteY1034" fmla="*/ 2888412 h 3342500"/>
                <a:gd name="connsiteX1035" fmla="*/ 1444615 w 3478122"/>
                <a:gd name="connsiteY1035" fmla="*/ 2888412 h 3342500"/>
                <a:gd name="connsiteX1036" fmla="*/ 1631254 w 3478122"/>
                <a:gd name="connsiteY1036" fmla="*/ 2888412 h 3342500"/>
                <a:gd name="connsiteX1037" fmla="*/ 1631254 w 3478122"/>
                <a:gd name="connsiteY1037" fmla="*/ 3027164 h 3342500"/>
                <a:gd name="connsiteX1038" fmla="*/ 1444615 w 3478122"/>
                <a:gd name="connsiteY1038" fmla="*/ 3027164 h 3342500"/>
                <a:gd name="connsiteX1039" fmla="*/ 1444615 w 3478122"/>
                <a:gd name="connsiteY1039" fmla="*/ 2888412 h 3342500"/>
                <a:gd name="connsiteX1040" fmla="*/ 1648212 w 3478122"/>
                <a:gd name="connsiteY1040" fmla="*/ 2888412 h 3342500"/>
                <a:gd name="connsiteX1041" fmla="*/ 1834851 w 3478122"/>
                <a:gd name="connsiteY1041" fmla="*/ 2888412 h 3342500"/>
                <a:gd name="connsiteX1042" fmla="*/ 1834851 w 3478122"/>
                <a:gd name="connsiteY1042" fmla="*/ 3027164 h 3342500"/>
                <a:gd name="connsiteX1043" fmla="*/ 1648212 w 3478122"/>
                <a:gd name="connsiteY1043" fmla="*/ 3027164 h 3342500"/>
                <a:gd name="connsiteX1044" fmla="*/ 1648212 w 3478122"/>
                <a:gd name="connsiteY1044" fmla="*/ 2888412 h 3342500"/>
                <a:gd name="connsiteX1045" fmla="*/ 1851809 w 3478122"/>
                <a:gd name="connsiteY1045" fmla="*/ 2888412 h 3342500"/>
                <a:gd name="connsiteX1046" fmla="*/ 2038448 w 3478122"/>
                <a:gd name="connsiteY1046" fmla="*/ 2888412 h 3342500"/>
                <a:gd name="connsiteX1047" fmla="*/ 2038448 w 3478122"/>
                <a:gd name="connsiteY1047" fmla="*/ 3027164 h 3342500"/>
                <a:gd name="connsiteX1048" fmla="*/ 1851809 w 3478122"/>
                <a:gd name="connsiteY1048" fmla="*/ 3027164 h 3342500"/>
                <a:gd name="connsiteX1049" fmla="*/ 1851809 w 3478122"/>
                <a:gd name="connsiteY1049" fmla="*/ 2888412 h 3342500"/>
                <a:gd name="connsiteX1050" fmla="*/ 2055405 w 3478122"/>
                <a:gd name="connsiteY1050" fmla="*/ 2888412 h 3342500"/>
                <a:gd name="connsiteX1051" fmla="*/ 2242045 w 3478122"/>
                <a:gd name="connsiteY1051" fmla="*/ 2888412 h 3342500"/>
                <a:gd name="connsiteX1052" fmla="*/ 2242045 w 3478122"/>
                <a:gd name="connsiteY1052" fmla="*/ 3027164 h 3342500"/>
                <a:gd name="connsiteX1053" fmla="*/ 2055405 w 3478122"/>
                <a:gd name="connsiteY1053" fmla="*/ 3027164 h 3342500"/>
                <a:gd name="connsiteX1054" fmla="*/ 2055405 w 3478122"/>
                <a:gd name="connsiteY1054" fmla="*/ 2888412 h 3342500"/>
                <a:gd name="connsiteX1055" fmla="*/ 2259002 w 3478122"/>
                <a:gd name="connsiteY1055" fmla="*/ 2888412 h 3342500"/>
                <a:gd name="connsiteX1056" fmla="*/ 2445642 w 3478122"/>
                <a:gd name="connsiteY1056" fmla="*/ 2888412 h 3342500"/>
                <a:gd name="connsiteX1057" fmla="*/ 2445642 w 3478122"/>
                <a:gd name="connsiteY1057" fmla="*/ 3027164 h 3342500"/>
                <a:gd name="connsiteX1058" fmla="*/ 2259002 w 3478122"/>
                <a:gd name="connsiteY1058" fmla="*/ 3027164 h 3342500"/>
                <a:gd name="connsiteX1059" fmla="*/ 2259002 w 3478122"/>
                <a:gd name="connsiteY1059" fmla="*/ 2888412 h 3342500"/>
                <a:gd name="connsiteX1060" fmla="*/ 2462599 w 3478122"/>
                <a:gd name="connsiteY1060" fmla="*/ 2888412 h 3342500"/>
                <a:gd name="connsiteX1061" fmla="*/ 2649238 w 3478122"/>
                <a:gd name="connsiteY1061" fmla="*/ 2888412 h 3342500"/>
                <a:gd name="connsiteX1062" fmla="*/ 2649238 w 3478122"/>
                <a:gd name="connsiteY1062" fmla="*/ 3027164 h 3342500"/>
                <a:gd name="connsiteX1063" fmla="*/ 2462599 w 3478122"/>
                <a:gd name="connsiteY1063" fmla="*/ 3027164 h 3342500"/>
                <a:gd name="connsiteX1064" fmla="*/ 2462599 w 3478122"/>
                <a:gd name="connsiteY1064" fmla="*/ 2888412 h 3342500"/>
                <a:gd name="connsiteX1065" fmla="*/ 2666196 w 3478122"/>
                <a:gd name="connsiteY1065" fmla="*/ 2888412 h 3342500"/>
                <a:gd name="connsiteX1066" fmla="*/ 2852835 w 3478122"/>
                <a:gd name="connsiteY1066" fmla="*/ 2888412 h 3342500"/>
                <a:gd name="connsiteX1067" fmla="*/ 2852835 w 3478122"/>
                <a:gd name="connsiteY1067" fmla="*/ 3027164 h 3342500"/>
                <a:gd name="connsiteX1068" fmla="*/ 2666196 w 3478122"/>
                <a:gd name="connsiteY1068" fmla="*/ 3027164 h 3342500"/>
                <a:gd name="connsiteX1069" fmla="*/ 2666196 w 3478122"/>
                <a:gd name="connsiteY1069" fmla="*/ 2888412 h 3342500"/>
                <a:gd name="connsiteX1070" fmla="*/ 2666196 w 3478122"/>
                <a:gd name="connsiteY1070" fmla="*/ 2875806 h 3342500"/>
                <a:gd name="connsiteX1071" fmla="*/ 2666196 w 3478122"/>
                <a:gd name="connsiteY1071" fmla="*/ 2737054 h 3342500"/>
                <a:gd name="connsiteX1072" fmla="*/ 2852835 w 3478122"/>
                <a:gd name="connsiteY1072" fmla="*/ 2737054 h 3342500"/>
                <a:gd name="connsiteX1073" fmla="*/ 2852835 w 3478122"/>
                <a:gd name="connsiteY1073" fmla="*/ 2875806 h 3342500"/>
                <a:gd name="connsiteX1074" fmla="*/ 2666196 w 3478122"/>
                <a:gd name="connsiteY1074" fmla="*/ 2875806 h 3342500"/>
                <a:gd name="connsiteX1075" fmla="*/ 2869793 w 3478122"/>
                <a:gd name="connsiteY1075" fmla="*/ 2737054 h 3342500"/>
                <a:gd name="connsiteX1076" fmla="*/ 3056432 w 3478122"/>
                <a:gd name="connsiteY1076" fmla="*/ 2737054 h 3342500"/>
                <a:gd name="connsiteX1077" fmla="*/ 3056432 w 3478122"/>
                <a:gd name="connsiteY1077" fmla="*/ 2875806 h 3342500"/>
                <a:gd name="connsiteX1078" fmla="*/ 2869793 w 3478122"/>
                <a:gd name="connsiteY1078" fmla="*/ 2875806 h 3342500"/>
                <a:gd name="connsiteX1079" fmla="*/ 2869793 w 3478122"/>
                <a:gd name="connsiteY1079" fmla="*/ 2737054 h 3342500"/>
                <a:gd name="connsiteX1080" fmla="*/ 2869793 w 3478122"/>
                <a:gd name="connsiteY1080" fmla="*/ 2724448 h 3342500"/>
                <a:gd name="connsiteX1081" fmla="*/ 2869793 w 3478122"/>
                <a:gd name="connsiteY1081" fmla="*/ 2585696 h 3342500"/>
                <a:gd name="connsiteX1082" fmla="*/ 3056432 w 3478122"/>
                <a:gd name="connsiteY1082" fmla="*/ 2585696 h 3342500"/>
                <a:gd name="connsiteX1083" fmla="*/ 3056432 w 3478122"/>
                <a:gd name="connsiteY1083" fmla="*/ 2724448 h 3342500"/>
                <a:gd name="connsiteX1084" fmla="*/ 2869793 w 3478122"/>
                <a:gd name="connsiteY1084" fmla="*/ 2724448 h 3342500"/>
                <a:gd name="connsiteX1085" fmla="*/ 2869793 w 3478122"/>
                <a:gd name="connsiteY1085" fmla="*/ 2573089 h 3342500"/>
                <a:gd name="connsiteX1086" fmla="*/ 2869793 w 3478122"/>
                <a:gd name="connsiteY1086" fmla="*/ 2434338 h 3342500"/>
                <a:gd name="connsiteX1087" fmla="*/ 3056432 w 3478122"/>
                <a:gd name="connsiteY1087" fmla="*/ 2434338 h 3342500"/>
                <a:gd name="connsiteX1088" fmla="*/ 3056432 w 3478122"/>
                <a:gd name="connsiteY1088" fmla="*/ 2573089 h 3342500"/>
                <a:gd name="connsiteX1089" fmla="*/ 2869793 w 3478122"/>
                <a:gd name="connsiteY1089" fmla="*/ 2573089 h 3342500"/>
                <a:gd name="connsiteX1090" fmla="*/ 2869793 w 3478122"/>
                <a:gd name="connsiteY1090" fmla="*/ 2421731 h 3342500"/>
                <a:gd name="connsiteX1091" fmla="*/ 2869793 w 3478122"/>
                <a:gd name="connsiteY1091" fmla="*/ 2282980 h 3342500"/>
                <a:gd name="connsiteX1092" fmla="*/ 3056432 w 3478122"/>
                <a:gd name="connsiteY1092" fmla="*/ 2282980 h 3342500"/>
                <a:gd name="connsiteX1093" fmla="*/ 3056432 w 3478122"/>
                <a:gd name="connsiteY1093" fmla="*/ 2421731 h 3342500"/>
                <a:gd name="connsiteX1094" fmla="*/ 2869793 w 3478122"/>
                <a:gd name="connsiteY1094" fmla="*/ 2421731 h 3342500"/>
                <a:gd name="connsiteX1095" fmla="*/ 2869793 w 3478122"/>
                <a:gd name="connsiteY1095" fmla="*/ 2270373 h 3342500"/>
                <a:gd name="connsiteX1096" fmla="*/ 2869793 w 3478122"/>
                <a:gd name="connsiteY1096" fmla="*/ 2131621 h 3342500"/>
                <a:gd name="connsiteX1097" fmla="*/ 3056432 w 3478122"/>
                <a:gd name="connsiteY1097" fmla="*/ 2131621 h 3342500"/>
                <a:gd name="connsiteX1098" fmla="*/ 3056432 w 3478122"/>
                <a:gd name="connsiteY1098" fmla="*/ 2270373 h 3342500"/>
                <a:gd name="connsiteX1099" fmla="*/ 2869793 w 3478122"/>
                <a:gd name="connsiteY1099" fmla="*/ 2270373 h 3342500"/>
                <a:gd name="connsiteX1100" fmla="*/ 2869793 w 3478122"/>
                <a:gd name="connsiteY1100" fmla="*/ 2119015 h 3342500"/>
                <a:gd name="connsiteX1101" fmla="*/ 2869793 w 3478122"/>
                <a:gd name="connsiteY1101" fmla="*/ 1980263 h 3342500"/>
                <a:gd name="connsiteX1102" fmla="*/ 3056432 w 3478122"/>
                <a:gd name="connsiteY1102" fmla="*/ 1980263 h 3342500"/>
                <a:gd name="connsiteX1103" fmla="*/ 3056432 w 3478122"/>
                <a:gd name="connsiteY1103" fmla="*/ 2119015 h 3342500"/>
                <a:gd name="connsiteX1104" fmla="*/ 2869793 w 3478122"/>
                <a:gd name="connsiteY1104" fmla="*/ 2119015 h 3342500"/>
                <a:gd name="connsiteX1105" fmla="*/ 2869793 w 3478122"/>
                <a:gd name="connsiteY1105" fmla="*/ 1967656 h 3342500"/>
                <a:gd name="connsiteX1106" fmla="*/ 2869793 w 3478122"/>
                <a:gd name="connsiteY1106" fmla="*/ 1828905 h 3342500"/>
                <a:gd name="connsiteX1107" fmla="*/ 3056432 w 3478122"/>
                <a:gd name="connsiteY1107" fmla="*/ 1828905 h 3342500"/>
                <a:gd name="connsiteX1108" fmla="*/ 3056432 w 3478122"/>
                <a:gd name="connsiteY1108" fmla="*/ 1967656 h 3342500"/>
                <a:gd name="connsiteX1109" fmla="*/ 2869793 w 3478122"/>
                <a:gd name="connsiteY1109" fmla="*/ 1967656 h 3342500"/>
                <a:gd name="connsiteX1110" fmla="*/ 2869793 w 3478122"/>
                <a:gd name="connsiteY1110" fmla="*/ 1816298 h 3342500"/>
                <a:gd name="connsiteX1111" fmla="*/ 2869793 w 3478122"/>
                <a:gd name="connsiteY1111" fmla="*/ 1677547 h 3342500"/>
                <a:gd name="connsiteX1112" fmla="*/ 3056432 w 3478122"/>
                <a:gd name="connsiteY1112" fmla="*/ 1677547 h 3342500"/>
                <a:gd name="connsiteX1113" fmla="*/ 3056432 w 3478122"/>
                <a:gd name="connsiteY1113" fmla="*/ 1816298 h 3342500"/>
                <a:gd name="connsiteX1114" fmla="*/ 2869793 w 3478122"/>
                <a:gd name="connsiteY1114" fmla="*/ 1816298 h 3342500"/>
                <a:gd name="connsiteX1115" fmla="*/ 2869793 w 3478122"/>
                <a:gd name="connsiteY1115" fmla="*/ 1664940 h 3342500"/>
                <a:gd name="connsiteX1116" fmla="*/ 2869793 w 3478122"/>
                <a:gd name="connsiteY1116" fmla="*/ 1526189 h 3342500"/>
                <a:gd name="connsiteX1117" fmla="*/ 3056432 w 3478122"/>
                <a:gd name="connsiteY1117" fmla="*/ 1526189 h 3342500"/>
                <a:gd name="connsiteX1118" fmla="*/ 3056432 w 3478122"/>
                <a:gd name="connsiteY1118" fmla="*/ 1664940 h 3342500"/>
                <a:gd name="connsiteX1119" fmla="*/ 2869793 w 3478122"/>
                <a:gd name="connsiteY1119" fmla="*/ 1664940 h 3342500"/>
                <a:gd name="connsiteX1120" fmla="*/ 2869793 w 3478122"/>
                <a:gd name="connsiteY1120" fmla="*/ 1513582 h 3342500"/>
                <a:gd name="connsiteX1121" fmla="*/ 2869793 w 3478122"/>
                <a:gd name="connsiteY1121" fmla="*/ 1374830 h 3342500"/>
                <a:gd name="connsiteX1122" fmla="*/ 3056432 w 3478122"/>
                <a:gd name="connsiteY1122" fmla="*/ 1374830 h 3342500"/>
                <a:gd name="connsiteX1123" fmla="*/ 3056432 w 3478122"/>
                <a:gd name="connsiteY1123" fmla="*/ 1513582 h 3342500"/>
                <a:gd name="connsiteX1124" fmla="*/ 2869793 w 3478122"/>
                <a:gd name="connsiteY1124" fmla="*/ 1513582 h 3342500"/>
                <a:gd name="connsiteX1125" fmla="*/ 2869793 w 3478122"/>
                <a:gd name="connsiteY1125" fmla="*/ 1362224 h 3342500"/>
                <a:gd name="connsiteX1126" fmla="*/ 2869793 w 3478122"/>
                <a:gd name="connsiteY1126" fmla="*/ 1223472 h 3342500"/>
                <a:gd name="connsiteX1127" fmla="*/ 3056432 w 3478122"/>
                <a:gd name="connsiteY1127" fmla="*/ 1223472 h 3342500"/>
                <a:gd name="connsiteX1128" fmla="*/ 3056432 w 3478122"/>
                <a:gd name="connsiteY1128" fmla="*/ 1362224 h 3342500"/>
                <a:gd name="connsiteX1129" fmla="*/ 2869793 w 3478122"/>
                <a:gd name="connsiteY1129" fmla="*/ 1362224 h 3342500"/>
                <a:gd name="connsiteX1130" fmla="*/ 2869793 w 3478122"/>
                <a:gd name="connsiteY1130" fmla="*/ 1210866 h 3342500"/>
                <a:gd name="connsiteX1131" fmla="*/ 2869793 w 3478122"/>
                <a:gd name="connsiteY1131" fmla="*/ 1072114 h 3342500"/>
                <a:gd name="connsiteX1132" fmla="*/ 3056432 w 3478122"/>
                <a:gd name="connsiteY1132" fmla="*/ 1072114 h 3342500"/>
                <a:gd name="connsiteX1133" fmla="*/ 3056432 w 3478122"/>
                <a:gd name="connsiteY1133" fmla="*/ 1210866 h 3342500"/>
                <a:gd name="connsiteX1134" fmla="*/ 2869793 w 3478122"/>
                <a:gd name="connsiteY1134" fmla="*/ 1210866 h 3342500"/>
                <a:gd name="connsiteX1135" fmla="*/ 2869793 w 3478122"/>
                <a:gd name="connsiteY1135" fmla="*/ 1059507 h 3342500"/>
                <a:gd name="connsiteX1136" fmla="*/ 2869793 w 3478122"/>
                <a:gd name="connsiteY1136" fmla="*/ 920756 h 3342500"/>
                <a:gd name="connsiteX1137" fmla="*/ 3056432 w 3478122"/>
                <a:gd name="connsiteY1137" fmla="*/ 920756 h 3342500"/>
                <a:gd name="connsiteX1138" fmla="*/ 3056432 w 3478122"/>
                <a:gd name="connsiteY1138" fmla="*/ 1059507 h 3342500"/>
                <a:gd name="connsiteX1139" fmla="*/ 2869793 w 3478122"/>
                <a:gd name="connsiteY1139" fmla="*/ 1059507 h 3342500"/>
                <a:gd name="connsiteX1140" fmla="*/ 2869793 w 3478122"/>
                <a:gd name="connsiteY1140" fmla="*/ 908149 h 3342500"/>
                <a:gd name="connsiteX1141" fmla="*/ 2869793 w 3478122"/>
                <a:gd name="connsiteY1141" fmla="*/ 769397 h 3342500"/>
                <a:gd name="connsiteX1142" fmla="*/ 3056432 w 3478122"/>
                <a:gd name="connsiteY1142" fmla="*/ 769397 h 3342500"/>
                <a:gd name="connsiteX1143" fmla="*/ 3056432 w 3478122"/>
                <a:gd name="connsiteY1143" fmla="*/ 908149 h 3342500"/>
                <a:gd name="connsiteX1144" fmla="*/ 2869793 w 3478122"/>
                <a:gd name="connsiteY1144" fmla="*/ 908149 h 3342500"/>
                <a:gd name="connsiteX1145" fmla="*/ 2869793 w 3478122"/>
                <a:gd name="connsiteY1145" fmla="*/ 756791 h 3342500"/>
                <a:gd name="connsiteX1146" fmla="*/ 2869793 w 3478122"/>
                <a:gd name="connsiteY1146" fmla="*/ 618039 h 3342500"/>
                <a:gd name="connsiteX1147" fmla="*/ 3056432 w 3478122"/>
                <a:gd name="connsiteY1147" fmla="*/ 618039 h 3342500"/>
                <a:gd name="connsiteX1148" fmla="*/ 3056432 w 3478122"/>
                <a:gd name="connsiteY1148" fmla="*/ 756791 h 3342500"/>
                <a:gd name="connsiteX1149" fmla="*/ 2869793 w 3478122"/>
                <a:gd name="connsiteY1149" fmla="*/ 756791 h 3342500"/>
                <a:gd name="connsiteX1150" fmla="*/ 2869793 w 3478122"/>
                <a:gd name="connsiteY1150" fmla="*/ 605433 h 3342500"/>
                <a:gd name="connsiteX1151" fmla="*/ 2869793 w 3478122"/>
                <a:gd name="connsiteY1151" fmla="*/ 466681 h 3342500"/>
                <a:gd name="connsiteX1152" fmla="*/ 3056432 w 3478122"/>
                <a:gd name="connsiteY1152" fmla="*/ 466681 h 3342500"/>
                <a:gd name="connsiteX1153" fmla="*/ 3056432 w 3478122"/>
                <a:gd name="connsiteY1153" fmla="*/ 605433 h 3342500"/>
                <a:gd name="connsiteX1154" fmla="*/ 2869793 w 3478122"/>
                <a:gd name="connsiteY1154" fmla="*/ 605433 h 3342500"/>
                <a:gd name="connsiteX1155" fmla="*/ 2869793 w 3478122"/>
                <a:gd name="connsiteY1155" fmla="*/ 454075 h 3342500"/>
                <a:gd name="connsiteX1156" fmla="*/ 2869793 w 3478122"/>
                <a:gd name="connsiteY1156" fmla="*/ 315323 h 3342500"/>
                <a:gd name="connsiteX1157" fmla="*/ 3056432 w 3478122"/>
                <a:gd name="connsiteY1157" fmla="*/ 315323 h 3342500"/>
                <a:gd name="connsiteX1158" fmla="*/ 3056432 w 3478122"/>
                <a:gd name="connsiteY1158" fmla="*/ 454075 h 3342500"/>
                <a:gd name="connsiteX1159" fmla="*/ 2869793 w 3478122"/>
                <a:gd name="connsiteY1159" fmla="*/ 454075 h 3342500"/>
                <a:gd name="connsiteX1160" fmla="*/ 2869793 w 3478122"/>
                <a:gd name="connsiteY1160" fmla="*/ 302716 h 3342500"/>
                <a:gd name="connsiteX1161" fmla="*/ 2869793 w 3478122"/>
                <a:gd name="connsiteY1161" fmla="*/ 163965 h 3342500"/>
                <a:gd name="connsiteX1162" fmla="*/ 3056432 w 3478122"/>
                <a:gd name="connsiteY1162" fmla="*/ 163965 h 3342500"/>
                <a:gd name="connsiteX1163" fmla="*/ 3056432 w 3478122"/>
                <a:gd name="connsiteY1163" fmla="*/ 302716 h 3342500"/>
                <a:gd name="connsiteX1164" fmla="*/ 2869793 w 3478122"/>
                <a:gd name="connsiteY1164" fmla="*/ 302716 h 3342500"/>
                <a:gd name="connsiteX1165" fmla="*/ 2852818 w 3478122"/>
                <a:gd name="connsiteY1165" fmla="*/ 302716 h 3342500"/>
                <a:gd name="connsiteX1166" fmla="*/ 2666178 w 3478122"/>
                <a:gd name="connsiteY1166" fmla="*/ 302716 h 3342500"/>
                <a:gd name="connsiteX1167" fmla="*/ 2666178 w 3478122"/>
                <a:gd name="connsiteY1167" fmla="*/ 163965 h 3342500"/>
                <a:gd name="connsiteX1168" fmla="*/ 2852818 w 3478122"/>
                <a:gd name="connsiteY1168" fmla="*/ 163965 h 3342500"/>
                <a:gd name="connsiteX1169" fmla="*/ 2852818 w 3478122"/>
                <a:gd name="connsiteY1169" fmla="*/ 302716 h 3342500"/>
                <a:gd name="connsiteX1170" fmla="*/ 2649221 w 3478122"/>
                <a:gd name="connsiteY1170" fmla="*/ 302716 h 3342500"/>
                <a:gd name="connsiteX1171" fmla="*/ 2462581 w 3478122"/>
                <a:gd name="connsiteY1171" fmla="*/ 302716 h 3342500"/>
                <a:gd name="connsiteX1172" fmla="*/ 2462581 w 3478122"/>
                <a:gd name="connsiteY1172" fmla="*/ 163965 h 3342500"/>
                <a:gd name="connsiteX1173" fmla="*/ 2649221 w 3478122"/>
                <a:gd name="connsiteY1173" fmla="*/ 163965 h 3342500"/>
                <a:gd name="connsiteX1174" fmla="*/ 2649221 w 3478122"/>
                <a:gd name="connsiteY1174" fmla="*/ 302716 h 3342500"/>
                <a:gd name="connsiteX1175" fmla="*/ 2445624 w 3478122"/>
                <a:gd name="connsiteY1175" fmla="*/ 302716 h 3342500"/>
                <a:gd name="connsiteX1176" fmla="*/ 2258984 w 3478122"/>
                <a:gd name="connsiteY1176" fmla="*/ 302716 h 3342500"/>
                <a:gd name="connsiteX1177" fmla="*/ 2258984 w 3478122"/>
                <a:gd name="connsiteY1177" fmla="*/ 163965 h 3342500"/>
                <a:gd name="connsiteX1178" fmla="*/ 2445624 w 3478122"/>
                <a:gd name="connsiteY1178" fmla="*/ 163965 h 3342500"/>
                <a:gd name="connsiteX1179" fmla="*/ 2445624 w 3478122"/>
                <a:gd name="connsiteY1179" fmla="*/ 302716 h 3342500"/>
                <a:gd name="connsiteX1180" fmla="*/ 2242027 w 3478122"/>
                <a:gd name="connsiteY1180" fmla="*/ 302716 h 3342500"/>
                <a:gd name="connsiteX1181" fmla="*/ 2055387 w 3478122"/>
                <a:gd name="connsiteY1181" fmla="*/ 302716 h 3342500"/>
                <a:gd name="connsiteX1182" fmla="*/ 2055387 w 3478122"/>
                <a:gd name="connsiteY1182" fmla="*/ 163965 h 3342500"/>
                <a:gd name="connsiteX1183" fmla="*/ 2242027 w 3478122"/>
                <a:gd name="connsiteY1183" fmla="*/ 163965 h 3342500"/>
                <a:gd name="connsiteX1184" fmla="*/ 2242027 w 3478122"/>
                <a:gd name="connsiteY1184" fmla="*/ 302716 h 3342500"/>
                <a:gd name="connsiteX1185" fmla="*/ 2038430 w 3478122"/>
                <a:gd name="connsiteY1185" fmla="*/ 302716 h 3342500"/>
                <a:gd name="connsiteX1186" fmla="*/ 1851790 w 3478122"/>
                <a:gd name="connsiteY1186" fmla="*/ 302716 h 3342500"/>
                <a:gd name="connsiteX1187" fmla="*/ 1851790 w 3478122"/>
                <a:gd name="connsiteY1187" fmla="*/ 163965 h 3342500"/>
                <a:gd name="connsiteX1188" fmla="*/ 2038430 w 3478122"/>
                <a:gd name="connsiteY1188" fmla="*/ 163965 h 3342500"/>
                <a:gd name="connsiteX1189" fmla="*/ 2038430 w 3478122"/>
                <a:gd name="connsiteY1189" fmla="*/ 302716 h 3342500"/>
                <a:gd name="connsiteX1190" fmla="*/ 1834833 w 3478122"/>
                <a:gd name="connsiteY1190" fmla="*/ 302716 h 3342500"/>
                <a:gd name="connsiteX1191" fmla="*/ 1648193 w 3478122"/>
                <a:gd name="connsiteY1191" fmla="*/ 302716 h 3342500"/>
                <a:gd name="connsiteX1192" fmla="*/ 1648193 w 3478122"/>
                <a:gd name="connsiteY1192" fmla="*/ 163965 h 3342500"/>
                <a:gd name="connsiteX1193" fmla="*/ 1834833 w 3478122"/>
                <a:gd name="connsiteY1193" fmla="*/ 163965 h 3342500"/>
                <a:gd name="connsiteX1194" fmla="*/ 1834833 w 3478122"/>
                <a:gd name="connsiteY1194" fmla="*/ 302716 h 3342500"/>
                <a:gd name="connsiteX1195" fmla="*/ 1631236 w 3478122"/>
                <a:gd name="connsiteY1195" fmla="*/ 302716 h 3342500"/>
                <a:gd name="connsiteX1196" fmla="*/ 1444597 w 3478122"/>
                <a:gd name="connsiteY1196" fmla="*/ 302716 h 3342500"/>
                <a:gd name="connsiteX1197" fmla="*/ 1444597 w 3478122"/>
                <a:gd name="connsiteY1197" fmla="*/ 163965 h 3342500"/>
                <a:gd name="connsiteX1198" fmla="*/ 1631236 w 3478122"/>
                <a:gd name="connsiteY1198" fmla="*/ 163965 h 3342500"/>
                <a:gd name="connsiteX1199" fmla="*/ 1631236 w 3478122"/>
                <a:gd name="connsiteY1199" fmla="*/ 302716 h 3342500"/>
                <a:gd name="connsiteX1200" fmla="*/ 1427640 w 3478122"/>
                <a:gd name="connsiteY1200" fmla="*/ 302716 h 3342500"/>
                <a:gd name="connsiteX1201" fmla="*/ 1241000 w 3478122"/>
                <a:gd name="connsiteY1201" fmla="*/ 302716 h 3342500"/>
                <a:gd name="connsiteX1202" fmla="*/ 1241000 w 3478122"/>
                <a:gd name="connsiteY1202" fmla="*/ 163965 h 3342500"/>
                <a:gd name="connsiteX1203" fmla="*/ 1427640 w 3478122"/>
                <a:gd name="connsiteY1203" fmla="*/ 163965 h 3342500"/>
                <a:gd name="connsiteX1204" fmla="*/ 1427640 w 3478122"/>
                <a:gd name="connsiteY1204" fmla="*/ 302716 h 3342500"/>
                <a:gd name="connsiteX1205" fmla="*/ 1224042 w 3478122"/>
                <a:gd name="connsiteY1205" fmla="*/ 302716 h 3342500"/>
                <a:gd name="connsiteX1206" fmla="*/ 1037403 w 3478122"/>
                <a:gd name="connsiteY1206" fmla="*/ 302716 h 3342500"/>
                <a:gd name="connsiteX1207" fmla="*/ 1037403 w 3478122"/>
                <a:gd name="connsiteY1207" fmla="*/ 163965 h 3342500"/>
                <a:gd name="connsiteX1208" fmla="*/ 1224042 w 3478122"/>
                <a:gd name="connsiteY1208" fmla="*/ 163965 h 3342500"/>
                <a:gd name="connsiteX1209" fmla="*/ 1224042 w 3478122"/>
                <a:gd name="connsiteY1209" fmla="*/ 302716 h 3342500"/>
                <a:gd name="connsiteX1210" fmla="*/ 1020446 w 3478122"/>
                <a:gd name="connsiteY1210" fmla="*/ 302716 h 3342500"/>
                <a:gd name="connsiteX1211" fmla="*/ 833806 w 3478122"/>
                <a:gd name="connsiteY1211" fmla="*/ 302716 h 3342500"/>
                <a:gd name="connsiteX1212" fmla="*/ 833806 w 3478122"/>
                <a:gd name="connsiteY1212" fmla="*/ 163965 h 3342500"/>
                <a:gd name="connsiteX1213" fmla="*/ 1020446 w 3478122"/>
                <a:gd name="connsiteY1213" fmla="*/ 163965 h 3342500"/>
                <a:gd name="connsiteX1214" fmla="*/ 1020446 w 3478122"/>
                <a:gd name="connsiteY1214" fmla="*/ 302716 h 3342500"/>
                <a:gd name="connsiteX1215" fmla="*/ 816849 w 3478122"/>
                <a:gd name="connsiteY1215" fmla="*/ 302716 h 3342500"/>
                <a:gd name="connsiteX1216" fmla="*/ 630209 w 3478122"/>
                <a:gd name="connsiteY1216" fmla="*/ 302716 h 3342500"/>
                <a:gd name="connsiteX1217" fmla="*/ 630209 w 3478122"/>
                <a:gd name="connsiteY1217" fmla="*/ 163965 h 3342500"/>
                <a:gd name="connsiteX1218" fmla="*/ 816849 w 3478122"/>
                <a:gd name="connsiteY1218" fmla="*/ 163965 h 3342500"/>
                <a:gd name="connsiteX1219" fmla="*/ 816849 w 3478122"/>
                <a:gd name="connsiteY1219" fmla="*/ 302716 h 3342500"/>
                <a:gd name="connsiteX1220" fmla="*/ 613252 w 3478122"/>
                <a:gd name="connsiteY1220" fmla="*/ 302716 h 3342500"/>
                <a:gd name="connsiteX1221" fmla="*/ 426613 w 3478122"/>
                <a:gd name="connsiteY1221" fmla="*/ 302716 h 3342500"/>
                <a:gd name="connsiteX1222" fmla="*/ 426613 w 3478122"/>
                <a:gd name="connsiteY1222" fmla="*/ 163965 h 3342500"/>
                <a:gd name="connsiteX1223" fmla="*/ 613252 w 3478122"/>
                <a:gd name="connsiteY1223" fmla="*/ 163965 h 3342500"/>
                <a:gd name="connsiteX1224" fmla="*/ 613252 w 3478122"/>
                <a:gd name="connsiteY1224" fmla="*/ 302716 h 3342500"/>
                <a:gd name="connsiteX1225" fmla="*/ 613252 w 3478122"/>
                <a:gd name="connsiteY1225" fmla="*/ 315323 h 3342500"/>
                <a:gd name="connsiteX1226" fmla="*/ 613252 w 3478122"/>
                <a:gd name="connsiteY1226" fmla="*/ 454075 h 3342500"/>
                <a:gd name="connsiteX1227" fmla="*/ 426613 w 3478122"/>
                <a:gd name="connsiteY1227" fmla="*/ 454075 h 3342500"/>
                <a:gd name="connsiteX1228" fmla="*/ 426613 w 3478122"/>
                <a:gd name="connsiteY1228" fmla="*/ 315323 h 3342500"/>
                <a:gd name="connsiteX1229" fmla="*/ 613252 w 3478122"/>
                <a:gd name="connsiteY1229" fmla="*/ 315323 h 3342500"/>
                <a:gd name="connsiteX1230" fmla="*/ 409655 w 3478122"/>
                <a:gd name="connsiteY1230" fmla="*/ 454075 h 3342500"/>
                <a:gd name="connsiteX1231" fmla="*/ 223016 w 3478122"/>
                <a:gd name="connsiteY1231" fmla="*/ 454075 h 3342500"/>
                <a:gd name="connsiteX1232" fmla="*/ 223016 w 3478122"/>
                <a:gd name="connsiteY1232" fmla="*/ 315323 h 3342500"/>
                <a:gd name="connsiteX1233" fmla="*/ 409655 w 3478122"/>
                <a:gd name="connsiteY1233" fmla="*/ 315323 h 3342500"/>
                <a:gd name="connsiteX1234" fmla="*/ 409655 w 3478122"/>
                <a:gd name="connsiteY1234" fmla="*/ 454075 h 3342500"/>
                <a:gd name="connsiteX1235" fmla="*/ 409655 w 3478122"/>
                <a:gd name="connsiteY1235" fmla="*/ 466681 h 3342500"/>
                <a:gd name="connsiteX1236" fmla="*/ 409655 w 3478122"/>
                <a:gd name="connsiteY1236" fmla="*/ 605433 h 3342500"/>
                <a:gd name="connsiteX1237" fmla="*/ 223016 w 3478122"/>
                <a:gd name="connsiteY1237" fmla="*/ 605433 h 3342500"/>
                <a:gd name="connsiteX1238" fmla="*/ 223016 w 3478122"/>
                <a:gd name="connsiteY1238" fmla="*/ 466681 h 3342500"/>
                <a:gd name="connsiteX1239" fmla="*/ 409655 w 3478122"/>
                <a:gd name="connsiteY1239" fmla="*/ 466681 h 3342500"/>
                <a:gd name="connsiteX1240" fmla="*/ 409655 w 3478122"/>
                <a:gd name="connsiteY1240" fmla="*/ 618039 h 3342500"/>
                <a:gd name="connsiteX1241" fmla="*/ 409655 w 3478122"/>
                <a:gd name="connsiteY1241" fmla="*/ 756791 h 3342500"/>
                <a:gd name="connsiteX1242" fmla="*/ 223016 w 3478122"/>
                <a:gd name="connsiteY1242" fmla="*/ 756791 h 3342500"/>
                <a:gd name="connsiteX1243" fmla="*/ 223016 w 3478122"/>
                <a:gd name="connsiteY1243" fmla="*/ 618039 h 3342500"/>
                <a:gd name="connsiteX1244" fmla="*/ 409655 w 3478122"/>
                <a:gd name="connsiteY1244" fmla="*/ 618039 h 3342500"/>
                <a:gd name="connsiteX1245" fmla="*/ 409655 w 3478122"/>
                <a:gd name="connsiteY1245" fmla="*/ 769397 h 3342500"/>
                <a:gd name="connsiteX1246" fmla="*/ 409655 w 3478122"/>
                <a:gd name="connsiteY1246" fmla="*/ 908149 h 3342500"/>
                <a:gd name="connsiteX1247" fmla="*/ 223016 w 3478122"/>
                <a:gd name="connsiteY1247" fmla="*/ 908149 h 3342500"/>
                <a:gd name="connsiteX1248" fmla="*/ 223016 w 3478122"/>
                <a:gd name="connsiteY1248" fmla="*/ 769397 h 3342500"/>
                <a:gd name="connsiteX1249" fmla="*/ 409655 w 3478122"/>
                <a:gd name="connsiteY1249" fmla="*/ 769397 h 3342500"/>
                <a:gd name="connsiteX1250" fmla="*/ 409655 w 3478122"/>
                <a:gd name="connsiteY1250" fmla="*/ 920756 h 3342500"/>
                <a:gd name="connsiteX1251" fmla="*/ 409655 w 3478122"/>
                <a:gd name="connsiteY1251" fmla="*/ 1059507 h 3342500"/>
                <a:gd name="connsiteX1252" fmla="*/ 223016 w 3478122"/>
                <a:gd name="connsiteY1252" fmla="*/ 1059507 h 3342500"/>
                <a:gd name="connsiteX1253" fmla="*/ 223016 w 3478122"/>
                <a:gd name="connsiteY1253" fmla="*/ 920756 h 3342500"/>
                <a:gd name="connsiteX1254" fmla="*/ 409655 w 3478122"/>
                <a:gd name="connsiteY1254" fmla="*/ 920756 h 3342500"/>
                <a:gd name="connsiteX1255" fmla="*/ 409655 w 3478122"/>
                <a:gd name="connsiteY1255" fmla="*/ 1072114 h 3342500"/>
                <a:gd name="connsiteX1256" fmla="*/ 409655 w 3478122"/>
                <a:gd name="connsiteY1256" fmla="*/ 1210866 h 3342500"/>
                <a:gd name="connsiteX1257" fmla="*/ 223016 w 3478122"/>
                <a:gd name="connsiteY1257" fmla="*/ 1210866 h 3342500"/>
                <a:gd name="connsiteX1258" fmla="*/ 223016 w 3478122"/>
                <a:gd name="connsiteY1258" fmla="*/ 1072114 h 3342500"/>
                <a:gd name="connsiteX1259" fmla="*/ 409655 w 3478122"/>
                <a:gd name="connsiteY1259" fmla="*/ 1072114 h 3342500"/>
                <a:gd name="connsiteX1260" fmla="*/ 409655 w 3478122"/>
                <a:gd name="connsiteY1260" fmla="*/ 1223472 h 3342500"/>
                <a:gd name="connsiteX1261" fmla="*/ 409655 w 3478122"/>
                <a:gd name="connsiteY1261" fmla="*/ 1362224 h 3342500"/>
                <a:gd name="connsiteX1262" fmla="*/ 223016 w 3478122"/>
                <a:gd name="connsiteY1262" fmla="*/ 1362224 h 3342500"/>
                <a:gd name="connsiteX1263" fmla="*/ 223016 w 3478122"/>
                <a:gd name="connsiteY1263" fmla="*/ 1223472 h 3342500"/>
                <a:gd name="connsiteX1264" fmla="*/ 409655 w 3478122"/>
                <a:gd name="connsiteY1264" fmla="*/ 1223472 h 3342500"/>
                <a:gd name="connsiteX1265" fmla="*/ 409655 w 3478122"/>
                <a:gd name="connsiteY1265" fmla="*/ 1374830 h 3342500"/>
                <a:gd name="connsiteX1266" fmla="*/ 409655 w 3478122"/>
                <a:gd name="connsiteY1266" fmla="*/ 1513582 h 3342500"/>
                <a:gd name="connsiteX1267" fmla="*/ 223016 w 3478122"/>
                <a:gd name="connsiteY1267" fmla="*/ 1513582 h 3342500"/>
                <a:gd name="connsiteX1268" fmla="*/ 223016 w 3478122"/>
                <a:gd name="connsiteY1268" fmla="*/ 1374830 h 3342500"/>
                <a:gd name="connsiteX1269" fmla="*/ 409655 w 3478122"/>
                <a:gd name="connsiteY1269" fmla="*/ 1374830 h 3342500"/>
                <a:gd name="connsiteX1270" fmla="*/ 409655 w 3478122"/>
                <a:gd name="connsiteY1270" fmla="*/ 1526189 h 3342500"/>
                <a:gd name="connsiteX1271" fmla="*/ 409655 w 3478122"/>
                <a:gd name="connsiteY1271" fmla="*/ 1664940 h 3342500"/>
                <a:gd name="connsiteX1272" fmla="*/ 223016 w 3478122"/>
                <a:gd name="connsiteY1272" fmla="*/ 1664940 h 3342500"/>
                <a:gd name="connsiteX1273" fmla="*/ 223016 w 3478122"/>
                <a:gd name="connsiteY1273" fmla="*/ 1526189 h 3342500"/>
                <a:gd name="connsiteX1274" fmla="*/ 409655 w 3478122"/>
                <a:gd name="connsiteY1274" fmla="*/ 1526189 h 3342500"/>
                <a:gd name="connsiteX1275" fmla="*/ 409655 w 3478122"/>
                <a:gd name="connsiteY1275" fmla="*/ 1677547 h 3342500"/>
                <a:gd name="connsiteX1276" fmla="*/ 409655 w 3478122"/>
                <a:gd name="connsiteY1276" fmla="*/ 1816298 h 3342500"/>
                <a:gd name="connsiteX1277" fmla="*/ 223016 w 3478122"/>
                <a:gd name="connsiteY1277" fmla="*/ 1816298 h 3342500"/>
                <a:gd name="connsiteX1278" fmla="*/ 223016 w 3478122"/>
                <a:gd name="connsiteY1278" fmla="*/ 1677547 h 3342500"/>
                <a:gd name="connsiteX1279" fmla="*/ 409655 w 3478122"/>
                <a:gd name="connsiteY1279" fmla="*/ 1677547 h 3342500"/>
                <a:gd name="connsiteX1280" fmla="*/ 409655 w 3478122"/>
                <a:gd name="connsiteY1280" fmla="*/ 1828905 h 3342500"/>
                <a:gd name="connsiteX1281" fmla="*/ 409655 w 3478122"/>
                <a:gd name="connsiteY1281" fmla="*/ 1967656 h 3342500"/>
                <a:gd name="connsiteX1282" fmla="*/ 223016 w 3478122"/>
                <a:gd name="connsiteY1282" fmla="*/ 1967656 h 3342500"/>
                <a:gd name="connsiteX1283" fmla="*/ 223016 w 3478122"/>
                <a:gd name="connsiteY1283" fmla="*/ 1828905 h 3342500"/>
                <a:gd name="connsiteX1284" fmla="*/ 409655 w 3478122"/>
                <a:gd name="connsiteY1284" fmla="*/ 1828905 h 3342500"/>
                <a:gd name="connsiteX1285" fmla="*/ 409655 w 3478122"/>
                <a:gd name="connsiteY1285" fmla="*/ 1980263 h 3342500"/>
                <a:gd name="connsiteX1286" fmla="*/ 409655 w 3478122"/>
                <a:gd name="connsiteY1286" fmla="*/ 2119015 h 3342500"/>
                <a:gd name="connsiteX1287" fmla="*/ 223016 w 3478122"/>
                <a:gd name="connsiteY1287" fmla="*/ 2119015 h 3342500"/>
                <a:gd name="connsiteX1288" fmla="*/ 223016 w 3478122"/>
                <a:gd name="connsiteY1288" fmla="*/ 1980263 h 3342500"/>
                <a:gd name="connsiteX1289" fmla="*/ 409655 w 3478122"/>
                <a:gd name="connsiteY1289" fmla="*/ 1980263 h 3342500"/>
                <a:gd name="connsiteX1290" fmla="*/ 409655 w 3478122"/>
                <a:gd name="connsiteY1290" fmla="*/ 2131621 h 3342500"/>
                <a:gd name="connsiteX1291" fmla="*/ 409655 w 3478122"/>
                <a:gd name="connsiteY1291" fmla="*/ 2270373 h 3342500"/>
                <a:gd name="connsiteX1292" fmla="*/ 223016 w 3478122"/>
                <a:gd name="connsiteY1292" fmla="*/ 2270373 h 3342500"/>
                <a:gd name="connsiteX1293" fmla="*/ 223016 w 3478122"/>
                <a:gd name="connsiteY1293" fmla="*/ 2131621 h 3342500"/>
                <a:gd name="connsiteX1294" fmla="*/ 409655 w 3478122"/>
                <a:gd name="connsiteY1294" fmla="*/ 2131621 h 3342500"/>
                <a:gd name="connsiteX1295" fmla="*/ 409655 w 3478122"/>
                <a:gd name="connsiteY1295" fmla="*/ 2282980 h 3342500"/>
                <a:gd name="connsiteX1296" fmla="*/ 409655 w 3478122"/>
                <a:gd name="connsiteY1296" fmla="*/ 2421731 h 3342500"/>
                <a:gd name="connsiteX1297" fmla="*/ 223016 w 3478122"/>
                <a:gd name="connsiteY1297" fmla="*/ 2421731 h 3342500"/>
                <a:gd name="connsiteX1298" fmla="*/ 223016 w 3478122"/>
                <a:gd name="connsiteY1298" fmla="*/ 2282980 h 3342500"/>
                <a:gd name="connsiteX1299" fmla="*/ 409655 w 3478122"/>
                <a:gd name="connsiteY1299" fmla="*/ 2282980 h 3342500"/>
                <a:gd name="connsiteX1300" fmla="*/ 409655 w 3478122"/>
                <a:gd name="connsiteY1300" fmla="*/ 2434338 h 3342500"/>
                <a:gd name="connsiteX1301" fmla="*/ 409655 w 3478122"/>
                <a:gd name="connsiteY1301" fmla="*/ 2573089 h 3342500"/>
                <a:gd name="connsiteX1302" fmla="*/ 223016 w 3478122"/>
                <a:gd name="connsiteY1302" fmla="*/ 2573089 h 3342500"/>
                <a:gd name="connsiteX1303" fmla="*/ 223016 w 3478122"/>
                <a:gd name="connsiteY1303" fmla="*/ 2434338 h 3342500"/>
                <a:gd name="connsiteX1304" fmla="*/ 409655 w 3478122"/>
                <a:gd name="connsiteY1304" fmla="*/ 2434338 h 3342500"/>
                <a:gd name="connsiteX1305" fmla="*/ 409655 w 3478122"/>
                <a:gd name="connsiteY1305" fmla="*/ 2585696 h 3342500"/>
                <a:gd name="connsiteX1306" fmla="*/ 409655 w 3478122"/>
                <a:gd name="connsiteY1306" fmla="*/ 2724448 h 3342500"/>
                <a:gd name="connsiteX1307" fmla="*/ 223016 w 3478122"/>
                <a:gd name="connsiteY1307" fmla="*/ 2724448 h 3342500"/>
                <a:gd name="connsiteX1308" fmla="*/ 223016 w 3478122"/>
                <a:gd name="connsiteY1308" fmla="*/ 2585696 h 3342500"/>
                <a:gd name="connsiteX1309" fmla="*/ 409655 w 3478122"/>
                <a:gd name="connsiteY1309" fmla="*/ 2585696 h 3342500"/>
                <a:gd name="connsiteX1310" fmla="*/ 409655 w 3478122"/>
                <a:gd name="connsiteY1310" fmla="*/ 2737054 h 3342500"/>
                <a:gd name="connsiteX1311" fmla="*/ 409655 w 3478122"/>
                <a:gd name="connsiteY1311" fmla="*/ 2875806 h 3342500"/>
                <a:gd name="connsiteX1312" fmla="*/ 223016 w 3478122"/>
                <a:gd name="connsiteY1312" fmla="*/ 2875806 h 3342500"/>
                <a:gd name="connsiteX1313" fmla="*/ 223016 w 3478122"/>
                <a:gd name="connsiteY1313" fmla="*/ 2737054 h 3342500"/>
                <a:gd name="connsiteX1314" fmla="*/ 409655 w 3478122"/>
                <a:gd name="connsiteY1314" fmla="*/ 2737054 h 3342500"/>
                <a:gd name="connsiteX1315" fmla="*/ 409655 w 3478122"/>
                <a:gd name="connsiteY1315" fmla="*/ 2888412 h 3342500"/>
                <a:gd name="connsiteX1316" fmla="*/ 409655 w 3478122"/>
                <a:gd name="connsiteY1316" fmla="*/ 3027164 h 3342500"/>
                <a:gd name="connsiteX1317" fmla="*/ 223016 w 3478122"/>
                <a:gd name="connsiteY1317" fmla="*/ 3027164 h 3342500"/>
                <a:gd name="connsiteX1318" fmla="*/ 223016 w 3478122"/>
                <a:gd name="connsiteY1318" fmla="*/ 2888412 h 3342500"/>
                <a:gd name="connsiteX1319" fmla="*/ 409655 w 3478122"/>
                <a:gd name="connsiteY1319" fmla="*/ 2888412 h 3342500"/>
                <a:gd name="connsiteX1320" fmla="*/ 426631 w 3478122"/>
                <a:gd name="connsiteY1320" fmla="*/ 2888412 h 3342500"/>
                <a:gd name="connsiteX1321" fmla="*/ 613270 w 3478122"/>
                <a:gd name="connsiteY1321" fmla="*/ 2888412 h 3342500"/>
                <a:gd name="connsiteX1322" fmla="*/ 613270 w 3478122"/>
                <a:gd name="connsiteY1322" fmla="*/ 3027164 h 3342500"/>
                <a:gd name="connsiteX1323" fmla="*/ 426631 w 3478122"/>
                <a:gd name="connsiteY1323" fmla="*/ 3027164 h 3342500"/>
                <a:gd name="connsiteX1324" fmla="*/ 426631 w 3478122"/>
                <a:gd name="connsiteY1324" fmla="*/ 2888412 h 3342500"/>
                <a:gd name="connsiteX1325" fmla="*/ 613252 w 3478122"/>
                <a:gd name="connsiteY1325" fmla="*/ 3039771 h 3342500"/>
                <a:gd name="connsiteX1326" fmla="*/ 613252 w 3478122"/>
                <a:gd name="connsiteY1326" fmla="*/ 3178522 h 3342500"/>
                <a:gd name="connsiteX1327" fmla="*/ 426613 w 3478122"/>
                <a:gd name="connsiteY1327" fmla="*/ 3178522 h 3342500"/>
                <a:gd name="connsiteX1328" fmla="*/ 426613 w 3478122"/>
                <a:gd name="connsiteY1328" fmla="*/ 3039771 h 3342500"/>
                <a:gd name="connsiteX1329" fmla="*/ 613252 w 3478122"/>
                <a:gd name="connsiteY1329" fmla="*/ 3039771 h 3342500"/>
                <a:gd name="connsiteX1330" fmla="*/ 630227 w 3478122"/>
                <a:gd name="connsiteY1330" fmla="*/ 3039771 h 3342500"/>
                <a:gd name="connsiteX1331" fmla="*/ 816867 w 3478122"/>
                <a:gd name="connsiteY1331" fmla="*/ 3039771 h 3342500"/>
                <a:gd name="connsiteX1332" fmla="*/ 816867 w 3478122"/>
                <a:gd name="connsiteY1332" fmla="*/ 3178522 h 3342500"/>
                <a:gd name="connsiteX1333" fmla="*/ 630227 w 3478122"/>
                <a:gd name="connsiteY1333" fmla="*/ 3178522 h 3342500"/>
                <a:gd name="connsiteX1334" fmla="*/ 630227 w 3478122"/>
                <a:gd name="connsiteY1334" fmla="*/ 3039771 h 3342500"/>
                <a:gd name="connsiteX1335" fmla="*/ 833824 w 3478122"/>
                <a:gd name="connsiteY1335" fmla="*/ 3039771 h 3342500"/>
                <a:gd name="connsiteX1336" fmla="*/ 1020464 w 3478122"/>
                <a:gd name="connsiteY1336" fmla="*/ 3039771 h 3342500"/>
                <a:gd name="connsiteX1337" fmla="*/ 1020464 w 3478122"/>
                <a:gd name="connsiteY1337" fmla="*/ 3178522 h 3342500"/>
                <a:gd name="connsiteX1338" fmla="*/ 833824 w 3478122"/>
                <a:gd name="connsiteY1338" fmla="*/ 3178522 h 3342500"/>
                <a:gd name="connsiteX1339" fmla="*/ 833824 w 3478122"/>
                <a:gd name="connsiteY1339" fmla="*/ 3039771 h 3342500"/>
                <a:gd name="connsiteX1340" fmla="*/ 1037421 w 3478122"/>
                <a:gd name="connsiteY1340" fmla="*/ 3039771 h 3342500"/>
                <a:gd name="connsiteX1341" fmla="*/ 1224061 w 3478122"/>
                <a:gd name="connsiteY1341" fmla="*/ 3039771 h 3342500"/>
                <a:gd name="connsiteX1342" fmla="*/ 1224061 w 3478122"/>
                <a:gd name="connsiteY1342" fmla="*/ 3178522 h 3342500"/>
                <a:gd name="connsiteX1343" fmla="*/ 1037421 w 3478122"/>
                <a:gd name="connsiteY1343" fmla="*/ 3178522 h 3342500"/>
                <a:gd name="connsiteX1344" fmla="*/ 1037421 w 3478122"/>
                <a:gd name="connsiteY1344" fmla="*/ 3039771 h 3342500"/>
                <a:gd name="connsiteX1345" fmla="*/ 1241018 w 3478122"/>
                <a:gd name="connsiteY1345" fmla="*/ 3039771 h 3342500"/>
                <a:gd name="connsiteX1346" fmla="*/ 1427657 w 3478122"/>
                <a:gd name="connsiteY1346" fmla="*/ 3039771 h 3342500"/>
                <a:gd name="connsiteX1347" fmla="*/ 1427657 w 3478122"/>
                <a:gd name="connsiteY1347" fmla="*/ 3178522 h 3342500"/>
                <a:gd name="connsiteX1348" fmla="*/ 1241018 w 3478122"/>
                <a:gd name="connsiteY1348" fmla="*/ 3178522 h 3342500"/>
                <a:gd name="connsiteX1349" fmla="*/ 1241018 w 3478122"/>
                <a:gd name="connsiteY1349" fmla="*/ 3039771 h 3342500"/>
                <a:gd name="connsiteX1350" fmla="*/ 1444615 w 3478122"/>
                <a:gd name="connsiteY1350" fmla="*/ 3039771 h 3342500"/>
                <a:gd name="connsiteX1351" fmla="*/ 1631254 w 3478122"/>
                <a:gd name="connsiteY1351" fmla="*/ 3039771 h 3342500"/>
                <a:gd name="connsiteX1352" fmla="*/ 1631254 w 3478122"/>
                <a:gd name="connsiteY1352" fmla="*/ 3178522 h 3342500"/>
                <a:gd name="connsiteX1353" fmla="*/ 1444615 w 3478122"/>
                <a:gd name="connsiteY1353" fmla="*/ 3178522 h 3342500"/>
                <a:gd name="connsiteX1354" fmla="*/ 1444615 w 3478122"/>
                <a:gd name="connsiteY1354" fmla="*/ 3039771 h 3342500"/>
                <a:gd name="connsiteX1355" fmla="*/ 1648212 w 3478122"/>
                <a:gd name="connsiteY1355" fmla="*/ 3039771 h 3342500"/>
                <a:gd name="connsiteX1356" fmla="*/ 1834851 w 3478122"/>
                <a:gd name="connsiteY1356" fmla="*/ 3039771 h 3342500"/>
                <a:gd name="connsiteX1357" fmla="*/ 1834851 w 3478122"/>
                <a:gd name="connsiteY1357" fmla="*/ 3178522 h 3342500"/>
                <a:gd name="connsiteX1358" fmla="*/ 1648212 w 3478122"/>
                <a:gd name="connsiteY1358" fmla="*/ 3178522 h 3342500"/>
                <a:gd name="connsiteX1359" fmla="*/ 1648212 w 3478122"/>
                <a:gd name="connsiteY1359" fmla="*/ 3039771 h 3342500"/>
                <a:gd name="connsiteX1360" fmla="*/ 1851809 w 3478122"/>
                <a:gd name="connsiteY1360" fmla="*/ 3039771 h 3342500"/>
                <a:gd name="connsiteX1361" fmla="*/ 2038448 w 3478122"/>
                <a:gd name="connsiteY1361" fmla="*/ 3039771 h 3342500"/>
                <a:gd name="connsiteX1362" fmla="*/ 2038448 w 3478122"/>
                <a:gd name="connsiteY1362" fmla="*/ 3178522 h 3342500"/>
                <a:gd name="connsiteX1363" fmla="*/ 1851809 w 3478122"/>
                <a:gd name="connsiteY1363" fmla="*/ 3178522 h 3342500"/>
                <a:gd name="connsiteX1364" fmla="*/ 1851809 w 3478122"/>
                <a:gd name="connsiteY1364" fmla="*/ 3039771 h 3342500"/>
                <a:gd name="connsiteX1365" fmla="*/ 2055405 w 3478122"/>
                <a:gd name="connsiteY1365" fmla="*/ 3039771 h 3342500"/>
                <a:gd name="connsiteX1366" fmla="*/ 2242045 w 3478122"/>
                <a:gd name="connsiteY1366" fmla="*/ 3039771 h 3342500"/>
                <a:gd name="connsiteX1367" fmla="*/ 2242045 w 3478122"/>
                <a:gd name="connsiteY1367" fmla="*/ 3178522 h 3342500"/>
                <a:gd name="connsiteX1368" fmla="*/ 2055405 w 3478122"/>
                <a:gd name="connsiteY1368" fmla="*/ 3178522 h 3342500"/>
                <a:gd name="connsiteX1369" fmla="*/ 2055405 w 3478122"/>
                <a:gd name="connsiteY1369" fmla="*/ 3039771 h 3342500"/>
                <a:gd name="connsiteX1370" fmla="*/ 2259002 w 3478122"/>
                <a:gd name="connsiteY1370" fmla="*/ 3039771 h 3342500"/>
                <a:gd name="connsiteX1371" fmla="*/ 2445642 w 3478122"/>
                <a:gd name="connsiteY1371" fmla="*/ 3039771 h 3342500"/>
                <a:gd name="connsiteX1372" fmla="*/ 2445642 w 3478122"/>
                <a:gd name="connsiteY1372" fmla="*/ 3178522 h 3342500"/>
                <a:gd name="connsiteX1373" fmla="*/ 2259002 w 3478122"/>
                <a:gd name="connsiteY1373" fmla="*/ 3178522 h 3342500"/>
                <a:gd name="connsiteX1374" fmla="*/ 2259002 w 3478122"/>
                <a:gd name="connsiteY1374" fmla="*/ 3039771 h 3342500"/>
                <a:gd name="connsiteX1375" fmla="*/ 2462599 w 3478122"/>
                <a:gd name="connsiteY1375" fmla="*/ 3039771 h 3342500"/>
                <a:gd name="connsiteX1376" fmla="*/ 2649238 w 3478122"/>
                <a:gd name="connsiteY1376" fmla="*/ 3039771 h 3342500"/>
                <a:gd name="connsiteX1377" fmla="*/ 2649238 w 3478122"/>
                <a:gd name="connsiteY1377" fmla="*/ 3178522 h 3342500"/>
                <a:gd name="connsiteX1378" fmla="*/ 2462599 w 3478122"/>
                <a:gd name="connsiteY1378" fmla="*/ 3178522 h 3342500"/>
                <a:gd name="connsiteX1379" fmla="*/ 2462599 w 3478122"/>
                <a:gd name="connsiteY1379" fmla="*/ 3039771 h 3342500"/>
                <a:gd name="connsiteX1380" fmla="*/ 2666196 w 3478122"/>
                <a:gd name="connsiteY1380" fmla="*/ 3039771 h 3342500"/>
                <a:gd name="connsiteX1381" fmla="*/ 2852835 w 3478122"/>
                <a:gd name="connsiteY1381" fmla="*/ 3039771 h 3342500"/>
                <a:gd name="connsiteX1382" fmla="*/ 2852835 w 3478122"/>
                <a:gd name="connsiteY1382" fmla="*/ 3178522 h 3342500"/>
                <a:gd name="connsiteX1383" fmla="*/ 2666196 w 3478122"/>
                <a:gd name="connsiteY1383" fmla="*/ 3178522 h 3342500"/>
                <a:gd name="connsiteX1384" fmla="*/ 2666196 w 3478122"/>
                <a:gd name="connsiteY1384" fmla="*/ 3039771 h 3342500"/>
                <a:gd name="connsiteX1385" fmla="*/ 2869793 w 3478122"/>
                <a:gd name="connsiteY1385" fmla="*/ 3039771 h 3342500"/>
                <a:gd name="connsiteX1386" fmla="*/ 3056432 w 3478122"/>
                <a:gd name="connsiteY1386" fmla="*/ 3039771 h 3342500"/>
                <a:gd name="connsiteX1387" fmla="*/ 3056432 w 3478122"/>
                <a:gd name="connsiteY1387" fmla="*/ 3178522 h 3342500"/>
                <a:gd name="connsiteX1388" fmla="*/ 2869793 w 3478122"/>
                <a:gd name="connsiteY1388" fmla="*/ 3178522 h 3342500"/>
                <a:gd name="connsiteX1389" fmla="*/ 2869793 w 3478122"/>
                <a:gd name="connsiteY1389" fmla="*/ 3039771 h 3342500"/>
                <a:gd name="connsiteX1390" fmla="*/ 2869793 w 3478122"/>
                <a:gd name="connsiteY1390" fmla="*/ 3027164 h 3342500"/>
                <a:gd name="connsiteX1391" fmla="*/ 2869793 w 3478122"/>
                <a:gd name="connsiteY1391" fmla="*/ 2888412 h 3342500"/>
                <a:gd name="connsiteX1392" fmla="*/ 3056432 w 3478122"/>
                <a:gd name="connsiteY1392" fmla="*/ 2888412 h 3342500"/>
                <a:gd name="connsiteX1393" fmla="*/ 3056432 w 3478122"/>
                <a:gd name="connsiteY1393" fmla="*/ 3027164 h 3342500"/>
                <a:gd name="connsiteX1394" fmla="*/ 2869793 w 3478122"/>
                <a:gd name="connsiteY1394" fmla="*/ 3027164 h 3342500"/>
                <a:gd name="connsiteX1395" fmla="*/ 3073390 w 3478122"/>
                <a:gd name="connsiteY1395" fmla="*/ 2888412 h 3342500"/>
                <a:gd name="connsiteX1396" fmla="*/ 3260029 w 3478122"/>
                <a:gd name="connsiteY1396" fmla="*/ 2888412 h 3342500"/>
                <a:gd name="connsiteX1397" fmla="*/ 3260029 w 3478122"/>
                <a:gd name="connsiteY1397" fmla="*/ 3027164 h 3342500"/>
                <a:gd name="connsiteX1398" fmla="*/ 3073390 w 3478122"/>
                <a:gd name="connsiteY1398" fmla="*/ 3027164 h 3342500"/>
                <a:gd name="connsiteX1399" fmla="*/ 3073390 w 3478122"/>
                <a:gd name="connsiteY1399" fmla="*/ 2888412 h 3342500"/>
                <a:gd name="connsiteX1400" fmla="*/ 3073390 w 3478122"/>
                <a:gd name="connsiteY1400" fmla="*/ 2875806 h 3342500"/>
                <a:gd name="connsiteX1401" fmla="*/ 3073390 w 3478122"/>
                <a:gd name="connsiteY1401" fmla="*/ 2737054 h 3342500"/>
                <a:gd name="connsiteX1402" fmla="*/ 3260029 w 3478122"/>
                <a:gd name="connsiteY1402" fmla="*/ 2737054 h 3342500"/>
                <a:gd name="connsiteX1403" fmla="*/ 3260029 w 3478122"/>
                <a:gd name="connsiteY1403" fmla="*/ 2875806 h 3342500"/>
                <a:gd name="connsiteX1404" fmla="*/ 3073390 w 3478122"/>
                <a:gd name="connsiteY1404" fmla="*/ 2875806 h 3342500"/>
                <a:gd name="connsiteX1405" fmla="*/ 3073390 w 3478122"/>
                <a:gd name="connsiteY1405" fmla="*/ 2724448 h 3342500"/>
                <a:gd name="connsiteX1406" fmla="*/ 3073390 w 3478122"/>
                <a:gd name="connsiteY1406" fmla="*/ 2585696 h 3342500"/>
                <a:gd name="connsiteX1407" fmla="*/ 3260029 w 3478122"/>
                <a:gd name="connsiteY1407" fmla="*/ 2585696 h 3342500"/>
                <a:gd name="connsiteX1408" fmla="*/ 3260029 w 3478122"/>
                <a:gd name="connsiteY1408" fmla="*/ 2724448 h 3342500"/>
                <a:gd name="connsiteX1409" fmla="*/ 3073390 w 3478122"/>
                <a:gd name="connsiteY1409" fmla="*/ 2724448 h 3342500"/>
                <a:gd name="connsiteX1410" fmla="*/ 3073390 w 3478122"/>
                <a:gd name="connsiteY1410" fmla="*/ 2573089 h 3342500"/>
                <a:gd name="connsiteX1411" fmla="*/ 3073390 w 3478122"/>
                <a:gd name="connsiteY1411" fmla="*/ 2434338 h 3342500"/>
                <a:gd name="connsiteX1412" fmla="*/ 3260029 w 3478122"/>
                <a:gd name="connsiteY1412" fmla="*/ 2434338 h 3342500"/>
                <a:gd name="connsiteX1413" fmla="*/ 3260029 w 3478122"/>
                <a:gd name="connsiteY1413" fmla="*/ 2573089 h 3342500"/>
                <a:gd name="connsiteX1414" fmla="*/ 3073390 w 3478122"/>
                <a:gd name="connsiteY1414" fmla="*/ 2573089 h 3342500"/>
                <a:gd name="connsiteX1415" fmla="*/ 3073390 w 3478122"/>
                <a:gd name="connsiteY1415" fmla="*/ 2421731 h 3342500"/>
                <a:gd name="connsiteX1416" fmla="*/ 3073390 w 3478122"/>
                <a:gd name="connsiteY1416" fmla="*/ 2282980 h 3342500"/>
                <a:gd name="connsiteX1417" fmla="*/ 3260029 w 3478122"/>
                <a:gd name="connsiteY1417" fmla="*/ 2282980 h 3342500"/>
                <a:gd name="connsiteX1418" fmla="*/ 3260029 w 3478122"/>
                <a:gd name="connsiteY1418" fmla="*/ 2421731 h 3342500"/>
                <a:gd name="connsiteX1419" fmla="*/ 3073390 w 3478122"/>
                <a:gd name="connsiteY1419" fmla="*/ 2421731 h 3342500"/>
                <a:gd name="connsiteX1420" fmla="*/ 3073390 w 3478122"/>
                <a:gd name="connsiteY1420" fmla="*/ 2270373 h 3342500"/>
                <a:gd name="connsiteX1421" fmla="*/ 3073390 w 3478122"/>
                <a:gd name="connsiteY1421" fmla="*/ 2131621 h 3342500"/>
                <a:gd name="connsiteX1422" fmla="*/ 3260029 w 3478122"/>
                <a:gd name="connsiteY1422" fmla="*/ 2131621 h 3342500"/>
                <a:gd name="connsiteX1423" fmla="*/ 3260029 w 3478122"/>
                <a:gd name="connsiteY1423" fmla="*/ 2270373 h 3342500"/>
                <a:gd name="connsiteX1424" fmla="*/ 3073390 w 3478122"/>
                <a:gd name="connsiteY1424" fmla="*/ 2270373 h 3342500"/>
                <a:gd name="connsiteX1425" fmla="*/ 3073390 w 3478122"/>
                <a:gd name="connsiteY1425" fmla="*/ 2119015 h 3342500"/>
                <a:gd name="connsiteX1426" fmla="*/ 3073390 w 3478122"/>
                <a:gd name="connsiteY1426" fmla="*/ 1980263 h 3342500"/>
                <a:gd name="connsiteX1427" fmla="*/ 3260029 w 3478122"/>
                <a:gd name="connsiteY1427" fmla="*/ 1980263 h 3342500"/>
                <a:gd name="connsiteX1428" fmla="*/ 3260029 w 3478122"/>
                <a:gd name="connsiteY1428" fmla="*/ 2119015 h 3342500"/>
                <a:gd name="connsiteX1429" fmla="*/ 3073390 w 3478122"/>
                <a:gd name="connsiteY1429" fmla="*/ 2119015 h 3342500"/>
                <a:gd name="connsiteX1430" fmla="*/ 3073390 w 3478122"/>
                <a:gd name="connsiteY1430" fmla="*/ 1967656 h 3342500"/>
                <a:gd name="connsiteX1431" fmla="*/ 3073390 w 3478122"/>
                <a:gd name="connsiteY1431" fmla="*/ 1828905 h 3342500"/>
                <a:gd name="connsiteX1432" fmla="*/ 3260029 w 3478122"/>
                <a:gd name="connsiteY1432" fmla="*/ 1828905 h 3342500"/>
                <a:gd name="connsiteX1433" fmla="*/ 3260029 w 3478122"/>
                <a:gd name="connsiteY1433" fmla="*/ 1967656 h 3342500"/>
                <a:gd name="connsiteX1434" fmla="*/ 3073390 w 3478122"/>
                <a:gd name="connsiteY1434" fmla="*/ 1967656 h 3342500"/>
                <a:gd name="connsiteX1435" fmla="*/ 3073390 w 3478122"/>
                <a:gd name="connsiteY1435" fmla="*/ 1816298 h 3342500"/>
                <a:gd name="connsiteX1436" fmla="*/ 3073390 w 3478122"/>
                <a:gd name="connsiteY1436" fmla="*/ 1677547 h 3342500"/>
                <a:gd name="connsiteX1437" fmla="*/ 3260029 w 3478122"/>
                <a:gd name="connsiteY1437" fmla="*/ 1677547 h 3342500"/>
                <a:gd name="connsiteX1438" fmla="*/ 3260029 w 3478122"/>
                <a:gd name="connsiteY1438" fmla="*/ 1816298 h 3342500"/>
                <a:gd name="connsiteX1439" fmla="*/ 3073390 w 3478122"/>
                <a:gd name="connsiteY1439" fmla="*/ 1816298 h 3342500"/>
                <a:gd name="connsiteX1440" fmla="*/ 3073390 w 3478122"/>
                <a:gd name="connsiteY1440" fmla="*/ 1664940 h 3342500"/>
                <a:gd name="connsiteX1441" fmla="*/ 3073390 w 3478122"/>
                <a:gd name="connsiteY1441" fmla="*/ 1526189 h 3342500"/>
                <a:gd name="connsiteX1442" fmla="*/ 3260029 w 3478122"/>
                <a:gd name="connsiteY1442" fmla="*/ 1526189 h 3342500"/>
                <a:gd name="connsiteX1443" fmla="*/ 3260029 w 3478122"/>
                <a:gd name="connsiteY1443" fmla="*/ 1664940 h 3342500"/>
                <a:gd name="connsiteX1444" fmla="*/ 3073390 w 3478122"/>
                <a:gd name="connsiteY1444" fmla="*/ 1664940 h 3342500"/>
                <a:gd name="connsiteX1445" fmla="*/ 3073390 w 3478122"/>
                <a:gd name="connsiteY1445" fmla="*/ 1513582 h 3342500"/>
                <a:gd name="connsiteX1446" fmla="*/ 3073390 w 3478122"/>
                <a:gd name="connsiteY1446" fmla="*/ 1374830 h 3342500"/>
                <a:gd name="connsiteX1447" fmla="*/ 3260029 w 3478122"/>
                <a:gd name="connsiteY1447" fmla="*/ 1374830 h 3342500"/>
                <a:gd name="connsiteX1448" fmla="*/ 3260029 w 3478122"/>
                <a:gd name="connsiteY1448" fmla="*/ 1513582 h 3342500"/>
                <a:gd name="connsiteX1449" fmla="*/ 3073390 w 3478122"/>
                <a:gd name="connsiteY1449" fmla="*/ 1513582 h 3342500"/>
                <a:gd name="connsiteX1450" fmla="*/ 3073390 w 3478122"/>
                <a:gd name="connsiteY1450" fmla="*/ 1362224 h 3342500"/>
                <a:gd name="connsiteX1451" fmla="*/ 3073390 w 3478122"/>
                <a:gd name="connsiteY1451" fmla="*/ 1223472 h 3342500"/>
                <a:gd name="connsiteX1452" fmla="*/ 3260029 w 3478122"/>
                <a:gd name="connsiteY1452" fmla="*/ 1223472 h 3342500"/>
                <a:gd name="connsiteX1453" fmla="*/ 3260029 w 3478122"/>
                <a:gd name="connsiteY1453" fmla="*/ 1362224 h 3342500"/>
                <a:gd name="connsiteX1454" fmla="*/ 3073390 w 3478122"/>
                <a:gd name="connsiteY1454" fmla="*/ 1362224 h 3342500"/>
                <a:gd name="connsiteX1455" fmla="*/ 3073390 w 3478122"/>
                <a:gd name="connsiteY1455" fmla="*/ 1210866 h 3342500"/>
                <a:gd name="connsiteX1456" fmla="*/ 3073390 w 3478122"/>
                <a:gd name="connsiteY1456" fmla="*/ 1072114 h 3342500"/>
                <a:gd name="connsiteX1457" fmla="*/ 3260029 w 3478122"/>
                <a:gd name="connsiteY1457" fmla="*/ 1072114 h 3342500"/>
                <a:gd name="connsiteX1458" fmla="*/ 3260029 w 3478122"/>
                <a:gd name="connsiteY1458" fmla="*/ 1210866 h 3342500"/>
                <a:gd name="connsiteX1459" fmla="*/ 3073390 w 3478122"/>
                <a:gd name="connsiteY1459" fmla="*/ 1210866 h 3342500"/>
                <a:gd name="connsiteX1460" fmla="*/ 3073390 w 3478122"/>
                <a:gd name="connsiteY1460" fmla="*/ 1059507 h 3342500"/>
                <a:gd name="connsiteX1461" fmla="*/ 3073390 w 3478122"/>
                <a:gd name="connsiteY1461" fmla="*/ 920756 h 3342500"/>
                <a:gd name="connsiteX1462" fmla="*/ 3260029 w 3478122"/>
                <a:gd name="connsiteY1462" fmla="*/ 920756 h 3342500"/>
                <a:gd name="connsiteX1463" fmla="*/ 3260029 w 3478122"/>
                <a:gd name="connsiteY1463" fmla="*/ 1059507 h 3342500"/>
                <a:gd name="connsiteX1464" fmla="*/ 3073390 w 3478122"/>
                <a:gd name="connsiteY1464" fmla="*/ 1059507 h 3342500"/>
                <a:gd name="connsiteX1465" fmla="*/ 3073390 w 3478122"/>
                <a:gd name="connsiteY1465" fmla="*/ 908149 h 3342500"/>
                <a:gd name="connsiteX1466" fmla="*/ 3073390 w 3478122"/>
                <a:gd name="connsiteY1466" fmla="*/ 769397 h 3342500"/>
                <a:gd name="connsiteX1467" fmla="*/ 3260029 w 3478122"/>
                <a:gd name="connsiteY1467" fmla="*/ 769397 h 3342500"/>
                <a:gd name="connsiteX1468" fmla="*/ 3260029 w 3478122"/>
                <a:gd name="connsiteY1468" fmla="*/ 908149 h 3342500"/>
                <a:gd name="connsiteX1469" fmla="*/ 3073390 w 3478122"/>
                <a:gd name="connsiteY1469" fmla="*/ 908149 h 3342500"/>
                <a:gd name="connsiteX1470" fmla="*/ 3073390 w 3478122"/>
                <a:gd name="connsiteY1470" fmla="*/ 756791 h 3342500"/>
                <a:gd name="connsiteX1471" fmla="*/ 3073390 w 3478122"/>
                <a:gd name="connsiteY1471" fmla="*/ 618039 h 3342500"/>
                <a:gd name="connsiteX1472" fmla="*/ 3260029 w 3478122"/>
                <a:gd name="connsiteY1472" fmla="*/ 618039 h 3342500"/>
                <a:gd name="connsiteX1473" fmla="*/ 3260029 w 3478122"/>
                <a:gd name="connsiteY1473" fmla="*/ 756791 h 3342500"/>
                <a:gd name="connsiteX1474" fmla="*/ 3073390 w 3478122"/>
                <a:gd name="connsiteY1474" fmla="*/ 756791 h 3342500"/>
                <a:gd name="connsiteX1475" fmla="*/ 3073390 w 3478122"/>
                <a:gd name="connsiteY1475" fmla="*/ 605433 h 3342500"/>
                <a:gd name="connsiteX1476" fmla="*/ 3073390 w 3478122"/>
                <a:gd name="connsiteY1476" fmla="*/ 466681 h 3342500"/>
                <a:gd name="connsiteX1477" fmla="*/ 3260029 w 3478122"/>
                <a:gd name="connsiteY1477" fmla="*/ 466681 h 3342500"/>
                <a:gd name="connsiteX1478" fmla="*/ 3260029 w 3478122"/>
                <a:gd name="connsiteY1478" fmla="*/ 605433 h 3342500"/>
                <a:gd name="connsiteX1479" fmla="*/ 3073390 w 3478122"/>
                <a:gd name="connsiteY1479" fmla="*/ 605433 h 3342500"/>
                <a:gd name="connsiteX1480" fmla="*/ 3073390 w 3478122"/>
                <a:gd name="connsiteY1480" fmla="*/ 454075 h 3342500"/>
                <a:gd name="connsiteX1481" fmla="*/ 3073390 w 3478122"/>
                <a:gd name="connsiteY1481" fmla="*/ 315323 h 3342500"/>
                <a:gd name="connsiteX1482" fmla="*/ 3260029 w 3478122"/>
                <a:gd name="connsiteY1482" fmla="*/ 315323 h 3342500"/>
                <a:gd name="connsiteX1483" fmla="*/ 3260029 w 3478122"/>
                <a:gd name="connsiteY1483" fmla="*/ 454075 h 3342500"/>
                <a:gd name="connsiteX1484" fmla="*/ 3073390 w 3478122"/>
                <a:gd name="connsiteY1484" fmla="*/ 454075 h 3342500"/>
                <a:gd name="connsiteX1485" fmla="*/ 3073390 w 3478122"/>
                <a:gd name="connsiteY1485" fmla="*/ 302716 h 3342500"/>
                <a:gd name="connsiteX1486" fmla="*/ 3073390 w 3478122"/>
                <a:gd name="connsiteY1486" fmla="*/ 163965 h 3342500"/>
                <a:gd name="connsiteX1487" fmla="*/ 3260029 w 3478122"/>
                <a:gd name="connsiteY1487" fmla="*/ 163965 h 3342500"/>
                <a:gd name="connsiteX1488" fmla="*/ 3260029 w 3478122"/>
                <a:gd name="connsiteY1488" fmla="*/ 302716 h 3342500"/>
                <a:gd name="connsiteX1489" fmla="*/ 3073390 w 3478122"/>
                <a:gd name="connsiteY1489" fmla="*/ 302716 h 3342500"/>
                <a:gd name="connsiteX1490" fmla="*/ 3073390 w 3478122"/>
                <a:gd name="connsiteY1490" fmla="*/ 151358 h 3342500"/>
                <a:gd name="connsiteX1491" fmla="*/ 3073390 w 3478122"/>
                <a:gd name="connsiteY1491" fmla="*/ 12606 h 3342500"/>
                <a:gd name="connsiteX1492" fmla="*/ 3260029 w 3478122"/>
                <a:gd name="connsiteY1492" fmla="*/ 12606 h 3342500"/>
                <a:gd name="connsiteX1493" fmla="*/ 3260029 w 3478122"/>
                <a:gd name="connsiteY1493" fmla="*/ 151358 h 3342500"/>
                <a:gd name="connsiteX1494" fmla="*/ 3073390 w 3478122"/>
                <a:gd name="connsiteY1494" fmla="*/ 151358 h 3342500"/>
                <a:gd name="connsiteX1495" fmla="*/ 3056414 w 3478122"/>
                <a:gd name="connsiteY1495" fmla="*/ 151358 h 3342500"/>
                <a:gd name="connsiteX1496" fmla="*/ 2869775 w 3478122"/>
                <a:gd name="connsiteY1496" fmla="*/ 151358 h 3342500"/>
                <a:gd name="connsiteX1497" fmla="*/ 2869775 w 3478122"/>
                <a:gd name="connsiteY1497" fmla="*/ 12606 h 3342500"/>
                <a:gd name="connsiteX1498" fmla="*/ 3056414 w 3478122"/>
                <a:gd name="connsiteY1498" fmla="*/ 12606 h 3342500"/>
                <a:gd name="connsiteX1499" fmla="*/ 3056414 w 3478122"/>
                <a:gd name="connsiteY1499" fmla="*/ 151358 h 3342500"/>
                <a:gd name="connsiteX1500" fmla="*/ 2852818 w 3478122"/>
                <a:gd name="connsiteY1500" fmla="*/ 151358 h 3342500"/>
                <a:gd name="connsiteX1501" fmla="*/ 2666178 w 3478122"/>
                <a:gd name="connsiteY1501" fmla="*/ 151358 h 3342500"/>
                <a:gd name="connsiteX1502" fmla="*/ 2666178 w 3478122"/>
                <a:gd name="connsiteY1502" fmla="*/ 12606 h 3342500"/>
                <a:gd name="connsiteX1503" fmla="*/ 2852818 w 3478122"/>
                <a:gd name="connsiteY1503" fmla="*/ 12606 h 3342500"/>
                <a:gd name="connsiteX1504" fmla="*/ 2852818 w 3478122"/>
                <a:gd name="connsiteY1504" fmla="*/ 151358 h 3342500"/>
                <a:gd name="connsiteX1505" fmla="*/ 2649221 w 3478122"/>
                <a:gd name="connsiteY1505" fmla="*/ 151358 h 3342500"/>
                <a:gd name="connsiteX1506" fmla="*/ 2462581 w 3478122"/>
                <a:gd name="connsiteY1506" fmla="*/ 151358 h 3342500"/>
                <a:gd name="connsiteX1507" fmla="*/ 2462581 w 3478122"/>
                <a:gd name="connsiteY1507" fmla="*/ 12606 h 3342500"/>
                <a:gd name="connsiteX1508" fmla="*/ 2649221 w 3478122"/>
                <a:gd name="connsiteY1508" fmla="*/ 12606 h 3342500"/>
                <a:gd name="connsiteX1509" fmla="*/ 2649221 w 3478122"/>
                <a:gd name="connsiteY1509" fmla="*/ 151358 h 3342500"/>
                <a:gd name="connsiteX1510" fmla="*/ 2445624 w 3478122"/>
                <a:gd name="connsiteY1510" fmla="*/ 151358 h 3342500"/>
                <a:gd name="connsiteX1511" fmla="*/ 2258984 w 3478122"/>
                <a:gd name="connsiteY1511" fmla="*/ 151358 h 3342500"/>
                <a:gd name="connsiteX1512" fmla="*/ 2258984 w 3478122"/>
                <a:gd name="connsiteY1512" fmla="*/ 12606 h 3342500"/>
                <a:gd name="connsiteX1513" fmla="*/ 2445624 w 3478122"/>
                <a:gd name="connsiteY1513" fmla="*/ 12606 h 3342500"/>
                <a:gd name="connsiteX1514" fmla="*/ 2445624 w 3478122"/>
                <a:gd name="connsiteY1514" fmla="*/ 151358 h 3342500"/>
                <a:gd name="connsiteX1515" fmla="*/ 2242027 w 3478122"/>
                <a:gd name="connsiteY1515" fmla="*/ 151358 h 3342500"/>
                <a:gd name="connsiteX1516" fmla="*/ 2055387 w 3478122"/>
                <a:gd name="connsiteY1516" fmla="*/ 151358 h 3342500"/>
                <a:gd name="connsiteX1517" fmla="*/ 2055387 w 3478122"/>
                <a:gd name="connsiteY1517" fmla="*/ 12606 h 3342500"/>
                <a:gd name="connsiteX1518" fmla="*/ 2242027 w 3478122"/>
                <a:gd name="connsiteY1518" fmla="*/ 12606 h 3342500"/>
                <a:gd name="connsiteX1519" fmla="*/ 2242027 w 3478122"/>
                <a:gd name="connsiteY1519" fmla="*/ 151358 h 3342500"/>
                <a:gd name="connsiteX1520" fmla="*/ 2038430 w 3478122"/>
                <a:gd name="connsiteY1520" fmla="*/ 151358 h 3342500"/>
                <a:gd name="connsiteX1521" fmla="*/ 1851790 w 3478122"/>
                <a:gd name="connsiteY1521" fmla="*/ 151358 h 3342500"/>
                <a:gd name="connsiteX1522" fmla="*/ 1851790 w 3478122"/>
                <a:gd name="connsiteY1522" fmla="*/ 12606 h 3342500"/>
                <a:gd name="connsiteX1523" fmla="*/ 2038430 w 3478122"/>
                <a:gd name="connsiteY1523" fmla="*/ 12606 h 3342500"/>
                <a:gd name="connsiteX1524" fmla="*/ 2038430 w 3478122"/>
                <a:gd name="connsiteY1524" fmla="*/ 151358 h 3342500"/>
                <a:gd name="connsiteX1525" fmla="*/ 1834833 w 3478122"/>
                <a:gd name="connsiteY1525" fmla="*/ 151358 h 3342500"/>
                <a:gd name="connsiteX1526" fmla="*/ 1648193 w 3478122"/>
                <a:gd name="connsiteY1526" fmla="*/ 151358 h 3342500"/>
                <a:gd name="connsiteX1527" fmla="*/ 1648193 w 3478122"/>
                <a:gd name="connsiteY1527" fmla="*/ 12606 h 3342500"/>
                <a:gd name="connsiteX1528" fmla="*/ 1834833 w 3478122"/>
                <a:gd name="connsiteY1528" fmla="*/ 12606 h 3342500"/>
                <a:gd name="connsiteX1529" fmla="*/ 1834833 w 3478122"/>
                <a:gd name="connsiteY1529" fmla="*/ 151358 h 3342500"/>
                <a:gd name="connsiteX1530" fmla="*/ 1631236 w 3478122"/>
                <a:gd name="connsiteY1530" fmla="*/ 151358 h 3342500"/>
                <a:gd name="connsiteX1531" fmla="*/ 1444597 w 3478122"/>
                <a:gd name="connsiteY1531" fmla="*/ 151358 h 3342500"/>
                <a:gd name="connsiteX1532" fmla="*/ 1444597 w 3478122"/>
                <a:gd name="connsiteY1532" fmla="*/ 12606 h 3342500"/>
                <a:gd name="connsiteX1533" fmla="*/ 1631236 w 3478122"/>
                <a:gd name="connsiteY1533" fmla="*/ 12606 h 3342500"/>
                <a:gd name="connsiteX1534" fmla="*/ 1631236 w 3478122"/>
                <a:gd name="connsiteY1534" fmla="*/ 151358 h 3342500"/>
                <a:gd name="connsiteX1535" fmla="*/ 1427640 w 3478122"/>
                <a:gd name="connsiteY1535" fmla="*/ 151358 h 3342500"/>
                <a:gd name="connsiteX1536" fmla="*/ 1241000 w 3478122"/>
                <a:gd name="connsiteY1536" fmla="*/ 151358 h 3342500"/>
                <a:gd name="connsiteX1537" fmla="*/ 1241000 w 3478122"/>
                <a:gd name="connsiteY1537" fmla="*/ 12606 h 3342500"/>
                <a:gd name="connsiteX1538" fmla="*/ 1427640 w 3478122"/>
                <a:gd name="connsiteY1538" fmla="*/ 12606 h 3342500"/>
                <a:gd name="connsiteX1539" fmla="*/ 1427640 w 3478122"/>
                <a:gd name="connsiteY1539" fmla="*/ 151358 h 3342500"/>
                <a:gd name="connsiteX1540" fmla="*/ 1224042 w 3478122"/>
                <a:gd name="connsiteY1540" fmla="*/ 151358 h 3342500"/>
                <a:gd name="connsiteX1541" fmla="*/ 1037403 w 3478122"/>
                <a:gd name="connsiteY1541" fmla="*/ 151358 h 3342500"/>
                <a:gd name="connsiteX1542" fmla="*/ 1037403 w 3478122"/>
                <a:gd name="connsiteY1542" fmla="*/ 12606 h 3342500"/>
                <a:gd name="connsiteX1543" fmla="*/ 1224042 w 3478122"/>
                <a:gd name="connsiteY1543" fmla="*/ 12606 h 3342500"/>
                <a:gd name="connsiteX1544" fmla="*/ 1224042 w 3478122"/>
                <a:gd name="connsiteY1544" fmla="*/ 151358 h 3342500"/>
                <a:gd name="connsiteX1545" fmla="*/ 1020446 w 3478122"/>
                <a:gd name="connsiteY1545" fmla="*/ 151358 h 3342500"/>
                <a:gd name="connsiteX1546" fmla="*/ 833806 w 3478122"/>
                <a:gd name="connsiteY1546" fmla="*/ 151358 h 3342500"/>
                <a:gd name="connsiteX1547" fmla="*/ 833806 w 3478122"/>
                <a:gd name="connsiteY1547" fmla="*/ 12606 h 3342500"/>
                <a:gd name="connsiteX1548" fmla="*/ 1020446 w 3478122"/>
                <a:gd name="connsiteY1548" fmla="*/ 12606 h 3342500"/>
                <a:gd name="connsiteX1549" fmla="*/ 1020446 w 3478122"/>
                <a:gd name="connsiteY1549" fmla="*/ 151358 h 3342500"/>
                <a:gd name="connsiteX1550" fmla="*/ 816849 w 3478122"/>
                <a:gd name="connsiteY1550" fmla="*/ 151358 h 3342500"/>
                <a:gd name="connsiteX1551" fmla="*/ 630209 w 3478122"/>
                <a:gd name="connsiteY1551" fmla="*/ 151358 h 3342500"/>
                <a:gd name="connsiteX1552" fmla="*/ 630209 w 3478122"/>
                <a:gd name="connsiteY1552" fmla="*/ 12606 h 3342500"/>
                <a:gd name="connsiteX1553" fmla="*/ 816849 w 3478122"/>
                <a:gd name="connsiteY1553" fmla="*/ 12606 h 3342500"/>
                <a:gd name="connsiteX1554" fmla="*/ 816849 w 3478122"/>
                <a:gd name="connsiteY1554" fmla="*/ 151358 h 3342500"/>
                <a:gd name="connsiteX1555" fmla="*/ 613252 w 3478122"/>
                <a:gd name="connsiteY1555" fmla="*/ 151358 h 3342500"/>
                <a:gd name="connsiteX1556" fmla="*/ 426613 w 3478122"/>
                <a:gd name="connsiteY1556" fmla="*/ 151358 h 3342500"/>
                <a:gd name="connsiteX1557" fmla="*/ 426613 w 3478122"/>
                <a:gd name="connsiteY1557" fmla="*/ 12606 h 3342500"/>
                <a:gd name="connsiteX1558" fmla="*/ 613252 w 3478122"/>
                <a:gd name="connsiteY1558" fmla="*/ 12606 h 3342500"/>
                <a:gd name="connsiteX1559" fmla="*/ 613252 w 3478122"/>
                <a:gd name="connsiteY1559" fmla="*/ 151358 h 3342500"/>
                <a:gd name="connsiteX1560" fmla="*/ 409655 w 3478122"/>
                <a:gd name="connsiteY1560" fmla="*/ 151358 h 3342500"/>
                <a:gd name="connsiteX1561" fmla="*/ 223016 w 3478122"/>
                <a:gd name="connsiteY1561" fmla="*/ 151358 h 3342500"/>
                <a:gd name="connsiteX1562" fmla="*/ 223016 w 3478122"/>
                <a:gd name="connsiteY1562" fmla="*/ 12606 h 3342500"/>
                <a:gd name="connsiteX1563" fmla="*/ 409655 w 3478122"/>
                <a:gd name="connsiteY1563" fmla="*/ 12606 h 3342500"/>
                <a:gd name="connsiteX1564" fmla="*/ 409655 w 3478122"/>
                <a:gd name="connsiteY1564" fmla="*/ 151358 h 3342500"/>
                <a:gd name="connsiteX1565" fmla="*/ 409655 w 3478122"/>
                <a:gd name="connsiteY1565" fmla="*/ 163965 h 3342500"/>
                <a:gd name="connsiteX1566" fmla="*/ 409655 w 3478122"/>
                <a:gd name="connsiteY1566" fmla="*/ 302716 h 3342500"/>
                <a:gd name="connsiteX1567" fmla="*/ 223016 w 3478122"/>
                <a:gd name="connsiteY1567" fmla="*/ 302716 h 3342500"/>
                <a:gd name="connsiteX1568" fmla="*/ 223016 w 3478122"/>
                <a:gd name="connsiteY1568" fmla="*/ 163965 h 3342500"/>
                <a:gd name="connsiteX1569" fmla="*/ 409655 w 3478122"/>
                <a:gd name="connsiteY1569" fmla="*/ 163965 h 3342500"/>
                <a:gd name="connsiteX1570" fmla="*/ 206058 w 3478122"/>
                <a:gd name="connsiteY1570" fmla="*/ 302716 h 3342500"/>
                <a:gd name="connsiteX1571" fmla="*/ 16958 w 3478122"/>
                <a:gd name="connsiteY1571" fmla="*/ 302716 h 3342500"/>
                <a:gd name="connsiteX1572" fmla="*/ 16958 w 3478122"/>
                <a:gd name="connsiteY1572" fmla="*/ 163965 h 3342500"/>
                <a:gd name="connsiteX1573" fmla="*/ 206058 w 3478122"/>
                <a:gd name="connsiteY1573" fmla="*/ 163965 h 3342500"/>
                <a:gd name="connsiteX1574" fmla="*/ 206058 w 3478122"/>
                <a:gd name="connsiteY1574" fmla="*/ 302716 h 3342500"/>
                <a:gd name="connsiteX1575" fmla="*/ 16958 w 3478122"/>
                <a:gd name="connsiteY1575" fmla="*/ 315323 h 3342500"/>
                <a:gd name="connsiteX1576" fmla="*/ 206058 w 3478122"/>
                <a:gd name="connsiteY1576" fmla="*/ 315323 h 3342500"/>
                <a:gd name="connsiteX1577" fmla="*/ 206058 w 3478122"/>
                <a:gd name="connsiteY1577" fmla="*/ 454075 h 3342500"/>
                <a:gd name="connsiteX1578" fmla="*/ 16958 w 3478122"/>
                <a:gd name="connsiteY1578" fmla="*/ 454075 h 3342500"/>
                <a:gd name="connsiteX1579" fmla="*/ 16958 w 3478122"/>
                <a:gd name="connsiteY1579" fmla="*/ 315323 h 3342500"/>
                <a:gd name="connsiteX1580" fmla="*/ 206058 w 3478122"/>
                <a:gd name="connsiteY1580" fmla="*/ 466681 h 3342500"/>
                <a:gd name="connsiteX1581" fmla="*/ 206058 w 3478122"/>
                <a:gd name="connsiteY1581" fmla="*/ 605433 h 3342500"/>
                <a:gd name="connsiteX1582" fmla="*/ 16958 w 3478122"/>
                <a:gd name="connsiteY1582" fmla="*/ 605433 h 3342500"/>
                <a:gd name="connsiteX1583" fmla="*/ 16958 w 3478122"/>
                <a:gd name="connsiteY1583" fmla="*/ 466681 h 3342500"/>
                <a:gd name="connsiteX1584" fmla="*/ 206058 w 3478122"/>
                <a:gd name="connsiteY1584" fmla="*/ 466681 h 3342500"/>
                <a:gd name="connsiteX1585" fmla="*/ 16958 w 3478122"/>
                <a:gd name="connsiteY1585" fmla="*/ 618039 h 3342500"/>
                <a:gd name="connsiteX1586" fmla="*/ 206058 w 3478122"/>
                <a:gd name="connsiteY1586" fmla="*/ 618039 h 3342500"/>
                <a:gd name="connsiteX1587" fmla="*/ 206058 w 3478122"/>
                <a:gd name="connsiteY1587" fmla="*/ 756791 h 3342500"/>
                <a:gd name="connsiteX1588" fmla="*/ 16958 w 3478122"/>
                <a:gd name="connsiteY1588" fmla="*/ 756791 h 3342500"/>
                <a:gd name="connsiteX1589" fmla="*/ 16958 w 3478122"/>
                <a:gd name="connsiteY1589" fmla="*/ 618039 h 3342500"/>
                <a:gd name="connsiteX1590" fmla="*/ 206058 w 3478122"/>
                <a:gd name="connsiteY1590" fmla="*/ 769397 h 3342500"/>
                <a:gd name="connsiteX1591" fmla="*/ 206058 w 3478122"/>
                <a:gd name="connsiteY1591" fmla="*/ 908149 h 3342500"/>
                <a:gd name="connsiteX1592" fmla="*/ 16958 w 3478122"/>
                <a:gd name="connsiteY1592" fmla="*/ 908149 h 3342500"/>
                <a:gd name="connsiteX1593" fmla="*/ 16958 w 3478122"/>
                <a:gd name="connsiteY1593" fmla="*/ 769397 h 3342500"/>
                <a:gd name="connsiteX1594" fmla="*/ 206058 w 3478122"/>
                <a:gd name="connsiteY1594" fmla="*/ 769397 h 3342500"/>
                <a:gd name="connsiteX1595" fmla="*/ 16958 w 3478122"/>
                <a:gd name="connsiteY1595" fmla="*/ 920756 h 3342500"/>
                <a:gd name="connsiteX1596" fmla="*/ 206058 w 3478122"/>
                <a:gd name="connsiteY1596" fmla="*/ 920756 h 3342500"/>
                <a:gd name="connsiteX1597" fmla="*/ 206058 w 3478122"/>
                <a:gd name="connsiteY1597" fmla="*/ 1059507 h 3342500"/>
                <a:gd name="connsiteX1598" fmla="*/ 16958 w 3478122"/>
                <a:gd name="connsiteY1598" fmla="*/ 1059507 h 3342500"/>
                <a:gd name="connsiteX1599" fmla="*/ 16958 w 3478122"/>
                <a:gd name="connsiteY1599" fmla="*/ 920756 h 3342500"/>
                <a:gd name="connsiteX1600" fmla="*/ 206058 w 3478122"/>
                <a:gd name="connsiteY1600" fmla="*/ 1072114 h 3342500"/>
                <a:gd name="connsiteX1601" fmla="*/ 206058 w 3478122"/>
                <a:gd name="connsiteY1601" fmla="*/ 1210866 h 3342500"/>
                <a:gd name="connsiteX1602" fmla="*/ 16958 w 3478122"/>
                <a:gd name="connsiteY1602" fmla="*/ 1210866 h 3342500"/>
                <a:gd name="connsiteX1603" fmla="*/ 16958 w 3478122"/>
                <a:gd name="connsiteY1603" fmla="*/ 1072114 h 3342500"/>
                <a:gd name="connsiteX1604" fmla="*/ 206058 w 3478122"/>
                <a:gd name="connsiteY1604" fmla="*/ 1072114 h 3342500"/>
                <a:gd name="connsiteX1605" fmla="*/ 16958 w 3478122"/>
                <a:gd name="connsiteY1605" fmla="*/ 1223472 h 3342500"/>
                <a:gd name="connsiteX1606" fmla="*/ 206058 w 3478122"/>
                <a:gd name="connsiteY1606" fmla="*/ 1223472 h 3342500"/>
                <a:gd name="connsiteX1607" fmla="*/ 206058 w 3478122"/>
                <a:gd name="connsiteY1607" fmla="*/ 1362224 h 3342500"/>
                <a:gd name="connsiteX1608" fmla="*/ 16958 w 3478122"/>
                <a:gd name="connsiteY1608" fmla="*/ 1362224 h 3342500"/>
                <a:gd name="connsiteX1609" fmla="*/ 16958 w 3478122"/>
                <a:gd name="connsiteY1609" fmla="*/ 1223472 h 3342500"/>
                <a:gd name="connsiteX1610" fmla="*/ 206058 w 3478122"/>
                <a:gd name="connsiteY1610" fmla="*/ 1374830 h 3342500"/>
                <a:gd name="connsiteX1611" fmla="*/ 206058 w 3478122"/>
                <a:gd name="connsiteY1611" fmla="*/ 1513582 h 3342500"/>
                <a:gd name="connsiteX1612" fmla="*/ 16958 w 3478122"/>
                <a:gd name="connsiteY1612" fmla="*/ 1513582 h 3342500"/>
                <a:gd name="connsiteX1613" fmla="*/ 16958 w 3478122"/>
                <a:gd name="connsiteY1613" fmla="*/ 1374830 h 3342500"/>
                <a:gd name="connsiteX1614" fmla="*/ 206058 w 3478122"/>
                <a:gd name="connsiteY1614" fmla="*/ 1374830 h 3342500"/>
                <a:gd name="connsiteX1615" fmla="*/ 16958 w 3478122"/>
                <a:gd name="connsiteY1615" fmla="*/ 1526189 h 3342500"/>
                <a:gd name="connsiteX1616" fmla="*/ 206058 w 3478122"/>
                <a:gd name="connsiteY1616" fmla="*/ 1526189 h 3342500"/>
                <a:gd name="connsiteX1617" fmla="*/ 206058 w 3478122"/>
                <a:gd name="connsiteY1617" fmla="*/ 1664940 h 3342500"/>
                <a:gd name="connsiteX1618" fmla="*/ 16958 w 3478122"/>
                <a:gd name="connsiteY1618" fmla="*/ 1664940 h 3342500"/>
                <a:gd name="connsiteX1619" fmla="*/ 16958 w 3478122"/>
                <a:gd name="connsiteY1619" fmla="*/ 1526189 h 3342500"/>
                <a:gd name="connsiteX1620" fmla="*/ 206058 w 3478122"/>
                <a:gd name="connsiteY1620" fmla="*/ 1677547 h 3342500"/>
                <a:gd name="connsiteX1621" fmla="*/ 206058 w 3478122"/>
                <a:gd name="connsiteY1621" fmla="*/ 1816298 h 3342500"/>
                <a:gd name="connsiteX1622" fmla="*/ 16958 w 3478122"/>
                <a:gd name="connsiteY1622" fmla="*/ 1816298 h 3342500"/>
                <a:gd name="connsiteX1623" fmla="*/ 16958 w 3478122"/>
                <a:gd name="connsiteY1623" fmla="*/ 1677547 h 3342500"/>
                <a:gd name="connsiteX1624" fmla="*/ 206058 w 3478122"/>
                <a:gd name="connsiteY1624" fmla="*/ 1677547 h 3342500"/>
                <a:gd name="connsiteX1625" fmla="*/ 16958 w 3478122"/>
                <a:gd name="connsiteY1625" fmla="*/ 1828905 h 3342500"/>
                <a:gd name="connsiteX1626" fmla="*/ 206058 w 3478122"/>
                <a:gd name="connsiteY1626" fmla="*/ 1828905 h 3342500"/>
                <a:gd name="connsiteX1627" fmla="*/ 206058 w 3478122"/>
                <a:gd name="connsiteY1627" fmla="*/ 1967656 h 3342500"/>
                <a:gd name="connsiteX1628" fmla="*/ 16958 w 3478122"/>
                <a:gd name="connsiteY1628" fmla="*/ 1967656 h 3342500"/>
                <a:gd name="connsiteX1629" fmla="*/ 16958 w 3478122"/>
                <a:gd name="connsiteY1629" fmla="*/ 1828905 h 3342500"/>
                <a:gd name="connsiteX1630" fmla="*/ 206058 w 3478122"/>
                <a:gd name="connsiteY1630" fmla="*/ 1980263 h 3342500"/>
                <a:gd name="connsiteX1631" fmla="*/ 206058 w 3478122"/>
                <a:gd name="connsiteY1631" fmla="*/ 2119015 h 3342500"/>
                <a:gd name="connsiteX1632" fmla="*/ 16958 w 3478122"/>
                <a:gd name="connsiteY1632" fmla="*/ 2119015 h 3342500"/>
                <a:gd name="connsiteX1633" fmla="*/ 16958 w 3478122"/>
                <a:gd name="connsiteY1633" fmla="*/ 1980263 h 3342500"/>
                <a:gd name="connsiteX1634" fmla="*/ 206058 w 3478122"/>
                <a:gd name="connsiteY1634" fmla="*/ 1980263 h 3342500"/>
                <a:gd name="connsiteX1635" fmla="*/ 16958 w 3478122"/>
                <a:gd name="connsiteY1635" fmla="*/ 2131621 h 3342500"/>
                <a:gd name="connsiteX1636" fmla="*/ 206058 w 3478122"/>
                <a:gd name="connsiteY1636" fmla="*/ 2131621 h 3342500"/>
                <a:gd name="connsiteX1637" fmla="*/ 206058 w 3478122"/>
                <a:gd name="connsiteY1637" fmla="*/ 2270373 h 3342500"/>
                <a:gd name="connsiteX1638" fmla="*/ 16958 w 3478122"/>
                <a:gd name="connsiteY1638" fmla="*/ 2270373 h 3342500"/>
                <a:gd name="connsiteX1639" fmla="*/ 16958 w 3478122"/>
                <a:gd name="connsiteY1639" fmla="*/ 2131621 h 3342500"/>
                <a:gd name="connsiteX1640" fmla="*/ 206058 w 3478122"/>
                <a:gd name="connsiteY1640" fmla="*/ 2282980 h 3342500"/>
                <a:gd name="connsiteX1641" fmla="*/ 206058 w 3478122"/>
                <a:gd name="connsiteY1641" fmla="*/ 2421731 h 3342500"/>
                <a:gd name="connsiteX1642" fmla="*/ 16958 w 3478122"/>
                <a:gd name="connsiteY1642" fmla="*/ 2421731 h 3342500"/>
                <a:gd name="connsiteX1643" fmla="*/ 16958 w 3478122"/>
                <a:gd name="connsiteY1643" fmla="*/ 2282980 h 3342500"/>
                <a:gd name="connsiteX1644" fmla="*/ 206058 w 3478122"/>
                <a:gd name="connsiteY1644" fmla="*/ 2282980 h 3342500"/>
                <a:gd name="connsiteX1645" fmla="*/ 16958 w 3478122"/>
                <a:gd name="connsiteY1645" fmla="*/ 2434338 h 3342500"/>
                <a:gd name="connsiteX1646" fmla="*/ 206058 w 3478122"/>
                <a:gd name="connsiteY1646" fmla="*/ 2434338 h 3342500"/>
                <a:gd name="connsiteX1647" fmla="*/ 206058 w 3478122"/>
                <a:gd name="connsiteY1647" fmla="*/ 2573089 h 3342500"/>
                <a:gd name="connsiteX1648" fmla="*/ 16958 w 3478122"/>
                <a:gd name="connsiteY1648" fmla="*/ 2573089 h 3342500"/>
                <a:gd name="connsiteX1649" fmla="*/ 16958 w 3478122"/>
                <a:gd name="connsiteY1649" fmla="*/ 2434338 h 3342500"/>
                <a:gd name="connsiteX1650" fmla="*/ 206058 w 3478122"/>
                <a:gd name="connsiteY1650" fmla="*/ 2585696 h 3342500"/>
                <a:gd name="connsiteX1651" fmla="*/ 206058 w 3478122"/>
                <a:gd name="connsiteY1651" fmla="*/ 2724448 h 3342500"/>
                <a:gd name="connsiteX1652" fmla="*/ 16958 w 3478122"/>
                <a:gd name="connsiteY1652" fmla="*/ 2724448 h 3342500"/>
                <a:gd name="connsiteX1653" fmla="*/ 16958 w 3478122"/>
                <a:gd name="connsiteY1653" fmla="*/ 2585696 h 3342500"/>
                <a:gd name="connsiteX1654" fmla="*/ 206058 w 3478122"/>
                <a:gd name="connsiteY1654" fmla="*/ 2585696 h 3342500"/>
                <a:gd name="connsiteX1655" fmla="*/ 16958 w 3478122"/>
                <a:gd name="connsiteY1655" fmla="*/ 2737054 h 3342500"/>
                <a:gd name="connsiteX1656" fmla="*/ 206058 w 3478122"/>
                <a:gd name="connsiteY1656" fmla="*/ 2737054 h 3342500"/>
                <a:gd name="connsiteX1657" fmla="*/ 206058 w 3478122"/>
                <a:gd name="connsiteY1657" fmla="*/ 2875806 h 3342500"/>
                <a:gd name="connsiteX1658" fmla="*/ 16958 w 3478122"/>
                <a:gd name="connsiteY1658" fmla="*/ 2875806 h 3342500"/>
                <a:gd name="connsiteX1659" fmla="*/ 16958 w 3478122"/>
                <a:gd name="connsiteY1659" fmla="*/ 2737054 h 3342500"/>
                <a:gd name="connsiteX1660" fmla="*/ 206058 w 3478122"/>
                <a:gd name="connsiteY1660" fmla="*/ 2888412 h 3342500"/>
                <a:gd name="connsiteX1661" fmla="*/ 206058 w 3478122"/>
                <a:gd name="connsiteY1661" fmla="*/ 3027164 h 3342500"/>
                <a:gd name="connsiteX1662" fmla="*/ 16958 w 3478122"/>
                <a:gd name="connsiteY1662" fmla="*/ 3027164 h 3342500"/>
                <a:gd name="connsiteX1663" fmla="*/ 16958 w 3478122"/>
                <a:gd name="connsiteY1663" fmla="*/ 2888412 h 3342500"/>
                <a:gd name="connsiteX1664" fmla="*/ 206058 w 3478122"/>
                <a:gd name="connsiteY1664" fmla="*/ 2888412 h 3342500"/>
                <a:gd name="connsiteX1665" fmla="*/ 16958 w 3478122"/>
                <a:gd name="connsiteY1665" fmla="*/ 3039771 h 3342500"/>
                <a:gd name="connsiteX1666" fmla="*/ 206058 w 3478122"/>
                <a:gd name="connsiteY1666" fmla="*/ 3039771 h 3342500"/>
                <a:gd name="connsiteX1667" fmla="*/ 206058 w 3478122"/>
                <a:gd name="connsiteY1667" fmla="*/ 3178522 h 3342500"/>
                <a:gd name="connsiteX1668" fmla="*/ 16958 w 3478122"/>
                <a:gd name="connsiteY1668" fmla="*/ 3178522 h 3342500"/>
                <a:gd name="connsiteX1669" fmla="*/ 16958 w 3478122"/>
                <a:gd name="connsiteY1669" fmla="*/ 3039771 h 3342500"/>
                <a:gd name="connsiteX1670" fmla="*/ 223034 w 3478122"/>
                <a:gd name="connsiteY1670" fmla="*/ 3039771 h 3342500"/>
                <a:gd name="connsiteX1671" fmla="*/ 409673 w 3478122"/>
                <a:gd name="connsiteY1671" fmla="*/ 3039771 h 3342500"/>
                <a:gd name="connsiteX1672" fmla="*/ 409673 w 3478122"/>
                <a:gd name="connsiteY1672" fmla="*/ 3178522 h 3342500"/>
                <a:gd name="connsiteX1673" fmla="*/ 223034 w 3478122"/>
                <a:gd name="connsiteY1673" fmla="*/ 3178522 h 3342500"/>
                <a:gd name="connsiteX1674" fmla="*/ 223034 w 3478122"/>
                <a:gd name="connsiteY1674" fmla="*/ 3039771 h 3342500"/>
                <a:gd name="connsiteX1675" fmla="*/ 409655 w 3478122"/>
                <a:gd name="connsiteY1675" fmla="*/ 3191129 h 3342500"/>
                <a:gd name="connsiteX1676" fmla="*/ 409655 w 3478122"/>
                <a:gd name="connsiteY1676" fmla="*/ 3329880 h 3342500"/>
                <a:gd name="connsiteX1677" fmla="*/ 223016 w 3478122"/>
                <a:gd name="connsiteY1677" fmla="*/ 3329880 h 3342500"/>
                <a:gd name="connsiteX1678" fmla="*/ 223016 w 3478122"/>
                <a:gd name="connsiteY1678" fmla="*/ 3191129 h 3342500"/>
                <a:gd name="connsiteX1679" fmla="*/ 409655 w 3478122"/>
                <a:gd name="connsiteY1679" fmla="*/ 3191129 h 3342500"/>
                <a:gd name="connsiteX1680" fmla="*/ 426631 w 3478122"/>
                <a:gd name="connsiteY1680" fmla="*/ 3191129 h 3342500"/>
                <a:gd name="connsiteX1681" fmla="*/ 613270 w 3478122"/>
                <a:gd name="connsiteY1681" fmla="*/ 3191129 h 3342500"/>
                <a:gd name="connsiteX1682" fmla="*/ 613270 w 3478122"/>
                <a:gd name="connsiteY1682" fmla="*/ 3329880 h 3342500"/>
                <a:gd name="connsiteX1683" fmla="*/ 426631 w 3478122"/>
                <a:gd name="connsiteY1683" fmla="*/ 3329880 h 3342500"/>
                <a:gd name="connsiteX1684" fmla="*/ 426631 w 3478122"/>
                <a:gd name="connsiteY1684" fmla="*/ 3191129 h 3342500"/>
                <a:gd name="connsiteX1685" fmla="*/ 630227 w 3478122"/>
                <a:gd name="connsiteY1685" fmla="*/ 3191129 h 3342500"/>
                <a:gd name="connsiteX1686" fmla="*/ 816867 w 3478122"/>
                <a:gd name="connsiteY1686" fmla="*/ 3191129 h 3342500"/>
                <a:gd name="connsiteX1687" fmla="*/ 816867 w 3478122"/>
                <a:gd name="connsiteY1687" fmla="*/ 3329880 h 3342500"/>
                <a:gd name="connsiteX1688" fmla="*/ 630227 w 3478122"/>
                <a:gd name="connsiteY1688" fmla="*/ 3329880 h 3342500"/>
                <a:gd name="connsiteX1689" fmla="*/ 630227 w 3478122"/>
                <a:gd name="connsiteY1689" fmla="*/ 3191129 h 3342500"/>
                <a:gd name="connsiteX1690" fmla="*/ 833824 w 3478122"/>
                <a:gd name="connsiteY1690" fmla="*/ 3191129 h 3342500"/>
                <a:gd name="connsiteX1691" fmla="*/ 1020464 w 3478122"/>
                <a:gd name="connsiteY1691" fmla="*/ 3191129 h 3342500"/>
                <a:gd name="connsiteX1692" fmla="*/ 1020464 w 3478122"/>
                <a:gd name="connsiteY1692" fmla="*/ 3329880 h 3342500"/>
                <a:gd name="connsiteX1693" fmla="*/ 833824 w 3478122"/>
                <a:gd name="connsiteY1693" fmla="*/ 3329880 h 3342500"/>
                <a:gd name="connsiteX1694" fmla="*/ 833824 w 3478122"/>
                <a:gd name="connsiteY1694" fmla="*/ 3191129 h 3342500"/>
                <a:gd name="connsiteX1695" fmla="*/ 1037421 w 3478122"/>
                <a:gd name="connsiteY1695" fmla="*/ 3191129 h 3342500"/>
                <a:gd name="connsiteX1696" fmla="*/ 1224061 w 3478122"/>
                <a:gd name="connsiteY1696" fmla="*/ 3191129 h 3342500"/>
                <a:gd name="connsiteX1697" fmla="*/ 1224061 w 3478122"/>
                <a:gd name="connsiteY1697" fmla="*/ 3329880 h 3342500"/>
                <a:gd name="connsiteX1698" fmla="*/ 1037421 w 3478122"/>
                <a:gd name="connsiteY1698" fmla="*/ 3329880 h 3342500"/>
                <a:gd name="connsiteX1699" fmla="*/ 1037421 w 3478122"/>
                <a:gd name="connsiteY1699" fmla="*/ 3191129 h 3342500"/>
                <a:gd name="connsiteX1700" fmla="*/ 1241018 w 3478122"/>
                <a:gd name="connsiteY1700" fmla="*/ 3191129 h 3342500"/>
                <a:gd name="connsiteX1701" fmla="*/ 1427657 w 3478122"/>
                <a:gd name="connsiteY1701" fmla="*/ 3191129 h 3342500"/>
                <a:gd name="connsiteX1702" fmla="*/ 1427657 w 3478122"/>
                <a:gd name="connsiteY1702" fmla="*/ 3329880 h 3342500"/>
                <a:gd name="connsiteX1703" fmla="*/ 1241018 w 3478122"/>
                <a:gd name="connsiteY1703" fmla="*/ 3329880 h 3342500"/>
                <a:gd name="connsiteX1704" fmla="*/ 1241018 w 3478122"/>
                <a:gd name="connsiteY1704" fmla="*/ 3191129 h 3342500"/>
                <a:gd name="connsiteX1705" fmla="*/ 1444615 w 3478122"/>
                <a:gd name="connsiteY1705" fmla="*/ 3191129 h 3342500"/>
                <a:gd name="connsiteX1706" fmla="*/ 1631254 w 3478122"/>
                <a:gd name="connsiteY1706" fmla="*/ 3191129 h 3342500"/>
                <a:gd name="connsiteX1707" fmla="*/ 1631254 w 3478122"/>
                <a:gd name="connsiteY1707" fmla="*/ 3329880 h 3342500"/>
                <a:gd name="connsiteX1708" fmla="*/ 1444615 w 3478122"/>
                <a:gd name="connsiteY1708" fmla="*/ 3329880 h 3342500"/>
                <a:gd name="connsiteX1709" fmla="*/ 1444615 w 3478122"/>
                <a:gd name="connsiteY1709" fmla="*/ 3191129 h 3342500"/>
                <a:gd name="connsiteX1710" fmla="*/ 1648212 w 3478122"/>
                <a:gd name="connsiteY1710" fmla="*/ 3191129 h 3342500"/>
                <a:gd name="connsiteX1711" fmla="*/ 1834851 w 3478122"/>
                <a:gd name="connsiteY1711" fmla="*/ 3191129 h 3342500"/>
                <a:gd name="connsiteX1712" fmla="*/ 1834851 w 3478122"/>
                <a:gd name="connsiteY1712" fmla="*/ 3329880 h 3342500"/>
                <a:gd name="connsiteX1713" fmla="*/ 1648212 w 3478122"/>
                <a:gd name="connsiteY1713" fmla="*/ 3329880 h 3342500"/>
                <a:gd name="connsiteX1714" fmla="*/ 1648212 w 3478122"/>
                <a:gd name="connsiteY1714" fmla="*/ 3191129 h 3342500"/>
                <a:gd name="connsiteX1715" fmla="*/ 1851809 w 3478122"/>
                <a:gd name="connsiteY1715" fmla="*/ 3191129 h 3342500"/>
                <a:gd name="connsiteX1716" fmla="*/ 2038448 w 3478122"/>
                <a:gd name="connsiteY1716" fmla="*/ 3191129 h 3342500"/>
                <a:gd name="connsiteX1717" fmla="*/ 2038448 w 3478122"/>
                <a:gd name="connsiteY1717" fmla="*/ 3329880 h 3342500"/>
                <a:gd name="connsiteX1718" fmla="*/ 1851809 w 3478122"/>
                <a:gd name="connsiteY1718" fmla="*/ 3329880 h 3342500"/>
                <a:gd name="connsiteX1719" fmla="*/ 1851809 w 3478122"/>
                <a:gd name="connsiteY1719" fmla="*/ 3191129 h 3342500"/>
                <a:gd name="connsiteX1720" fmla="*/ 2055405 w 3478122"/>
                <a:gd name="connsiteY1720" fmla="*/ 3191129 h 3342500"/>
                <a:gd name="connsiteX1721" fmla="*/ 2242045 w 3478122"/>
                <a:gd name="connsiteY1721" fmla="*/ 3191129 h 3342500"/>
                <a:gd name="connsiteX1722" fmla="*/ 2242045 w 3478122"/>
                <a:gd name="connsiteY1722" fmla="*/ 3329880 h 3342500"/>
                <a:gd name="connsiteX1723" fmla="*/ 2055405 w 3478122"/>
                <a:gd name="connsiteY1723" fmla="*/ 3329880 h 3342500"/>
                <a:gd name="connsiteX1724" fmla="*/ 2055405 w 3478122"/>
                <a:gd name="connsiteY1724" fmla="*/ 3191129 h 3342500"/>
                <a:gd name="connsiteX1725" fmla="*/ 2259002 w 3478122"/>
                <a:gd name="connsiteY1725" fmla="*/ 3191129 h 3342500"/>
                <a:gd name="connsiteX1726" fmla="*/ 2445642 w 3478122"/>
                <a:gd name="connsiteY1726" fmla="*/ 3191129 h 3342500"/>
                <a:gd name="connsiteX1727" fmla="*/ 2445642 w 3478122"/>
                <a:gd name="connsiteY1727" fmla="*/ 3329880 h 3342500"/>
                <a:gd name="connsiteX1728" fmla="*/ 2259002 w 3478122"/>
                <a:gd name="connsiteY1728" fmla="*/ 3329880 h 3342500"/>
                <a:gd name="connsiteX1729" fmla="*/ 2259002 w 3478122"/>
                <a:gd name="connsiteY1729" fmla="*/ 3191129 h 3342500"/>
                <a:gd name="connsiteX1730" fmla="*/ 2462599 w 3478122"/>
                <a:gd name="connsiteY1730" fmla="*/ 3191129 h 3342500"/>
                <a:gd name="connsiteX1731" fmla="*/ 2649238 w 3478122"/>
                <a:gd name="connsiteY1731" fmla="*/ 3191129 h 3342500"/>
                <a:gd name="connsiteX1732" fmla="*/ 2649238 w 3478122"/>
                <a:gd name="connsiteY1732" fmla="*/ 3329880 h 3342500"/>
                <a:gd name="connsiteX1733" fmla="*/ 2462599 w 3478122"/>
                <a:gd name="connsiteY1733" fmla="*/ 3329880 h 3342500"/>
                <a:gd name="connsiteX1734" fmla="*/ 2462599 w 3478122"/>
                <a:gd name="connsiteY1734" fmla="*/ 3191129 h 3342500"/>
                <a:gd name="connsiteX1735" fmla="*/ 2666196 w 3478122"/>
                <a:gd name="connsiteY1735" fmla="*/ 3191129 h 3342500"/>
                <a:gd name="connsiteX1736" fmla="*/ 2852835 w 3478122"/>
                <a:gd name="connsiteY1736" fmla="*/ 3191129 h 3342500"/>
                <a:gd name="connsiteX1737" fmla="*/ 2852835 w 3478122"/>
                <a:gd name="connsiteY1737" fmla="*/ 3329880 h 3342500"/>
                <a:gd name="connsiteX1738" fmla="*/ 2666196 w 3478122"/>
                <a:gd name="connsiteY1738" fmla="*/ 3329880 h 3342500"/>
                <a:gd name="connsiteX1739" fmla="*/ 2666196 w 3478122"/>
                <a:gd name="connsiteY1739" fmla="*/ 3191129 h 3342500"/>
                <a:gd name="connsiteX1740" fmla="*/ 2869793 w 3478122"/>
                <a:gd name="connsiteY1740" fmla="*/ 3191129 h 3342500"/>
                <a:gd name="connsiteX1741" fmla="*/ 3056432 w 3478122"/>
                <a:gd name="connsiteY1741" fmla="*/ 3191129 h 3342500"/>
                <a:gd name="connsiteX1742" fmla="*/ 3056432 w 3478122"/>
                <a:gd name="connsiteY1742" fmla="*/ 3329880 h 3342500"/>
                <a:gd name="connsiteX1743" fmla="*/ 2869793 w 3478122"/>
                <a:gd name="connsiteY1743" fmla="*/ 3329880 h 3342500"/>
                <a:gd name="connsiteX1744" fmla="*/ 2869793 w 3478122"/>
                <a:gd name="connsiteY1744" fmla="*/ 3191129 h 3342500"/>
                <a:gd name="connsiteX1745" fmla="*/ 3073390 w 3478122"/>
                <a:gd name="connsiteY1745" fmla="*/ 3191129 h 3342500"/>
                <a:gd name="connsiteX1746" fmla="*/ 3260029 w 3478122"/>
                <a:gd name="connsiteY1746" fmla="*/ 3191129 h 3342500"/>
                <a:gd name="connsiteX1747" fmla="*/ 3260029 w 3478122"/>
                <a:gd name="connsiteY1747" fmla="*/ 3329880 h 3342500"/>
                <a:gd name="connsiteX1748" fmla="*/ 3073390 w 3478122"/>
                <a:gd name="connsiteY1748" fmla="*/ 3329880 h 3342500"/>
                <a:gd name="connsiteX1749" fmla="*/ 3073390 w 3478122"/>
                <a:gd name="connsiteY1749" fmla="*/ 3191129 h 3342500"/>
                <a:gd name="connsiteX1750" fmla="*/ 3073390 w 3478122"/>
                <a:gd name="connsiteY1750" fmla="*/ 3178522 h 3342500"/>
                <a:gd name="connsiteX1751" fmla="*/ 3073390 w 3478122"/>
                <a:gd name="connsiteY1751" fmla="*/ 3039771 h 3342500"/>
                <a:gd name="connsiteX1752" fmla="*/ 3260029 w 3478122"/>
                <a:gd name="connsiteY1752" fmla="*/ 3039771 h 3342500"/>
                <a:gd name="connsiteX1753" fmla="*/ 3260029 w 3478122"/>
                <a:gd name="connsiteY1753" fmla="*/ 3178522 h 3342500"/>
                <a:gd name="connsiteX1754" fmla="*/ 3073390 w 3478122"/>
                <a:gd name="connsiteY1754" fmla="*/ 3178522 h 3342500"/>
                <a:gd name="connsiteX1755" fmla="*/ 3276987 w 3478122"/>
                <a:gd name="connsiteY1755" fmla="*/ 3039771 h 3342500"/>
                <a:gd name="connsiteX1756" fmla="*/ 3461147 w 3478122"/>
                <a:gd name="connsiteY1756" fmla="*/ 3039771 h 3342500"/>
                <a:gd name="connsiteX1757" fmla="*/ 3461147 w 3478122"/>
                <a:gd name="connsiteY1757" fmla="*/ 3178522 h 3342500"/>
                <a:gd name="connsiteX1758" fmla="*/ 3276987 w 3478122"/>
                <a:gd name="connsiteY1758" fmla="*/ 3178522 h 3342500"/>
                <a:gd name="connsiteX1759" fmla="*/ 3276987 w 3478122"/>
                <a:gd name="connsiteY1759" fmla="*/ 3039771 h 3342500"/>
                <a:gd name="connsiteX1760" fmla="*/ 3276987 w 3478122"/>
                <a:gd name="connsiteY1760" fmla="*/ 3027164 h 3342500"/>
                <a:gd name="connsiteX1761" fmla="*/ 3276987 w 3478122"/>
                <a:gd name="connsiteY1761" fmla="*/ 2888412 h 3342500"/>
                <a:gd name="connsiteX1762" fmla="*/ 3461147 w 3478122"/>
                <a:gd name="connsiteY1762" fmla="*/ 2888412 h 3342500"/>
                <a:gd name="connsiteX1763" fmla="*/ 3461147 w 3478122"/>
                <a:gd name="connsiteY1763" fmla="*/ 3027164 h 3342500"/>
                <a:gd name="connsiteX1764" fmla="*/ 3276987 w 3478122"/>
                <a:gd name="connsiteY1764" fmla="*/ 3027164 h 3342500"/>
                <a:gd name="connsiteX1765" fmla="*/ 3461147 w 3478122"/>
                <a:gd name="connsiteY1765" fmla="*/ 2875806 h 3342500"/>
                <a:gd name="connsiteX1766" fmla="*/ 3276987 w 3478122"/>
                <a:gd name="connsiteY1766" fmla="*/ 2875806 h 3342500"/>
                <a:gd name="connsiteX1767" fmla="*/ 3276987 w 3478122"/>
                <a:gd name="connsiteY1767" fmla="*/ 2737054 h 3342500"/>
                <a:gd name="connsiteX1768" fmla="*/ 3461147 w 3478122"/>
                <a:gd name="connsiteY1768" fmla="*/ 2737054 h 3342500"/>
                <a:gd name="connsiteX1769" fmla="*/ 3461147 w 3478122"/>
                <a:gd name="connsiteY1769" fmla="*/ 2875806 h 3342500"/>
                <a:gd name="connsiteX1770" fmla="*/ 3276987 w 3478122"/>
                <a:gd name="connsiteY1770" fmla="*/ 2724448 h 3342500"/>
                <a:gd name="connsiteX1771" fmla="*/ 3276987 w 3478122"/>
                <a:gd name="connsiteY1771" fmla="*/ 2585696 h 3342500"/>
                <a:gd name="connsiteX1772" fmla="*/ 3461147 w 3478122"/>
                <a:gd name="connsiteY1772" fmla="*/ 2585696 h 3342500"/>
                <a:gd name="connsiteX1773" fmla="*/ 3461147 w 3478122"/>
                <a:gd name="connsiteY1773" fmla="*/ 2724448 h 3342500"/>
                <a:gd name="connsiteX1774" fmla="*/ 3276987 w 3478122"/>
                <a:gd name="connsiteY1774" fmla="*/ 2724448 h 3342500"/>
                <a:gd name="connsiteX1775" fmla="*/ 3461147 w 3478122"/>
                <a:gd name="connsiteY1775" fmla="*/ 2573089 h 3342500"/>
                <a:gd name="connsiteX1776" fmla="*/ 3276987 w 3478122"/>
                <a:gd name="connsiteY1776" fmla="*/ 2573089 h 3342500"/>
                <a:gd name="connsiteX1777" fmla="*/ 3276987 w 3478122"/>
                <a:gd name="connsiteY1777" fmla="*/ 2434338 h 3342500"/>
                <a:gd name="connsiteX1778" fmla="*/ 3461147 w 3478122"/>
                <a:gd name="connsiteY1778" fmla="*/ 2434338 h 3342500"/>
                <a:gd name="connsiteX1779" fmla="*/ 3461147 w 3478122"/>
                <a:gd name="connsiteY1779" fmla="*/ 2573089 h 3342500"/>
                <a:gd name="connsiteX1780" fmla="*/ 3276987 w 3478122"/>
                <a:gd name="connsiteY1780" fmla="*/ 2421731 h 3342500"/>
                <a:gd name="connsiteX1781" fmla="*/ 3276987 w 3478122"/>
                <a:gd name="connsiteY1781" fmla="*/ 2282980 h 3342500"/>
                <a:gd name="connsiteX1782" fmla="*/ 3461147 w 3478122"/>
                <a:gd name="connsiteY1782" fmla="*/ 2282980 h 3342500"/>
                <a:gd name="connsiteX1783" fmla="*/ 3461147 w 3478122"/>
                <a:gd name="connsiteY1783" fmla="*/ 2421731 h 3342500"/>
                <a:gd name="connsiteX1784" fmla="*/ 3276987 w 3478122"/>
                <a:gd name="connsiteY1784" fmla="*/ 2421731 h 3342500"/>
                <a:gd name="connsiteX1785" fmla="*/ 3461147 w 3478122"/>
                <a:gd name="connsiteY1785" fmla="*/ 2270373 h 3342500"/>
                <a:gd name="connsiteX1786" fmla="*/ 3276987 w 3478122"/>
                <a:gd name="connsiteY1786" fmla="*/ 2270373 h 3342500"/>
                <a:gd name="connsiteX1787" fmla="*/ 3276987 w 3478122"/>
                <a:gd name="connsiteY1787" fmla="*/ 2131621 h 3342500"/>
                <a:gd name="connsiteX1788" fmla="*/ 3461147 w 3478122"/>
                <a:gd name="connsiteY1788" fmla="*/ 2131621 h 3342500"/>
                <a:gd name="connsiteX1789" fmla="*/ 3461147 w 3478122"/>
                <a:gd name="connsiteY1789" fmla="*/ 2270373 h 3342500"/>
                <a:gd name="connsiteX1790" fmla="*/ 3276987 w 3478122"/>
                <a:gd name="connsiteY1790" fmla="*/ 2119015 h 3342500"/>
                <a:gd name="connsiteX1791" fmla="*/ 3276987 w 3478122"/>
                <a:gd name="connsiteY1791" fmla="*/ 1980263 h 3342500"/>
                <a:gd name="connsiteX1792" fmla="*/ 3461147 w 3478122"/>
                <a:gd name="connsiteY1792" fmla="*/ 1980263 h 3342500"/>
                <a:gd name="connsiteX1793" fmla="*/ 3461147 w 3478122"/>
                <a:gd name="connsiteY1793" fmla="*/ 2119015 h 3342500"/>
                <a:gd name="connsiteX1794" fmla="*/ 3276987 w 3478122"/>
                <a:gd name="connsiteY1794" fmla="*/ 2119015 h 3342500"/>
                <a:gd name="connsiteX1795" fmla="*/ 3461147 w 3478122"/>
                <a:gd name="connsiteY1795" fmla="*/ 1967656 h 3342500"/>
                <a:gd name="connsiteX1796" fmla="*/ 3276987 w 3478122"/>
                <a:gd name="connsiteY1796" fmla="*/ 1967656 h 3342500"/>
                <a:gd name="connsiteX1797" fmla="*/ 3276987 w 3478122"/>
                <a:gd name="connsiteY1797" fmla="*/ 1828905 h 3342500"/>
                <a:gd name="connsiteX1798" fmla="*/ 3461147 w 3478122"/>
                <a:gd name="connsiteY1798" fmla="*/ 1828905 h 3342500"/>
                <a:gd name="connsiteX1799" fmla="*/ 3461147 w 3478122"/>
                <a:gd name="connsiteY1799" fmla="*/ 1967656 h 3342500"/>
                <a:gd name="connsiteX1800" fmla="*/ 3276987 w 3478122"/>
                <a:gd name="connsiteY1800" fmla="*/ 1816298 h 3342500"/>
                <a:gd name="connsiteX1801" fmla="*/ 3276987 w 3478122"/>
                <a:gd name="connsiteY1801" fmla="*/ 1677547 h 3342500"/>
                <a:gd name="connsiteX1802" fmla="*/ 3461147 w 3478122"/>
                <a:gd name="connsiteY1802" fmla="*/ 1677547 h 3342500"/>
                <a:gd name="connsiteX1803" fmla="*/ 3461147 w 3478122"/>
                <a:gd name="connsiteY1803" fmla="*/ 1816298 h 3342500"/>
                <a:gd name="connsiteX1804" fmla="*/ 3276987 w 3478122"/>
                <a:gd name="connsiteY1804" fmla="*/ 1816298 h 3342500"/>
                <a:gd name="connsiteX1805" fmla="*/ 3461147 w 3478122"/>
                <a:gd name="connsiteY1805" fmla="*/ 1664940 h 3342500"/>
                <a:gd name="connsiteX1806" fmla="*/ 3276987 w 3478122"/>
                <a:gd name="connsiteY1806" fmla="*/ 1664940 h 3342500"/>
                <a:gd name="connsiteX1807" fmla="*/ 3276987 w 3478122"/>
                <a:gd name="connsiteY1807" fmla="*/ 1526189 h 3342500"/>
                <a:gd name="connsiteX1808" fmla="*/ 3461147 w 3478122"/>
                <a:gd name="connsiteY1808" fmla="*/ 1526189 h 3342500"/>
                <a:gd name="connsiteX1809" fmla="*/ 3461147 w 3478122"/>
                <a:gd name="connsiteY1809" fmla="*/ 1664940 h 3342500"/>
                <a:gd name="connsiteX1810" fmla="*/ 3276987 w 3478122"/>
                <a:gd name="connsiteY1810" fmla="*/ 1513582 h 3342500"/>
                <a:gd name="connsiteX1811" fmla="*/ 3276987 w 3478122"/>
                <a:gd name="connsiteY1811" fmla="*/ 1374830 h 3342500"/>
                <a:gd name="connsiteX1812" fmla="*/ 3461147 w 3478122"/>
                <a:gd name="connsiteY1812" fmla="*/ 1374830 h 3342500"/>
                <a:gd name="connsiteX1813" fmla="*/ 3461147 w 3478122"/>
                <a:gd name="connsiteY1813" fmla="*/ 1513582 h 3342500"/>
                <a:gd name="connsiteX1814" fmla="*/ 3276987 w 3478122"/>
                <a:gd name="connsiteY1814" fmla="*/ 1513582 h 3342500"/>
                <a:gd name="connsiteX1815" fmla="*/ 3461147 w 3478122"/>
                <a:gd name="connsiteY1815" fmla="*/ 1362224 h 3342500"/>
                <a:gd name="connsiteX1816" fmla="*/ 3276987 w 3478122"/>
                <a:gd name="connsiteY1816" fmla="*/ 1362224 h 3342500"/>
                <a:gd name="connsiteX1817" fmla="*/ 3276987 w 3478122"/>
                <a:gd name="connsiteY1817" fmla="*/ 1223472 h 3342500"/>
                <a:gd name="connsiteX1818" fmla="*/ 3461147 w 3478122"/>
                <a:gd name="connsiteY1818" fmla="*/ 1223472 h 3342500"/>
                <a:gd name="connsiteX1819" fmla="*/ 3461147 w 3478122"/>
                <a:gd name="connsiteY1819" fmla="*/ 1362224 h 3342500"/>
                <a:gd name="connsiteX1820" fmla="*/ 3276987 w 3478122"/>
                <a:gd name="connsiteY1820" fmla="*/ 1210866 h 3342500"/>
                <a:gd name="connsiteX1821" fmla="*/ 3276987 w 3478122"/>
                <a:gd name="connsiteY1821" fmla="*/ 1072114 h 3342500"/>
                <a:gd name="connsiteX1822" fmla="*/ 3461147 w 3478122"/>
                <a:gd name="connsiteY1822" fmla="*/ 1072114 h 3342500"/>
                <a:gd name="connsiteX1823" fmla="*/ 3461147 w 3478122"/>
                <a:gd name="connsiteY1823" fmla="*/ 1210866 h 3342500"/>
                <a:gd name="connsiteX1824" fmla="*/ 3276987 w 3478122"/>
                <a:gd name="connsiteY1824" fmla="*/ 1210866 h 3342500"/>
                <a:gd name="connsiteX1825" fmla="*/ 3461147 w 3478122"/>
                <a:gd name="connsiteY1825" fmla="*/ 1059507 h 3342500"/>
                <a:gd name="connsiteX1826" fmla="*/ 3276987 w 3478122"/>
                <a:gd name="connsiteY1826" fmla="*/ 1059507 h 3342500"/>
                <a:gd name="connsiteX1827" fmla="*/ 3276987 w 3478122"/>
                <a:gd name="connsiteY1827" fmla="*/ 920756 h 3342500"/>
                <a:gd name="connsiteX1828" fmla="*/ 3461147 w 3478122"/>
                <a:gd name="connsiteY1828" fmla="*/ 920756 h 3342500"/>
                <a:gd name="connsiteX1829" fmla="*/ 3461147 w 3478122"/>
                <a:gd name="connsiteY1829" fmla="*/ 1059507 h 3342500"/>
                <a:gd name="connsiteX1830" fmla="*/ 3276987 w 3478122"/>
                <a:gd name="connsiteY1830" fmla="*/ 908149 h 3342500"/>
                <a:gd name="connsiteX1831" fmla="*/ 3276987 w 3478122"/>
                <a:gd name="connsiteY1831" fmla="*/ 769397 h 3342500"/>
                <a:gd name="connsiteX1832" fmla="*/ 3461147 w 3478122"/>
                <a:gd name="connsiteY1832" fmla="*/ 769397 h 3342500"/>
                <a:gd name="connsiteX1833" fmla="*/ 3461147 w 3478122"/>
                <a:gd name="connsiteY1833" fmla="*/ 908149 h 3342500"/>
                <a:gd name="connsiteX1834" fmla="*/ 3276987 w 3478122"/>
                <a:gd name="connsiteY1834" fmla="*/ 908149 h 3342500"/>
                <a:gd name="connsiteX1835" fmla="*/ 3461147 w 3478122"/>
                <a:gd name="connsiteY1835" fmla="*/ 756791 h 3342500"/>
                <a:gd name="connsiteX1836" fmla="*/ 3276987 w 3478122"/>
                <a:gd name="connsiteY1836" fmla="*/ 756791 h 3342500"/>
                <a:gd name="connsiteX1837" fmla="*/ 3276987 w 3478122"/>
                <a:gd name="connsiteY1837" fmla="*/ 618039 h 3342500"/>
                <a:gd name="connsiteX1838" fmla="*/ 3461147 w 3478122"/>
                <a:gd name="connsiteY1838" fmla="*/ 618039 h 3342500"/>
                <a:gd name="connsiteX1839" fmla="*/ 3461147 w 3478122"/>
                <a:gd name="connsiteY1839" fmla="*/ 756791 h 3342500"/>
                <a:gd name="connsiteX1840" fmla="*/ 3276987 w 3478122"/>
                <a:gd name="connsiteY1840" fmla="*/ 605433 h 3342500"/>
                <a:gd name="connsiteX1841" fmla="*/ 3276987 w 3478122"/>
                <a:gd name="connsiteY1841" fmla="*/ 466681 h 3342500"/>
                <a:gd name="connsiteX1842" fmla="*/ 3461147 w 3478122"/>
                <a:gd name="connsiteY1842" fmla="*/ 466681 h 3342500"/>
                <a:gd name="connsiteX1843" fmla="*/ 3461147 w 3478122"/>
                <a:gd name="connsiteY1843" fmla="*/ 605433 h 3342500"/>
                <a:gd name="connsiteX1844" fmla="*/ 3276987 w 3478122"/>
                <a:gd name="connsiteY1844" fmla="*/ 605433 h 3342500"/>
                <a:gd name="connsiteX1845" fmla="*/ 3461147 w 3478122"/>
                <a:gd name="connsiteY1845" fmla="*/ 454075 h 3342500"/>
                <a:gd name="connsiteX1846" fmla="*/ 3276987 w 3478122"/>
                <a:gd name="connsiteY1846" fmla="*/ 454075 h 3342500"/>
                <a:gd name="connsiteX1847" fmla="*/ 3276987 w 3478122"/>
                <a:gd name="connsiteY1847" fmla="*/ 315323 h 3342500"/>
                <a:gd name="connsiteX1848" fmla="*/ 3461147 w 3478122"/>
                <a:gd name="connsiteY1848" fmla="*/ 315323 h 3342500"/>
                <a:gd name="connsiteX1849" fmla="*/ 3461147 w 3478122"/>
                <a:gd name="connsiteY1849" fmla="*/ 454075 h 3342500"/>
                <a:gd name="connsiteX1850" fmla="*/ 3276987 w 3478122"/>
                <a:gd name="connsiteY1850" fmla="*/ 302716 h 3342500"/>
                <a:gd name="connsiteX1851" fmla="*/ 3276987 w 3478122"/>
                <a:gd name="connsiteY1851" fmla="*/ 163965 h 3342500"/>
                <a:gd name="connsiteX1852" fmla="*/ 3461147 w 3478122"/>
                <a:gd name="connsiteY1852" fmla="*/ 163965 h 3342500"/>
                <a:gd name="connsiteX1853" fmla="*/ 3461147 w 3478122"/>
                <a:gd name="connsiteY1853" fmla="*/ 302716 h 3342500"/>
                <a:gd name="connsiteX1854" fmla="*/ 3276987 w 3478122"/>
                <a:gd name="connsiteY1854" fmla="*/ 302716 h 3342500"/>
                <a:gd name="connsiteX1855" fmla="*/ 3461147 w 3478122"/>
                <a:gd name="connsiteY1855" fmla="*/ 151358 h 3342500"/>
                <a:gd name="connsiteX1856" fmla="*/ 3276987 w 3478122"/>
                <a:gd name="connsiteY1856" fmla="*/ 151358 h 3342500"/>
                <a:gd name="connsiteX1857" fmla="*/ 3276987 w 3478122"/>
                <a:gd name="connsiteY1857" fmla="*/ 12606 h 3342500"/>
                <a:gd name="connsiteX1858" fmla="*/ 3461147 w 3478122"/>
                <a:gd name="connsiteY1858" fmla="*/ 12606 h 3342500"/>
                <a:gd name="connsiteX1859" fmla="*/ 3461147 w 3478122"/>
                <a:gd name="connsiteY1859" fmla="*/ 151358 h 3342500"/>
                <a:gd name="connsiteX1860" fmla="*/ 206058 w 3478122"/>
                <a:gd name="connsiteY1860" fmla="*/ 12606 h 3342500"/>
                <a:gd name="connsiteX1861" fmla="*/ 206058 w 3478122"/>
                <a:gd name="connsiteY1861" fmla="*/ 151358 h 3342500"/>
                <a:gd name="connsiteX1862" fmla="*/ 16958 w 3478122"/>
                <a:gd name="connsiteY1862" fmla="*/ 151358 h 3342500"/>
                <a:gd name="connsiteX1863" fmla="*/ 16958 w 3478122"/>
                <a:gd name="connsiteY1863" fmla="*/ 12606 h 3342500"/>
                <a:gd name="connsiteX1864" fmla="*/ 206058 w 3478122"/>
                <a:gd name="connsiteY1864" fmla="*/ 12606 h 3342500"/>
                <a:gd name="connsiteX1865" fmla="*/ 16958 w 3478122"/>
                <a:gd name="connsiteY1865" fmla="*/ 3191129 h 3342500"/>
                <a:gd name="connsiteX1866" fmla="*/ 206058 w 3478122"/>
                <a:gd name="connsiteY1866" fmla="*/ 3191129 h 3342500"/>
                <a:gd name="connsiteX1867" fmla="*/ 206058 w 3478122"/>
                <a:gd name="connsiteY1867" fmla="*/ 3329880 h 3342500"/>
                <a:gd name="connsiteX1868" fmla="*/ 16958 w 3478122"/>
                <a:gd name="connsiteY1868" fmla="*/ 3329880 h 3342500"/>
                <a:gd name="connsiteX1869" fmla="*/ 16958 w 3478122"/>
                <a:gd name="connsiteY1869" fmla="*/ 3191129 h 3342500"/>
                <a:gd name="connsiteX1870" fmla="*/ 3276987 w 3478122"/>
                <a:gd name="connsiteY1870" fmla="*/ 3329880 h 3342500"/>
                <a:gd name="connsiteX1871" fmla="*/ 3276987 w 3478122"/>
                <a:gd name="connsiteY1871" fmla="*/ 3191129 h 3342500"/>
                <a:gd name="connsiteX1872" fmla="*/ 3461147 w 3478122"/>
                <a:gd name="connsiteY1872" fmla="*/ 3191129 h 3342500"/>
                <a:gd name="connsiteX1873" fmla="*/ 3461147 w 3478122"/>
                <a:gd name="connsiteY1873" fmla="*/ 3329880 h 3342500"/>
                <a:gd name="connsiteX1874" fmla="*/ 3276987 w 3478122"/>
                <a:gd name="connsiteY1874" fmla="*/ 3329880 h 334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Lst>
              <a:rect l="l" t="t" r="r" b="b"/>
              <a:pathLst>
                <a:path w="3478122" h="3342500">
                  <a:moveTo>
                    <a:pt x="0" y="0"/>
                  </a:moveTo>
                  <a:lnTo>
                    <a:pt x="0" y="3342501"/>
                  </a:lnTo>
                  <a:lnTo>
                    <a:pt x="3478122" y="3342501"/>
                  </a:lnTo>
                  <a:lnTo>
                    <a:pt x="3478122" y="0"/>
                  </a:lnTo>
                  <a:lnTo>
                    <a:pt x="0" y="0"/>
                  </a:lnTo>
                  <a:close/>
                  <a:moveTo>
                    <a:pt x="1648212" y="2119015"/>
                  </a:moveTo>
                  <a:lnTo>
                    <a:pt x="1648212" y="1980263"/>
                  </a:lnTo>
                  <a:lnTo>
                    <a:pt x="1834851" y="1980263"/>
                  </a:lnTo>
                  <a:lnTo>
                    <a:pt x="1834851" y="2119015"/>
                  </a:lnTo>
                  <a:lnTo>
                    <a:pt x="1648212" y="2119015"/>
                  </a:lnTo>
                  <a:close/>
                  <a:moveTo>
                    <a:pt x="1834833" y="2131621"/>
                  </a:moveTo>
                  <a:lnTo>
                    <a:pt x="1834833" y="2270373"/>
                  </a:lnTo>
                  <a:lnTo>
                    <a:pt x="1648193" y="2270373"/>
                  </a:lnTo>
                  <a:lnTo>
                    <a:pt x="1648193" y="2131621"/>
                  </a:lnTo>
                  <a:lnTo>
                    <a:pt x="1834833" y="2131621"/>
                  </a:lnTo>
                  <a:close/>
                  <a:moveTo>
                    <a:pt x="1834833" y="1223472"/>
                  </a:moveTo>
                  <a:lnTo>
                    <a:pt x="1834833" y="1362224"/>
                  </a:lnTo>
                  <a:lnTo>
                    <a:pt x="1648193" y="1362224"/>
                  </a:lnTo>
                  <a:lnTo>
                    <a:pt x="1648193" y="1223472"/>
                  </a:lnTo>
                  <a:lnTo>
                    <a:pt x="1834833" y="1223472"/>
                  </a:lnTo>
                  <a:close/>
                  <a:moveTo>
                    <a:pt x="1648212" y="1210866"/>
                  </a:moveTo>
                  <a:lnTo>
                    <a:pt x="1648212" y="1072114"/>
                  </a:lnTo>
                  <a:lnTo>
                    <a:pt x="1834851" y="1072114"/>
                  </a:lnTo>
                  <a:lnTo>
                    <a:pt x="1834851" y="1210866"/>
                  </a:lnTo>
                  <a:lnTo>
                    <a:pt x="1648212" y="1210866"/>
                  </a:lnTo>
                  <a:close/>
                  <a:moveTo>
                    <a:pt x="1648212" y="1816298"/>
                  </a:moveTo>
                  <a:lnTo>
                    <a:pt x="1648212" y="1677547"/>
                  </a:lnTo>
                  <a:lnTo>
                    <a:pt x="1834851" y="1677547"/>
                  </a:lnTo>
                  <a:lnTo>
                    <a:pt x="1834851" y="1816298"/>
                  </a:lnTo>
                  <a:lnTo>
                    <a:pt x="1648212" y="1816298"/>
                  </a:lnTo>
                  <a:close/>
                  <a:moveTo>
                    <a:pt x="1834833" y="1828905"/>
                  </a:moveTo>
                  <a:lnTo>
                    <a:pt x="1834833" y="1967656"/>
                  </a:lnTo>
                  <a:lnTo>
                    <a:pt x="1648193" y="1967656"/>
                  </a:lnTo>
                  <a:lnTo>
                    <a:pt x="1648193" y="1828905"/>
                  </a:lnTo>
                  <a:lnTo>
                    <a:pt x="1834833" y="1828905"/>
                  </a:lnTo>
                  <a:close/>
                  <a:moveTo>
                    <a:pt x="1648212" y="1664940"/>
                  </a:moveTo>
                  <a:lnTo>
                    <a:pt x="1648212" y="1526189"/>
                  </a:lnTo>
                  <a:lnTo>
                    <a:pt x="1834851" y="1526189"/>
                  </a:lnTo>
                  <a:lnTo>
                    <a:pt x="1834851" y="1664940"/>
                  </a:lnTo>
                  <a:lnTo>
                    <a:pt x="1648212" y="1664940"/>
                  </a:lnTo>
                  <a:close/>
                  <a:moveTo>
                    <a:pt x="1648212" y="1513582"/>
                  </a:moveTo>
                  <a:lnTo>
                    <a:pt x="1648212" y="1374830"/>
                  </a:lnTo>
                  <a:lnTo>
                    <a:pt x="1834851" y="1374830"/>
                  </a:lnTo>
                  <a:lnTo>
                    <a:pt x="1834851" y="1513582"/>
                  </a:lnTo>
                  <a:lnTo>
                    <a:pt x="1648212" y="1513582"/>
                  </a:lnTo>
                  <a:close/>
                  <a:moveTo>
                    <a:pt x="1631236" y="1362224"/>
                  </a:moveTo>
                  <a:lnTo>
                    <a:pt x="1444597" y="1362224"/>
                  </a:lnTo>
                  <a:lnTo>
                    <a:pt x="1444597" y="1223472"/>
                  </a:lnTo>
                  <a:lnTo>
                    <a:pt x="1631236" y="1223472"/>
                  </a:lnTo>
                  <a:lnTo>
                    <a:pt x="1631236" y="1362224"/>
                  </a:lnTo>
                  <a:close/>
                  <a:moveTo>
                    <a:pt x="1631236" y="1374830"/>
                  </a:moveTo>
                  <a:lnTo>
                    <a:pt x="1631236" y="1513582"/>
                  </a:lnTo>
                  <a:lnTo>
                    <a:pt x="1444597" y="1513582"/>
                  </a:lnTo>
                  <a:lnTo>
                    <a:pt x="1444597" y="1374830"/>
                  </a:lnTo>
                  <a:lnTo>
                    <a:pt x="1631236" y="1374830"/>
                  </a:lnTo>
                  <a:close/>
                  <a:moveTo>
                    <a:pt x="1631236" y="1526189"/>
                  </a:moveTo>
                  <a:lnTo>
                    <a:pt x="1631236" y="1664940"/>
                  </a:lnTo>
                  <a:lnTo>
                    <a:pt x="1444597" y="1664940"/>
                  </a:lnTo>
                  <a:lnTo>
                    <a:pt x="1444597" y="1526189"/>
                  </a:lnTo>
                  <a:lnTo>
                    <a:pt x="1631236" y="1526189"/>
                  </a:lnTo>
                  <a:close/>
                  <a:moveTo>
                    <a:pt x="1631236" y="1677547"/>
                  </a:moveTo>
                  <a:lnTo>
                    <a:pt x="1631236" y="1816298"/>
                  </a:lnTo>
                  <a:lnTo>
                    <a:pt x="1444597" y="1816298"/>
                  </a:lnTo>
                  <a:lnTo>
                    <a:pt x="1444597" y="1677547"/>
                  </a:lnTo>
                  <a:lnTo>
                    <a:pt x="1631236" y="1677547"/>
                  </a:lnTo>
                  <a:close/>
                  <a:moveTo>
                    <a:pt x="1631236" y="1828905"/>
                  </a:moveTo>
                  <a:lnTo>
                    <a:pt x="1631236" y="1967656"/>
                  </a:lnTo>
                  <a:lnTo>
                    <a:pt x="1444597" y="1967656"/>
                  </a:lnTo>
                  <a:lnTo>
                    <a:pt x="1444597" y="1828905"/>
                  </a:lnTo>
                  <a:lnTo>
                    <a:pt x="1631236" y="1828905"/>
                  </a:lnTo>
                  <a:close/>
                  <a:moveTo>
                    <a:pt x="1631236" y="1980263"/>
                  </a:moveTo>
                  <a:lnTo>
                    <a:pt x="1631236" y="2119015"/>
                  </a:lnTo>
                  <a:lnTo>
                    <a:pt x="1444597" y="2119015"/>
                  </a:lnTo>
                  <a:lnTo>
                    <a:pt x="1444597" y="1980263"/>
                  </a:lnTo>
                  <a:lnTo>
                    <a:pt x="1631236" y="1980263"/>
                  </a:lnTo>
                  <a:close/>
                  <a:moveTo>
                    <a:pt x="1851809" y="1980263"/>
                  </a:moveTo>
                  <a:lnTo>
                    <a:pt x="2038448" y="1980263"/>
                  </a:lnTo>
                  <a:lnTo>
                    <a:pt x="2038448" y="2119015"/>
                  </a:lnTo>
                  <a:lnTo>
                    <a:pt x="1851809" y="2119015"/>
                  </a:lnTo>
                  <a:lnTo>
                    <a:pt x="1851809" y="1980263"/>
                  </a:lnTo>
                  <a:close/>
                  <a:moveTo>
                    <a:pt x="1851809" y="1967656"/>
                  </a:moveTo>
                  <a:lnTo>
                    <a:pt x="1851809" y="1828905"/>
                  </a:lnTo>
                  <a:lnTo>
                    <a:pt x="2038448" y="1828905"/>
                  </a:lnTo>
                  <a:lnTo>
                    <a:pt x="2038448" y="1967656"/>
                  </a:lnTo>
                  <a:lnTo>
                    <a:pt x="1851809" y="1967656"/>
                  </a:lnTo>
                  <a:close/>
                  <a:moveTo>
                    <a:pt x="1851809" y="1816298"/>
                  </a:moveTo>
                  <a:lnTo>
                    <a:pt x="1851809" y="1677547"/>
                  </a:lnTo>
                  <a:lnTo>
                    <a:pt x="2038448" y="1677547"/>
                  </a:lnTo>
                  <a:lnTo>
                    <a:pt x="2038448" y="1816298"/>
                  </a:lnTo>
                  <a:lnTo>
                    <a:pt x="1851809" y="1816298"/>
                  </a:lnTo>
                  <a:close/>
                  <a:moveTo>
                    <a:pt x="1851809" y="1664940"/>
                  </a:moveTo>
                  <a:lnTo>
                    <a:pt x="1851809" y="1526189"/>
                  </a:lnTo>
                  <a:lnTo>
                    <a:pt x="2038448" y="1526189"/>
                  </a:lnTo>
                  <a:lnTo>
                    <a:pt x="2038448" y="1664940"/>
                  </a:lnTo>
                  <a:lnTo>
                    <a:pt x="1851809" y="1664940"/>
                  </a:lnTo>
                  <a:close/>
                  <a:moveTo>
                    <a:pt x="1851809" y="1513582"/>
                  </a:moveTo>
                  <a:lnTo>
                    <a:pt x="1851809" y="1374830"/>
                  </a:lnTo>
                  <a:lnTo>
                    <a:pt x="2038448" y="1374830"/>
                  </a:lnTo>
                  <a:lnTo>
                    <a:pt x="2038448" y="1513582"/>
                  </a:lnTo>
                  <a:lnTo>
                    <a:pt x="1851809" y="1513582"/>
                  </a:lnTo>
                  <a:close/>
                  <a:moveTo>
                    <a:pt x="1851809" y="1362224"/>
                  </a:moveTo>
                  <a:lnTo>
                    <a:pt x="1851809" y="1223472"/>
                  </a:lnTo>
                  <a:lnTo>
                    <a:pt x="2038448" y="1223472"/>
                  </a:lnTo>
                  <a:lnTo>
                    <a:pt x="2038448" y="1362224"/>
                  </a:lnTo>
                  <a:lnTo>
                    <a:pt x="1851809" y="1362224"/>
                  </a:lnTo>
                  <a:close/>
                  <a:moveTo>
                    <a:pt x="1851809" y="1210866"/>
                  </a:moveTo>
                  <a:lnTo>
                    <a:pt x="1851809" y="1072114"/>
                  </a:lnTo>
                  <a:lnTo>
                    <a:pt x="2038448" y="1072114"/>
                  </a:lnTo>
                  <a:lnTo>
                    <a:pt x="2038448" y="1210866"/>
                  </a:lnTo>
                  <a:lnTo>
                    <a:pt x="1851809" y="1210866"/>
                  </a:lnTo>
                  <a:close/>
                  <a:moveTo>
                    <a:pt x="1851809" y="1059507"/>
                  </a:moveTo>
                  <a:lnTo>
                    <a:pt x="1851809" y="920756"/>
                  </a:lnTo>
                  <a:lnTo>
                    <a:pt x="2038448" y="920756"/>
                  </a:lnTo>
                  <a:lnTo>
                    <a:pt x="2038448" y="1059507"/>
                  </a:lnTo>
                  <a:lnTo>
                    <a:pt x="1851809" y="1059507"/>
                  </a:lnTo>
                  <a:close/>
                  <a:moveTo>
                    <a:pt x="1834833" y="1059507"/>
                  </a:moveTo>
                  <a:lnTo>
                    <a:pt x="1648193" y="1059507"/>
                  </a:lnTo>
                  <a:lnTo>
                    <a:pt x="1648193" y="920756"/>
                  </a:lnTo>
                  <a:lnTo>
                    <a:pt x="1834833" y="920756"/>
                  </a:lnTo>
                  <a:lnTo>
                    <a:pt x="1834833" y="1059507"/>
                  </a:lnTo>
                  <a:close/>
                  <a:moveTo>
                    <a:pt x="1631236" y="1059507"/>
                  </a:moveTo>
                  <a:lnTo>
                    <a:pt x="1444597" y="1059507"/>
                  </a:lnTo>
                  <a:lnTo>
                    <a:pt x="1444597" y="920756"/>
                  </a:lnTo>
                  <a:lnTo>
                    <a:pt x="1631236" y="920756"/>
                  </a:lnTo>
                  <a:lnTo>
                    <a:pt x="1631236" y="1059507"/>
                  </a:lnTo>
                  <a:close/>
                  <a:moveTo>
                    <a:pt x="1631236" y="1072114"/>
                  </a:moveTo>
                  <a:lnTo>
                    <a:pt x="1631236" y="1210866"/>
                  </a:lnTo>
                  <a:lnTo>
                    <a:pt x="1444597" y="1210866"/>
                  </a:lnTo>
                  <a:lnTo>
                    <a:pt x="1444597" y="1072114"/>
                  </a:lnTo>
                  <a:lnTo>
                    <a:pt x="1631236" y="1072114"/>
                  </a:lnTo>
                  <a:close/>
                  <a:moveTo>
                    <a:pt x="1427640" y="1210866"/>
                  </a:moveTo>
                  <a:lnTo>
                    <a:pt x="1241000" y="1210866"/>
                  </a:lnTo>
                  <a:lnTo>
                    <a:pt x="1241000" y="1072114"/>
                  </a:lnTo>
                  <a:lnTo>
                    <a:pt x="1427640" y="1072114"/>
                  </a:lnTo>
                  <a:lnTo>
                    <a:pt x="1427640" y="1210866"/>
                  </a:lnTo>
                  <a:close/>
                  <a:moveTo>
                    <a:pt x="1427640" y="1223472"/>
                  </a:moveTo>
                  <a:lnTo>
                    <a:pt x="1427640" y="1362224"/>
                  </a:lnTo>
                  <a:lnTo>
                    <a:pt x="1241000" y="1362224"/>
                  </a:lnTo>
                  <a:lnTo>
                    <a:pt x="1241000" y="1223472"/>
                  </a:lnTo>
                  <a:lnTo>
                    <a:pt x="1427640" y="1223472"/>
                  </a:lnTo>
                  <a:close/>
                  <a:moveTo>
                    <a:pt x="1427640" y="1374830"/>
                  </a:moveTo>
                  <a:lnTo>
                    <a:pt x="1427640" y="1513582"/>
                  </a:lnTo>
                  <a:lnTo>
                    <a:pt x="1241000" y="1513582"/>
                  </a:lnTo>
                  <a:lnTo>
                    <a:pt x="1241000" y="1374830"/>
                  </a:lnTo>
                  <a:lnTo>
                    <a:pt x="1427640" y="1374830"/>
                  </a:lnTo>
                  <a:close/>
                  <a:moveTo>
                    <a:pt x="1427640" y="1526189"/>
                  </a:moveTo>
                  <a:lnTo>
                    <a:pt x="1427640" y="1664940"/>
                  </a:lnTo>
                  <a:lnTo>
                    <a:pt x="1241000" y="1664940"/>
                  </a:lnTo>
                  <a:lnTo>
                    <a:pt x="1241000" y="1526189"/>
                  </a:lnTo>
                  <a:lnTo>
                    <a:pt x="1427640" y="1526189"/>
                  </a:lnTo>
                  <a:close/>
                  <a:moveTo>
                    <a:pt x="1427640" y="1677547"/>
                  </a:moveTo>
                  <a:lnTo>
                    <a:pt x="1427640" y="1816298"/>
                  </a:lnTo>
                  <a:lnTo>
                    <a:pt x="1241000" y="1816298"/>
                  </a:lnTo>
                  <a:lnTo>
                    <a:pt x="1241000" y="1677547"/>
                  </a:lnTo>
                  <a:lnTo>
                    <a:pt x="1427640" y="1677547"/>
                  </a:lnTo>
                  <a:close/>
                  <a:moveTo>
                    <a:pt x="1427640" y="1828905"/>
                  </a:moveTo>
                  <a:lnTo>
                    <a:pt x="1427640" y="1967656"/>
                  </a:lnTo>
                  <a:lnTo>
                    <a:pt x="1241000" y="1967656"/>
                  </a:lnTo>
                  <a:lnTo>
                    <a:pt x="1241000" y="1828905"/>
                  </a:lnTo>
                  <a:lnTo>
                    <a:pt x="1427640" y="1828905"/>
                  </a:lnTo>
                  <a:close/>
                  <a:moveTo>
                    <a:pt x="1427640" y="1980263"/>
                  </a:moveTo>
                  <a:lnTo>
                    <a:pt x="1427640" y="2119015"/>
                  </a:lnTo>
                  <a:lnTo>
                    <a:pt x="1241000" y="2119015"/>
                  </a:lnTo>
                  <a:lnTo>
                    <a:pt x="1241000" y="1980263"/>
                  </a:lnTo>
                  <a:lnTo>
                    <a:pt x="1427640" y="1980263"/>
                  </a:lnTo>
                  <a:close/>
                  <a:moveTo>
                    <a:pt x="1427640" y="2131621"/>
                  </a:moveTo>
                  <a:lnTo>
                    <a:pt x="1427640" y="2270373"/>
                  </a:lnTo>
                  <a:lnTo>
                    <a:pt x="1241000" y="2270373"/>
                  </a:lnTo>
                  <a:lnTo>
                    <a:pt x="1241000" y="2131621"/>
                  </a:lnTo>
                  <a:lnTo>
                    <a:pt x="1427640" y="2131621"/>
                  </a:lnTo>
                  <a:close/>
                  <a:moveTo>
                    <a:pt x="1444615" y="2131621"/>
                  </a:moveTo>
                  <a:lnTo>
                    <a:pt x="1631254" y="2131621"/>
                  </a:lnTo>
                  <a:lnTo>
                    <a:pt x="1631254" y="2270373"/>
                  </a:lnTo>
                  <a:lnTo>
                    <a:pt x="1444615" y="2270373"/>
                  </a:lnTo>
                  <a:lnTo>
                    <a:pt x="1444615" y="2131621"/>
                  </a:lnTo>
                  <a:close/>
                  <a:moveTo>
                    <a:pt x="1631236" y="2282980"/>
                  </a:moveTo>
                  <a:lnTo>
                    <a:pt x="1631236" y="2421731"/>
                  </a:lnTo>
                  <a:lnTo>
                    <a:pt x="1444597" y="2421731"/>
                  </a:lnTo>
                  <a:lnTo>
                    <a:pt x="1444597" y="2282980"/>
                  </a:lnTo>
                  <a:lnTo>
                    <a:pt x="1631236" y="2282980"/>
                  </a:lnTo>
                  <a:close/>
                  <a:moveTo>
                    <a:pt x="1648212" y="2282980"/>
                  </a:moveTo>
                  <a:lnTo>
                    <a:pt x="1834851" y="2282980"/>
                  </a:lnTo>
                  <a:lnTo>
                    <a:pt x="1834851" y="2421731"/>
                  </a:lnTo>
                  <a:lnTo>
                    <a:pt x="1648212" y="2421731"/>
                  </a:lnTo>
                  <a:lnTo>
                    <a:pt x="1648212" y="2282980"/>
                  </a:lnTo>
                  <a:close/>
                  <a:moveTo>
                    <a:pt x="1851809" y="2282980"/>
                  </a:moveTo>
                  <a:lnTo>
                    <a:pt x="2038448" y="2282980"/>
                  </a:lnTo>
                  <a:lnTo>
                    <a:pt x="2038448" y="2421731"/>
                  </a:lnTo>
                  <a:lnTo>
                    <a:pt x="1851809" y="2421731"/>
                  </a:lnTo>
                  <a:lnTo>
                    <a:pt x="1851809" y="2282980"/>
                  </a:lnTo>
                  <a:close/>
                  <a:moveTo>
                    <a:pt x="1851809" y="2270373"/>
                  </a:moveTo>
                  <a:lnTo>
                    <a:pt x="1851809" y="2131621"/>
                  </a:lnTo>
                  <a:lnTo>
                    <a:pt x="2038448" y="2131621"/>
                  </a:lnTo>
                  <a:lnTo>
                    <a:pt x="2038448" y="2270373"/>
                  </a:lnTo>
                  <a:lnTo>
                    <a:pt x="1851809" y="2270373"/>
                  </a:lnTo>
                  <a:close/>
                  <a:moveTo>
                    <a:pt x="2055405" y="2131621"/>
                  </a:moveTo>
                  <a:lnTo>
                    <a:pt x="2242045" y="2131621"/>
                  </a:lnTo>
                  <a:lnTo>
                    <a:pt x="2242045" y="2270373"/>
                  </a:lnTo>
                  <a:lnTo>
                    <a:pt x="2055405" y="2270373"/>
                  </a:lnTo>
                  <a:lnTo>
                    <a:pt x="2055405" y="2131621"/>
                  </a:lnTo>
                  <a:close/>
                  <a:moveTo>
                    <a:pt x="2055405" y="2119015"/>
                  </a:moveTo>
                  <a:lnTo>
                    <a:pt x="2055405" y="1980263"/>
                  </a:lnTo>
                  <a:lnTo>
                    <a:pt x="2242045" y="1980263"/>
                  </a:lnTo>
                  <a:lnTo>
                    <a:pt x="2242045" y="2119015"/>
                  </a:lnTo>
                  <a:lnTo>
                    <a:pt x="2055405" y="2119015"/>
                  </a:lnTo>
                  <a:close/>
                  <a:moveTo>
                    <a:pt x="2055405" y="1967656"/>
                  </a:moveTo>
                  <a:lnTo>
                    <a:pt x="2055405" y="1828905"/>
                  </a:lnTo>
                  <a:lnTo>
                    <a:pt x="2242045" y="1828905"/>
                  </a:lnTo>
                  <a:lnTo>
                    <a:pt x="2242045" y="1967656"/>
                  </a:lnTo>
                  <a:lnTo>
                    <a:pt x="2055405" y="1967656"/>
                  </a:lnTo>
                  <a:close/>
                  <a:moveTo>
                    <a:pt x="2055405" y="1816298"/>
                  </a:moveTo>
                  <a:lnTo>
                    <a:pt x="2055405" y="1677547"/>
                  </a:lnTo>
                  <a:lnTo>
                    <a:pt x="2242045" y="1677547"/>
                  </a:lnTo>
                  <a:lnTo>
                    <a:pt x="2242045" y="1816298"/>
                  </a:lnTo>
                  <a:lnTo>
                    <a:pt x="2055405" y="1816298"/>
                  </a:lnTo>
                  <a:close/>
                  <a:moveTo>
                    <a:pt x="2055405" y="1664940"/>
                  </a:moveTo>
                  <a:lnTo>
                    <a:pt x="2055405" y="1526189"/>
                  </a:lnTo>
                  <a:lnTo>
                    <a:pt x="2242045" y="1526189"/>
                  </a:lnTo>
                  <a:lnTo>
                    <a:pt x="2242045" y="1664940"/>
                  </a:lnTo>
                  <a:lnTo>
                    <a:pt x="2055405" y="1664940"/>
                  </a:lnTo>
                  <a:close/>
                  <a:moveTo>
                    <a:pt x="2055405" y="1513582"/>
                  </a:moveTo>
                  <a:lnTo>
                    <a:pt x="2055405" y="1374830"/>
                  </a:lnTo>
                  <a:lnTo>
                    <a:pt x="2242045" y="1374830"/>
                  </a:lnTo>
                  <a:lnTo>
                    <a:pt x="2242045" y="1513582"/>
                  </a:lnTo>
                  <a:lnTo>
                    <a:pt x="2055405" y="1513582"/>
                  </a:lnTo>
                  <a:close/>
                  <a:moveTo>
                    <a:pt x="2055405" y="1362224"/>
                  </a:moveTo>
                  <a:lnTo>
                    <a:pt x="2055405" y="1223472"/>
                  </a:lnTo>
                  <a:lnTo>
                    <a:pt x="2242045" y="1223472"/>
                  </a:lnTo>
                  <a:lnTo>
                    <a:pt x="2242045" y="1362224"/>
                  </a:lnTo>
                  <a:lnTo>
                    <a:pt x="2055405" y="1362224"/>
                  </a:lnTo>
                  <a:close/>
                  <a:moveTo>
                    <a:pt x="2055405" y="1210866"/>
                  </a:moveTo>
                  <a:lnTo>
                    <a:pt x="2055405" y="1072114"/>
                  </a:lnTo>
                  <a:lnTo>
                    <a:pt x="2242045" y="1072114"/>
                  </a:lnTo>
                  <a:lnTo>
                    <a:pt x="2242045" y="1210866"/>
                  </a:lnTo>
                  <a:lnTo>
                    <a:pt x="2055405" y="1210866"/>
                  </a:lnTo>
                  <a:close/>
                  <a:moveTo>
                    <a:pt x="2055405" y="1059507"/>
                  </a:moveTo>
                  <a:lnTo>
                    <a:pt x="2055405" y="920756"/>
                  </a:lnTo>
                  <a:lnTo>
                    <a:pt x="2242045" y="920756"/>
                  </a:lnTo>
                  <a:lnTo>
                    <a:pt x="2242045" y="1059507"/>
                  </a:lnTo>
                  <a:lnTo>
                    <a:pt x="2055405" y="1059507"/>
                  </a:lnTo>
                  <a:close/>
                  <a:moveTo>
                    <a:pt x="2055405" y="908149"/>
                  </a:moveTo>
                  <a:lnTo>
                    <a:pt x="2055405" y="769397"/>
                  </a:lnTo>
                  <a:lnTo>
                    <a:pt x="2242045" y="769397"/>
                  </a:lnTo>
                  <a:lnTo>
                    <a:pt x="2242045" y="908149"/>
                  </a:lnTo>
                  <a:lnTo>
                    <a:pt x="2055405" y="908149"/>
                  </a:lnTo>
                  <a:close/>
                  <a:moveTo>
                    <a:pt x="2038430" y="908149"/>
                  </a:moveTo>
                  <a:lnTo>
                    <a:pt x="1851790" y="908149"/>
                  </a:lnTo>
                  <a:lnTo>
                    <a:pt x="1851790" y="769397"/>
                  </a:lnTo>
                  <a:lnTo>
                    <a:pt x="2038430" y="769397"/>
                  </a:lnTo>
                  <a:lnTo>
                    <a:pt x="2038430" y="908149"/>
                  </a:lnTo>
                  <a:close/>
                  <a:moveTo>
                    <a:pt x="1834833" y="908149"/>
                  </a:moveTo>
                  <a:lnTo>
                    <a:pt x="1648193" y="908149"/>
                  </a:lnTo>
                  <a:lnTo>
                    <a:pt x="1648193" y="769397"/>
                  </a:lnTo>
                  <a:lnTo>
                    <a:pt x="1834833" y="769397"/>
                  </a:lnTo>
                  <a:lnTo>
                    <a:pt x="1834833" y="908149"/>
                  </a:lnTo>
                  <a:close/>
                  <a:moveTo>
                    <a:pt x="1631236" y="908149"/>
                  </a:moveTo>
                  <a:lnTo>
                    <a:pt x="1444597" y="908149"/>
                  </a:lnTo>
                  <a:lnTo>
                    <a:pt x="1444597" y="769397"/>
                  </a:lnTo>
                  <a:lnTo>
                    <a:pt x="1631236" y="769397"/>
                  </a:lnTo>
                  <a:lnTo>
                    <a:pt x="1631236" y="908149"/>
                  </a:lnTo>
                  <a:close/>
                  <a:moveTo>
                    <a:pt x="1427640" y="908149"/>
                  </a:moveTo>
                  <a:lnTo>
                    <a:pt x="1241000" y="908149"/>
                  </a:lnTo>
                  <a:lnTo>
                    <a:pt x="1241000" y="769397"/>
                  </a:lnTo>
                  <a:lnTo>
                    <a:pt x="1427640" y="769397"/>
                  </a:lnTo>
                  <a:lnTo>
                    <a:pt x="1427640" y="908149"/>
                  </a:lnTo>
                  <a:close/>
                  <a:moveTo>
                    <a:pt x="1427640" y="920756"/>
                  </a:moveTo>
                  <a:lnTo>
                    <a:pt x="1427640" y="1059507"/>
                  </a:lnTo>
                  <a:lnTo>
                    <a:pt x="1241000" y="1059507"/>
                  </a:lnTo>
                  <a:lnTo>
                    <a:pt x="1241000" y="920756"/>
                  </a:lnTo>
                  <a:lnTo>
                    <a:pt x="1427640" y="920756"/>
                  </a:lnTo>
                  <a:close/>
                  <a:moveTo>
                    <a:pt x="1224042" y="1059507"/>
                  </a:moveTo>
                  <a:lnTo>
                    <a:pt x="1037403" y="1059507"/>
                  </a:lnTo>
                  <a:lnTo>
                    <a:pt x="1037403" y="920756"/>
                  </a:lnTo>
                  <a:lnTo>
                    <a:pt x="1224042" y="920756"/>
                  </a:lnTo>
                  <a:lnTo>
                    <a:pt x="1224042" y="1059507"/>
                  </a:lnTo>
                  <a:close/>
                  <a:moveTo>
                    <a:pt x="1224042" y="1072114"/>
                  </a:moveTo>
                  <a:lnTo>
                    <a:pt x="1224042" y="1210866"/>
                  </a:lnTo>
                  <a:lnTo>
                    <a:pt x="1037403" y="1210866"/>
                  </a:lnTo>
                  <a:lnTo>
                    <a:pt x="1037403" y="1072114"/>
                  </a:lnTo>
                  <a:lnTo>
                    <a:pt x="1224042" y="1072114"/>
                  </a:lnTo>
                  <a:close/>
                  <a:moveTo>
                    <a:pt x="1224042" y="1223472"/>
                  </a:moveTo>
                  <a:lnTo>
                    <a:pt x="1224042" y="1362224"/>
                  </a:lnTo>
                  <a:lnTo>
                    <a:pt x="1037403" y="1362224"/>
                  </a:lnTo>
                  <a:lnTo>
                    <a:pt x="1037403" y="1223472"/>
                  </a:lnTo>
                  <a:lnTo>
                    <a:pt x="1224042" y="1223472"/>
                  </a:lnTo>
                  <a:close/>
                  <a:moveTo>
                    <a:pt x="1224042" y="1374830"/>
                  </a:moveTo>
                  <a:lnTo>
                    <a:pt x="1224042" y="1513582"/>
                  </a:lnTo>
                  <a:lnTo>
                    <a:pt x="1037403" y="1513582"/>
                  </a:lnTo>
                  <a:lnTo>
                    <a:pt x="1037403" y="1374830"/>
                  </a:lnTo>
                  <a:lnTo>
                    <a:pt x="1224042" y="1374830"/>
                  </a:lnTo>
                  <a:close/>
                  <a:moveTo>
                    <a:pt x="1224042" y="1526189"/>
                  </a:moveTo>
                  <a:lnTo>
                    <a:pt x="1224042" y="1664940"/>
                  </a:lnTo>
                  <a:lnTo>
                    <a:pt x="1037403" y="1664940"/>
                  </a:lnTo>
                  <a:lnTo>
                    <a:pt x="1037403" y="1526189"/>
                  </a:lnTo>
                  <a:lnTo>
                    <a:pt x="1224042" y="1526189"/>
                  </a:lnTo>
                  <a:close/>
                  <a:moveTo>
                    <a:pt x="1224042" y="1677547"/>
                  </a:moveTo>
                  <a:lnTo>
                    <a:pt x="1224042" y="1816298"/>
                  </a:lnTo>
                  <a:lnTo>
                    <a:pt x="1037403" y="1816298"/>
                  </a:lnTo>
                  <a:lnTo>
                    <a:pt x="1037403" y="1677547"/>
                  </a:lnTo>
                  <a:lnTo>
                    <a:pt x="1224042" y="1677547"/>
                  </a:lnTo>
                  <a:close/>
                  <a:moveTo>
                    <a:pt x="1224042" y="1828905"/>
                  </a:moveTo>
                  <a:lnTo>
                    <a:pt x="1224042" y="1967656"/>
                  </a:lnTo>
                  <a:lnTo>
                    <a:pt x="1037403" y="1967656"/>
                  </a:lnTo>
                  <a:lnTo>
                    <a:pt x="1037403" y="1828905"/>
                  </a:lnTo>
                  <a:lnTo>
                    <a:pt x="1224042" y="1828905"/>
                  </a:lnTo>
                  <a:close/>
                  <a:moveTo>
                    <a:pt x="1224042" y="1980263"/>
                  </a:moveTo>
                  <a:lnTo>
                    <a:pt x="1224042" y="2119015"/>
                  </a:lnTo>
                  <a:lnTo>
                    <a:pt x="1037403" y="2119015"/>
                  </a:lnTo>
                  <a:lnTo>
                    <a:pt x="1037403" y="1980263"/>
                  </a:lnTo>
                  <a:lnTo>
                    <a:pt x="1224042" y="1980263"/>
                  </a:lnTo>
                  <a:close/>
                  <a:moveTo>
                    <a:pt x="1224042" y="2131621"/>
                  </a:moveTo>
                  <a:lnTo>
                    <a:pt x="1224042" y="2270373"/>
                  </a:lnTo>
                  <a:lnTo>
                    <a:pt x="1037403" y="2270373"/>
                  </a:lnTo>
                  <a:lnTo>
                    <a:pt x="1037403" y="2131621"/>
                  </a:lnTo>
                  <a:lnTo>
                    <a:pt x="1224042" y="2131621"/>
                  </a:lnTo>
                  <a:close/>
                  <a:moveTo>
                    <a:pt x="1224042" y="2282980"/>
                  </a:moveTo>
                  <a:lnTo>
                    <a:pt x="1224042" y="2421731"/>
                  </a:lnTo>
                  <a:lnTo>
                    <a:pt x="1037403" y="2421731"/>
                  </a:lnTo>
                  <a:lnTo>
                    <a:pt x="1037403" y="2282980"/>
                  </a:lnTo>
                  <a:lnTo>
                    <a:pt x="1224042" y="2282980"/>
                  </a:lnTo>
                  <a:close/>
                  <a:moveTo>
                    <a:pt x="1241018" y="2282980"/>
                  </a:moveTo>
                  <a:lnTo>
                    <a:pt x="1427657" y="2282980"/>
                  </a:lnTo>
                  <a:lnTo>
                    <a:pt x="1427657" y="2421731"/>
                  </a:lnTo>
                  <a:lnTo>
                    <a:pt x="1241018" y="2421731"/>
                  </a:lnTo>
                  <a:lnTo>
                    <a:pt x="1241018" y="2282980"/>
                  </a:lnTo>
                  <a:close/>
                  <a:moveTo>
                    <a:pt x="1427640" y="2434338"/>
                  </a:moveTo>
                  <a:lnTo>
                    <a:pt x="1427640" y="2573089"/>
                  </a:lnTo>
                  <a:lnTo>
                    <a:pt x="1241000" y="2573089"/>
                  </a:lnTo>
                  <a:lnTo>
                    <a:pt x="1241000" y="2434338"/>
                  </a:lnTo>
                  <a:lnTo>
                    <a:pt x="1427640" y="2434338"/>
                  </a:lnTo>
                  <a:close/>
                  <a:moveTo>
                    <a:pt x="1444615" y="2434338"/>
                  </a:moveTo>
                  <a:lnTo>
                    <a:pt x="1631254" y="2434338"/>
                  </a:lnTo>
                  <a:lnTo>
                    <a:pt x="1631254" y="2573089"/>
                  </a:lnTo>
                  <a:lnTo>
                    <a:pt x="1444615" y="2573089"/>
                  </a:lnTo>
                  <a:lnTo>
                    <a:pt x="1444615" y="2434338"/>
                  </a:lnTo>
                  <a:close/>
                  <a:moveTo>
                    <a:pt x="1648212" y="2434338"/>
                  </a:moveTo>
                  <a:lnTo>
                    <a:pt x="1834851" y="2434338"/>
                  </a:lnTo>
                  <a:lnTo>
                    <a:pt x="1834851" y="2573089"/>
                  </a:lnTo>
                  <a:lnTo>
                    <a:pt x="1648212" y="2573089"/>
                  </a:lnTo>
                  <a:lnTo>
                    <a:pt x="1648212" y="2434338"/>
                  </a:lnTo>
                  <a:close/>
                  <a:moveTo>
                    <a:pt x="1851809" y="2434338"/>
                  </a:moveTo>
                  <a:lnTo>
                    <a:pt x="2038448" y="2434338"/>
                  </a:lnTo>
                  <a:lnTo>
                    <a:pt x="2038448" y="2573089"/>
                  </a:lnTo>
                  <a:lnTo>
                    <a:pt x="1851809" y="2573089"/>
                  </a:lnTo>
                  <a:lnTo>
                    <a:pt x="1851809" y="2434338"/>
                  </a:lnTo>
                  <a:close/>
                  <a:moveTo>
                    <a:pt x="2055405" y="2434338"/>
                  </a:moveTo>
                  <a:lnTo>
                    <a:pt x="2242045" y="2434338"/>
                  </a:lnTo>
                  <a:lnTo>
                    <a:pt x="2242045" y="2573089"/>
                  </a:lnTo>
                  <a:lnTo>
                    <a:pt x="2055405" y="2573089"/>
                  </a:lnTo>
                  <a:lnTo>
                    <a:pt x="2055405" y="2434338"/>
                  </a:lnTo>
                  <a:close/>
                  <a:moveTo>
                    <a:pt x="2055405" y="2421731"/>
                  </a:moveTo>
                  <a:lnTo>
                    <a:pt x="2055405" y="2282980"/>
                  </a:lnTo>
                  <a:lnTo>
                    <a:pt x="2242045" y="2282980"/>
                  </a:lnTo>
                  <a:lnTo>
                    <a:pt x="2242045" y="2421731"/>
                  </a:lnTo>
                  <a:lnTo>
                    <a:pt x="2055405" y="2421731"/>
                  </a:lnTo>
                  <a:close/>
                  <a:moveTo>
                    <a:pt x="2259002" y="2282980"/>
                  </a:moveTo>
                  <a:lnTo>
                    <a:pt x="2445642" y="2282980"/>
                  </a:lnTo>
                  <a:lnTo>
                    <a:pt x="2445642" y="2421731"/>
                  </a:lnTo>
                  <a:lnTo>
                    <a:pt x="2259002" y="2421731"/>
                  </a:lnTo>
                  <a:lnTo>
                    <a:pt x="2259002" y="2282980"/>
                  </a:lnTo>
                  <a:close/>
                  <a:moveTo>
                    <a:pt x="2259002" y="2270373"/>
                  </a:moveTo>
                  <a:lnTo>
                    <a:pt x="2259002" y="2131621"/>
                  </a:lnTo>
                  <a:lnTo>
                    <a:pt x="2445642" y="2131621"/>
                  </a:lnTo>
                  <a:lnTo>
                    <a:pt x="2445642" y="2270373"/>
                  </a:lnTo>
                  <a:lnTo>
                    <a:pt x="2259002" y="2270373"/>
                  </a:lnTo>
                  <a:close/>
                  <a:moveTo>
                    <a:pt x="2259002" y="2119015"/>
                  </a:moveTo>
                  <a:lnTo>
                    <a:pt x="2259002" y="1980263"/>
                  </a:lnTo>
                  <a:lnTo>
                    <a:pt x="2445642" y="1980263"/>
                  </a:lnTo>
                  <a:lnTo>
                    <a:pt x="2445642" y="2119015"/>
                  </a:lnTo>
                  <a:lnTo>
                    <a:pt x="2259002" y="2119015"/>
                  </a:lnTo>
                  <a:close/>
                  <a:moveTo>
                    <a:pt x="2259002" y="1967656"/>
                  </a:moveTo>
                  <a:lnTo>
                    <a:pt x="2259002" y="1828905"/>
                  </a:lnTo>
                  <a:lnTo>
                    <a:pt x="2445642" y="1828905"/>
                  </a:lnTo>
                  <a:lnTo>
                    <a:pt x="2445642" y="1967656"/>
                  </a:lnTo>
                  <a:lnTo>
                    <a:pt x="2259002" y="1967656"/>
                  </a:lnTo>
                  <a:close/>
                  <a:moveTo>
                    <a:pt x="2259002" y="1816298"/>
                  </a:moveTo>
                  <a:lnTo>
                    <a:pt x="2259002" y="1677547"/>
                  </a:lnTo>
                  <a:lnTo>
                    <a:pt x="2445642" y="1677547"/>
                  </a:lnTo>
                  <a:lnTo>
                    <a:pt x="2445642" y="1816298"/>
                  </a:lnTo>
                  <a:lnTo>
                    <a:pt x="2259002" y="1816298"/>
                  </a:lnTo>
                  <a:close/>
                  <a:moveTo>
                    <a:pt x="2259002" y="1664940"/>
                  </a:moveTo>
                  <a:lnTo>
                    <a:pt x="2259002" y="1526189"/>
                  </a:lnTo>
                  <a:lnTo>
                    <a:pt x="2445642" y="1526189"/>
                  </a:lnTo>
                  <a:lnTo>
                    <a:pt x="2445642" y="1664940"/>
                  </a:lnTo>
                  <a:lnTo>
                    <a:pt x="2259002" y="1664940"/>
                  </a:lnTo>
                  <a:close/>
                  <a:moveTo>
                    <a:pt x="2259002" y="1513582"/>
                  </a:moveTo>
                  <a:lnTo>
                    <a:pt x="2259002" y="1374830"/>
                  </a:lnTo>
                  <a:lnTo>
                    <a:pt x="2445642" y="1374830"/>
                  </a:lnTo>
                  <a:lnTo>
                    <a:pt x="2445642" y="1513582"/>
                  </a:lnTo>
                  <a:lnTo>
                    <a:pt x="2259002" y="1513582"/>
                  </a:lnTo>
                  <a:close/>
                  <a:moveTo>
                    <a:pt x="2259002" y="1362224"/>
                  </a:moveTo>
                  <a:lnTo>
                    <a:pt x="2259002" y="1223472"/>
                  </a:lnTo>
                  <a:lnTo>
                    <a:pt x="2445642" y="1223472"/>
                  </a:lnTo>
                  <a:lnTo>
                    <a:pt x="2445642" y="1362224"/>
                  </a:lnTo>
                  <a:lnTo>
                    <a:pt x="2259002" y="1362224"/>
                  </a:lnTo>
                  <a:close/>
                  <a:moveTo>
                    <a:pt x="2259002" y="1210866"/>
                  </a:moveTo>
                  <a:lnTo>
                    <a:pt x="2259002" y="1072114"/>
                  </a:lnTo>
                  <a:lnTo>
                    <a:pt x="2445642" y="1072114"/>
                  </a:lnTo>
                  <a:lnTo>
                    <a:pt x="2445642" y="1210866"/>
                  </a:lnTo>
                  <a:lnTo>
                    <a:pt x="2259002" y="1210866"/>
                  </a:lnTo>
                  <a:close/>
                  <a:moveTo>
                    <a:pt x="2259002" y="1059507"/>
                  </a:moveTo>
                  <a:lnTo>
                    <a:pt x="2259002" y="920756"/>
                  </a:lnTo>
                  <a:lnTo>
                    <a:pt x="2445642" y="920756"/>
                  </a:lnTo>
                  <a:lnTo>
                    <a:pt x="2445642" y="1059507"/>
                  </a:lnTo>
                  <a:lnTo>
                    <a:pt x="2259002" y="1059507"/>
                  </a:lnTo>
                  <a:close/>
                  <a:moveTo>
                    <a:pt x="2259002" y="908149"/>
                  </a:moveTo>
                  <a:lnTo>
                    <a:pt x="2259002" y="769397"/>
                  </a:lnTo>
                  <a:lnTo>
                    <a:pt x="2445642" y="769397"/>
                  </a:lnTo>
                  <a:lnTo>
                    <a:pt x="2445642" y="908149"/>
                  </a:lnTo>
                  <a:lnTo>
                    <a:pt x="2259002" y="908149"/>
                  </a:lnTo>
                  <a:close/>
                  <a:moveTo>
                    <a:pt x="2259002" y="756791"/>
                  </a:moveTo>
                  <a:lnTo>
                    <a:pt x="2259002" y="618039"/>
                  </a:lnTo>
                  <a:lnTo>
                    <a:pt x="2445642" y="618039"/>
                  </a:lnTo>
                  <a:lnTo>
                    <a:pt x="2445642" y="756791"/>
                  </a:lnTo>
                  <a:lnTo>
                    <a:pt x="2259002" y="756791"/>
                  </a:lnTo>
                  <a:close/>
                  <a:moveTo>
                    <a:pt x="2242027" y="756791"/>
                  </a:moveTo>
                  <a:lnTo>
                    <a:pt x="2055387" y="756791"/>
                  </a:lnTo>
                  <a:lnTo>
                    <a:pt x="2055387" y="618039"/>
                  </a:lnTo>
                  <a:lnTo>
                    <a:pt x="2242027" y="618039"/>
                  </a:lnTo>
                  <a:lnTo>
                    <a:pt x="2242027" y="756791"/>
                  </a:lnTo>
                  <a:close/>
                  <a:moveTo>
                    <a:pt x="2038430" y="756791"/>
                  </a:moveTo>
                  <a:lnTo>
                    <a:pt x="1851790" y="756791"/>
                  </a:lnTo>
                  <a:lnTo>
                    <a:pt x="1851790" y="618039"/>
                  </a:lnTo>
                  <a:lnTo>
                    <a:pt x="2038430" y="618039"/>
                  </a:lnTo>
                  <a:lnTo>
                    <a:pt x="2038430" y="756791"/>
                  </a:lnTo>
                  <a:close/>
                  <a:moveTo>
                    <a:pt x="1834833" y="756791"/>
                  </a:moveTo>
                  <a:lnTo>
                    <a:pt x="1648193" y="756791"/>
                  </a:lnTo>
                  <a:lnTo>
                    <a:pt x="1648193" y="618039"/>
                  </a:lnTo>
                  <a:lnTo>
                    <a:pt x="1834833" y="618039"/>
                  </a:lnTo>
                  <a:lnTo>
                    <a:pt x="1834833" y="756791"/>
                  </a:lnTo>
                  <a:close/>
                  <a:moveTo>
                    <a:pt x="1631236" y="756791"/>
                  </a:moveTo>
                  <a:lnTo>
                    <a:pt x="1444597" y="756791"/>
                  </a:lnTo>
                  <a:lnTo>
                    <a:pt x="1444597" y="618039"/>
                  </a:lnTo>
                  <a:lnTo>
                    <a:pt x="1631236" y="618039"/>
                  </a:lnTo>
                  <a:lnTo>
                    <a:pt x="1631236" y="756791"/>
                  </a:lnTo>
                  <a:close/>
                  <a:moveTo>
                    <a:pt x="1427640" y="756791"/>
                  </a:moveTo>
                  <a:lnTo>
                    <a:pt x="1241000" y="756791"/>
                  </a:lnTo>
                  <a:lnTo>
                    <a:pt x="1241000" y="618039"/>
                  </a:lnTo>
                  <a:lnTo>
                    <a:pt x="1427640" y="618039"/>
                  </a:lnTo>
                  <a:lnTo>
                    <a:pt x="1427640" y="756791"/>
                  </a:lnTo>
                  <a:close/>
                  <a:moveTo>
                    <a:pt x="1224042" y="756791"/>
                  </a:moveTo>
                  <a:lnTo>
                    <a:pt x="1037403" y="756791"/>
                  </a:lnTo>
                  <a:lnTo>
                    <a:pt x="1037403" y="618039"/>
                  </a:lnTo>
                  <a:lnTo>
                    <a:pt x="1224042" y="618039"/>
                  </a:lnTo>
                  <a:lnTo>
                    <a:pt x="1224042" y="756791"/>
                  </a:lnTo>
                  <a:close/>
                  <a:moveTo>
                    <a:pt x="1224042" y="769397"/>
                  </a:moveTo>
                  <a:lnTo>
                    <a:pt x="1224042" y="908149"/>
                  </a:lnTo>
                  <a:lnTo>
                    <a:pt x="1037403" y="908149"/>
                  </a:lnTo>
                  <a:lnTo>
                    <a:pt x="1037403" y="769397"/>
                  </a:lnTo>
                  <a:lnTo>
                    <a:pt x="1224042" y="769397"/>
                  </a:lnTo>
                  <a:close/>
                  <a:moveTo>
                    <a:pt x="1020446" y="908149"/>
                  </a:moveTo>
                  <a:lnTo>
                    <a:pt x="833806" y="908149"/>
                  </a:lnTo>
                  <a:lnTo>
                    <a:pt x="833806" y="769397"/>
                  </a:lnTo>
                  <a:lnTo>
                    <a:pt x="1020446" y="769397"/>
                  </a:lnTo>
                  <a:lnTo>
                    <a:pt x="1020446" y="908149"/>
                  </a:lnTo>
                  <a:close/>
                  <a:moveTo>
                    <a:pt x="1020446" y="920756"/>
                  </a:moveTo>
                  <a:lnTo>
                    <a:pt x="1020446" y="1059507"/>
                  </a:lnTo>
                  <a:lnTo>
                    <a:pt x="833806" y="1059507"/>
                  </a:lnTo>
                  <a:lnTo>
                    <a:pt x="833806" y="920756"/>
                  </a:lnTo>
                  <a:lnTo>
                    <a:pt x="1020446" y="920756"/>
                  </a:lnTo>
                  <a:close/>
                  <a:moveTo>
                    <a:pt x="1020446" y="1072114"/>
                  </a:moveTo>
                  <a:lnTo>
                    <a:pt x="1020446" y="1210866"/>
                  </a:lnTo>
                  <a:lnTo>
                    <a:pt x="833806" y="1210866"/>
                  </a:lnTo>
                  <a:lnTo>
                    <a:pt x="833806" y="1072114"/>
                  </a:lnTo>
                  <a:lnTo>
                    <a:pt x="1020446" y="1072114"/>
                  </a:lnTo>
                  <a:close/>
                  <a:moveTo>
                    <a:pt x="1020446" y="1223472"/>
                  </a:moveTo>
                  <a:lnTo>
                    <a:pt x="1020446" y="1362224"/>
                  </a:lnTo>
                  <a:lnTo>
                    <a:pt x="833806" y="1362224"/>
                  </a:lnTo>
                  <a:lnTo>
                    <a:pt x="833806" y="1223472"/>
                  </a:lnTo>
                  <a:lnTo>
                    <a:pt x="1020446" y="1223472"/>
                  </a:lnTo>
                  <a:close/>
                  <a:moveTo>
                    <a:pt x="1020446" y="1374830"/>
                  </a:moveTo>
                  <a:lnTo>
                    <a:pt x="1020446" y="1513582"/>
                  </a:lnTo>
                  <a:lnTo>
                    <a:pt x="833806" y="1513582"/>
                  </a:lnTo>
                  <a:lnTo>
                    <a:pt x="833806" y="1374830"/>
                  </a:lnTo>
                  <a:lnTo>
                    <a:pt x="1020446" y="1374830"/>
                  </a:lnTo>
                  <a:close/>
                  <a:moveTo>
                    <a:pt x="1020446" y="1526189"/>
                  </a:moveTo>
                  <a:lnTo>
                    <a:pt x="1020446" y="1664940"/>
                  </a:lnTo>
                  <a:lnTo>
                    <a:pt x="833806" y="1664940"/>
                  </a:lnTo>
                  <a:lnTo>
                    <a:pt x="833806" y="1526189"/>
                  </a:lnTo>
                  <a:lnTo>
                    <a:pt x="1020446" y="1526189"/>
                  </a:lnTo>
                  <a:close/>
                  <a:moveTo>
                    <a:pt x="1020446" y="1677547"/>
                  </a:moveTo>
                  <a:lnTo>
                    <a:pt x="1020446" y="1816298"/>
                  </a:lnTo>
                  <a:lnTo>
                    <a:pt x="833806" y="1816298"/>
                  </a:lnTo>
                  <a:lnTo>
                    <a:pt x="833806" y="1677547"/>
                  </a:lnTo>
                  <a:lnTo>
                    <a:pt x="1020446" y="1677547"/>
                  </a:lnTo>
                  <a:close/>
                  <a:moveTo>
                    <a:pt x="1020446" y="1828905"/>
                  </a:moveTo>
                  <a:lnTo>
                    <a:pt x="1020446" y="1967656"/>
                  </a:lnTo>
                  <a:lnTo>
                    <a:pt x="833806" y="1967656"/>
                  </a:lnTo>
                  <a:lnTo>
                    <a:pt x="833806" y="1828905"/>
                  </a:lnTo>
                  <a:lnTo>
                    <a:pt x="1020446" y="1828905"/>
                  </a:lnTo>
                  <a:close/>
                  <a:moveTo>
                    <a:pt x="1020446" y="1980263"/>
                  </a:moveTo>
                  <a:lnTo>
                    <a:pt x="1020446" y="2119015"/>
                  </a:lnTo>
                  <a:lnTo>
                    <a:pt x="833806" y="2119015"/>
                  </a:lnTo>
                  <a:lnTo>
                    <a:pt x="833806" y="1980263"/>
                  </a:lnTo>
                  <a:lnTo>
                    <a:pt x="1020446" y="1980263"/>
                  </a:lnTo>
                  <a:close/>
                  <a:moveTo>
                    <a:pt x="1020446" y="2131621"/>
                  </a:moveTo>
                  <a:lnTo>
                    <a:pt x="1020446" y="2270373"/>
                  </a:lnTo>
                  <a:lnTo>
                    <a:pt x="833806" y="2270373"/>
                  </a:lnTo>
                  <a:lnTo>
                    <a:pt x="833806" y="2131621"/>
                  </a:lnTo>
                  <a:lnTo>
                    <a:pt x="1020446" y="2131621"/>
                  </a:lnTo>
                  <a:close/>
                  <a:moveTo>
                    <a:pt x="1020446" y="2282980"/>
                  </a:moveTo>
                  <a:lnTo>
                    <a:pt x="1020446" y="2421731"/>
                  </a:lnTo>
                  <a:lnTo>
                    <a:pt x="833806" y="2421731"/>
                  </a:lnTo>
                  <a:lnTo>
                    <a:pt x="833806" y="2282980"/>
                  </a:lnTo>
                  <a:lnTo>
                    <a:pt x="1020446" y="2282980"/>
                  </a:lnTo>
                  <a:close/>
                  <a:moveTo>
                    <a:pt x="1020446" y="2434338"/>
                  </a:moveTo>
                  <a:lnTo>
                    <a:pt x="1020446" y="2573089"/>
                  </a:lnTo>
                  <a:lnTo>
                    <a:pt x="833806" y="2573089"/>
                  </a:lnTo>
                  <a:lnTo>
                    <a:pt x="833806" y="2434338"/>
                  </a:lnTo>
                  <a:lnTo>
                    <a:pt x="1020446" y="2434338"/>
                  </a:lnTo>
                  <a:close/>
                  <a:moveTo>
                    <a:pt x="1037421" y="2434338"/>
                  </a:moveTo>
                  <a:lnTo>
                    <a:pt x="1224061" y="2434338"/>
                  </a:lnTo>
                  <a:lnTo>
                    <a:pt x="1224061" y="2573089"/>
                  </a:lnTo>
                  <a:lnTo>
                    <a:pt x="1037421" y="2573089"/>
                  </a:lnTo>
                  <a:lnTo>
                    <a:pt x="1037421" y="2434338"/>
                  </a:lnTo>
                  <a:close/>
                  <a:moveTo>
                    <a:pt x="1224042" y="2585696"/>
                  </a:moveTo>
                  <a:lnTo>
                    <a:pt x="1224042" y="2724448"/>
                  </a:lnTo>
                  <a:lnTo>
                    <a:pt x="1037403" y="2724448"/>
                  </a:lnTo>
                  <a:lnTo>
                    <a:pt x="1037403" y="2585696"/>
                  </a:lnTo>
                  <a:lnTo>
                    <a:pt x="1224042" y="2585696"/>
                  </a:lnTo>
                  <a:close/>
                  <a:moveTo>
                    <a:pt x="1241018" y="2585696"/>
                  </a:moveTo>
                  <a:lnTo>
                    <a:pt x="1427657" y="2585696"/>
                  </a:lnTo>
                  <a:lnTo>
                    <a:pt x="1427657" y="2724448"/>
                  </a:lnTo>
                  <a:lnTo>
                    <a:pt x="1241018" y="2724448"/>
                  </a:lnTo>
                  <a:lnTo>
                    <a:pt x="1241018" y="2585696"/>
                  </a:lnTo>
                  <a:close/>
                  <a:moveTo>
                    <a:pt x="1444615" y="2585696"/>
                  </a:moveTo>
                  <a:lnTo>
                    <a:pt x="1631254" y="2585696"/>
                  </a:lnTo>
                  <a:lnTo>
                    <a:pt x="1631254" y="2724448"/>
                  </a:lnTo>
                  <a:lnTo>
                    <a:pt x="1444615" y="2724448"/>
                  </a:lnTo>
                  <a:lnTo>
                    <a:pt x="1444615" y="2585696"/>
                  </a:lnTo>
                  <a:close/>
                  <a:moveTo>
                    <a:pt x="1648212" y="2585696"/>
                  </a:moveTo>
                  <a:lnTo>
                    <a:pt x="1834851" y="2585696"/>
                  </a:lnTo>
                  <a:lnTo>
                    <a:pt x="1834851" y="2724448"/>
                  </a:lnTo>
                  <a:lnTo>
                    <a:pt x="1648212" y="2724448"/>
                  </a:lnTo>
                  <a:lnTo>
                    <a:pt x="1648212" y="2585696"/>
                  </a:lnTo>
                  <a:close/>
                  <a:moveTo>
                    <a:pt x="1851809" y="2585696"/>
                  </a:moveTo>
                  <a:lnTo>
                    <a:pt x="2038448" y="2585696"/>
                  </a:lnTo>
                  <a:lnTo>
                    <a:pt x="2038448" y="2724448"/>
                  </a:lnTo>
                  <a:lnTo>
                    <a:pt x="1851809" y="2724448"/>
                  </a:lnTo>
                  <a:lnTo>
                    <a:pt x="1851809" y="2585696"/>
                  </a:lnTo>
                  <a:close/>
                  <a:moveTo>
                    <a:pt x="2055405" y="2585696"/>
                  </a:moveTo>
                  <a:lnTo>
                    <a:pt x="2242045" y="2585696"/>
                  </a:lnTo>
                  <a:lnTo>
                    <a:pt x="2242045" y="2724448"/>
                  </a:lnTo>
                  <a:lnTo>
                    <a:pt x="2055405" y="2724448"/>
                  </a:lnTo>
                  <a:lnTo>
                    <a:pt x="2055405" y="2585696"/>
                  </a:lnTo>
                  <a:close/>
                  <a:moveTo>
                    <a:pt x="2259002" y="2585696"/>
                  </a:moveTo>
                  <a:lnTo>
                    <a:pt x="2445642" y="2585696"/>
                  </a:lnTo>
                  <a:lnTo>
                    <a:pt x="2445642" y="2724448"/>
                  </a:lnTo>
                  <a:lnTo>
                    <a:pt x="2259002" y="2724448"/>
                  </a:lnTo>
                  <a:lnTo>
                    <a:pt x="2259002" y="2585696"/>
                  </a:lnTo>
                  <a:close/>
                  <a:moveTo>
                    <a:pt x="2259002" y="2573089"/>
                  </a:moveTo>
                  <a:lnTo>
                    <a:pt x="2259002" y="2434338"/>
                  </a:lnTo>
                  <a:lnTo>
                    <a:pt x="2445642" y="2434338"/>
                  </a:lnTo>
                  <a:lnTo>
                    <a:pt x="2445642" y="2573089"/>
                  </a:lnTo>
                  <a:lnTo>
                    <a:pt x="2259002" y="2573089"/>
                  </a:lnTo>
                  <a:close/>
                  <a:moveTo>
                    <a:pt x="2462599" y="2434338"/>
                  </a:moveTo>
                  <a:lnTo>
                    <a:pt x="2649238" y="2434338"/>
                  </a:lnTo>
                  <a:lnTo>
                    <a:pt x="2649238" y="2573089"/>
                  </a:lnTo>
                  <a:lnTo>
                    <a:pt x="2462599" y="2573089"/>
                  </a:lnTo>
                  <a:lnTo>
                    <a:pt x="2462599" y="2434338"/>
                  </a:lnTo>
                  <a:close/>
                  <a:moveTo>
                    <a:pt x="2462599" y="2421731"/>
                  </a:moveTo>
                  <a:lnTo>
                    <a:pt x="2462599" y="2282980"/>
                  </a:lnTo>
                  <a:lnTo>
                    <a:pt x="2649238" y="2282980"/>
                  </a:lnTo>
                  <a:lnTo>
                    <a:pt x="2649238" y="2421731"/>
                  </a:lnTo>
                  <a:lnTo>
                    <a:pt x="2462599" y="2421731"/>
                  </a:lnTo>
                  <a:close/>
                  <a:moveTo>
                    <a:pt x="2462599" y="2270373"/>
                  </a:moveTo>
                  <a:lnTo>
                    <a:pt x="2462599" y="2131621"/>
                  </a:lnTo>
                  <a:lnTo>
                    <a:pt x="2649238" y="2131621"/>
                  </a:lnTo>
                  <a:lnTo>
                    <a:pt x="2649238" y="2270373"/>
                  </a:lnTo>
                  <a:lnTo>
                    <a:pt x="2462599" y="2270373"/>
                  </a:lnTo>
                  <a:close/>
                  <a:moveTo>
                    <a:pt x="2462599" y="2119015"/>
                  </a:moveTo>
                  <a:lnTo>
                    <a:pt x="2462599" y="1980263"/>
                  </a:lnTo>
                  <a:lnTo>
                    <a:pt x="2649238" y="1980263"/>
                  </a:lnTo>
                  <a:lnTo>
                    <a:pt x="2649238" y="2119015"/>
                  </a:lnTo>
                  <a:lnTo>
                    <a:pt x="2462599" y="2119015"/>
                  </a:lnTo>
                  <a:close/>
                  <a:moveTo>
                    <a:pt x="2462599" y="1967656"/>
                  </a:moveTo>
                  <a:lnTo>
                    <a:pt x="2462599" y="1828905"/>
                  </a:lnTo>
                  <a:lnTo>
                    <a:pt x="2649238" y="1828905"/>
                  </a:lnTo>
                  <a:lnTo>
                    <a:pt x="2649238" y="1967656"/>
                  </a:lnTo>
                  <a:lnTo>
                    <a:pt x="2462599" y="1967656"/>
                  </a:lnTo>
                  <a:close/>
                  <a:moveTo>
                    <a:pt x="2462599" y="1816298"/>
                  </a:moveTo>
                  <a:lnTo>
                    <a:pt x="2462599" y="1677547"/>
                  </a:lnTo>
                  <a:lnTo>
                    <a:pt x="2649238" y="1677547"/>
                  </a:lnTo>
                  <a:lnTo>
                    <a:pt x="2649238" y="1816298"/>
                  </a:lnTo>
                  <a:lnTo>
                    <a:pt x="2462599" y="1816298"/>
                  </a:lnTo>
                  <a:close/>
                  <a:moveTo>
                    <a:pt x="2462599" y="1664940"/>
                  </a:moveTo>
                  <a:lnTo>
                    <a:pt x="2462599" y="1526189"/>
                  </a:lnTo>
                  <a:lnTo>
                    <a:pt x="2649238" y="1526189"/>
                  </a:lnTo>
                  <a:lnTo>
                    <a:pt x="2649238" y="1664940"/>
                  </a:lnTo>
                  <a:lnTo>
                    <a:pt x="2462599" y="1664940"/>
                  </a:lnTo>
                  <a:close/>
                  <a:moveTo>
                    <a:pt x="2462599" y="1513582"/>
                  </a:moveTo>
                  <a:lnTo>
                    <a:pt x="2462599" y="1374830"/>
                  </a:lnTo>
                  <a:lnTo>
                    <a:pt x="2649238" y="1374830"/>
                  </a:lnTo>
                  <a:lnTo>
                    <a:pt x="2649238" y="1513582"/>
                  </a:lnTo>
                  <a:lnTo>
                    <a:pt x="2462599" y="1513582"/>
                  </a:lnTo>
                  <a:close/>
                  <a:moveTo>
                    <a:pt x="2462599" y="1362224"/>
                  </a:moveTo>
                  <a:lnTo>
                    <a:pt x="2462599" y="1223472"/>
                  </a:lnTo>
                  <a:lnTo>
                    <a:pt x="2649238" y="1223472"/>
                  </a:lnTo>
                  <a:lnTo>
                    <a:pt x="2649238" y="1362224"/>
                  </a:lnTo>
                  <a:lnTo>
                    <a:pt x="2462599" y="1362224"/>
                  </a:lnTo>
                  <a:close/>
                  <a:moveTo>
                    <a:pt x="2462599" y="1210866"/>
                  </a:moveTo>
                  <a:lnTo>
                    <a:pt x="2462599" y="1072114"/>
                  </a:lnTo>
                  <a:lnTo>
                    <a:pt x="2649238" y="1072114"/>
                  </a:lnTo>
                  <a:lnTo>
                    <a:pt x="2649238" y="1210866"/>
                  </a:lnTo>
                  <a:lnTo>
                    <a:pt x="2462599" y="1210866"/>
                  </a:lnTo>
                  <a:close/>
                  <a:moveTo>
                    <a:pt x="2462599" y="1059507"/>
                  </a:moveTo>
                  <a:lnTo>
                    <a:pt x="2462599" y="920756"/>
                  </a:lnTo>
                  <a:lnTo>
                    <a:pt x="2649238" y="920756"/>
                  </a:lnTo>
                  <a:lnTo>
                    <a:pt x="2649238" y="1059507"/>
                  </a:lnTo>
                  <a:lnTo>
                    <a:pt x="2462599" y="1059507"/>
                  </a:lnTo>
                  <a:close/>
                  <a:moveTo>
                    <a:pt x="2462599" y="908149"/>
                  </a:moveTo>
                  <a:lnTo>
                    <a:pt x="2462599" y="769397"/>
                  </a:lnTo>
                  <a:lnTo>
                    <a:pt x="2649238" y="769397"/>
                  </a:lnTo>
                  <a:lnTo>
                    <a:pt x="2649238" y="908149"/>
                  </a:lnTo>
                  <a:lnTo>
                    <a:pt x="2462599" y="908149"/>
                  </a:lnTo>
                  <a:close/>
                  <a:moveTo>
                    <a:pt x="2462599" y="756791"/>
                  </a:moveTo>
                  <a:lnTo>
                    <a:pt x="2462599" y="618039"/>
                  </a:lnTo>
                  <a:lnTo>
                    <a:pt x="2649238" y="618039"/>
                  </a:lnTo>
                  <a:lnTo>
                    <a:pt x="2649238" y="756791"/>
                  </a:lnTo>
                  <a:lnTo>
                    <a:pt x="2462599" y="756791"/>
                  </a:lnTo>
                  <a:close/>
                  <a:moveTo>
                    <a:pt x="2462599" y="605433"/>
                  </a:moveTo>
                  <a:lnTo>
                    <a:pt x="2462599" y="466681"/>
                  </a:lnTo>
                  <a:lnTo>
                    <a:pt x="2649238" y="466681"/>
                  </a:lnTo>
                  <a:lnTo>
                    <a:pt x="2649238" y="605433"/>
                  </a:lnTo>
                  <a:lnTo>
                    <a:pt x="2462599" y="605433"/>
                  </a:lnTo>
                  <a:close/>
                  <a:moveTo>
                    <a:pt x="2445624" y="605433"/>
                  </a:moveTo>
                  <a:lnTo>
                    <a:pt x="2258984" y="605433"/>
                  </a:lnTo>
                  <a:lnTo>
                    <a:pt x="2258984" y="466681"/>
                  </a:lnTo>
                  <a:lnTo>
                    <a:pt x="2445624" y="466681"/>
                  </a:lnTo>
                  <a:lnTo>
                    <a:pt x="2445624" y="605433"/>
                  </a:lnTo>
                  <a:close/>
                  <a:moveTo>
                    <a:pt x="2242027" y="605433"/>
                  </a:moveTo>
                  <a:lnTo>
                    <a:pt x="2055387" y="605433"/>
                  </a:lnTo>
                  <a:lnTo>
                    <a:pt x="2055387" y="466681"/>
                  </a:lnTo>
                  <a:lnTo>
                    <a:pt x="2242027" y="466681"/>
                  </a:lnTo>
                  <a:lnTo>
                    <a:pt x="2242027" y="605433"/>
                  </a:lnTo>
                  <a:close/>
                  <a:moveTo>
                    <a:pt x="2038430" y="605433"/>
                  </a:moveTo>
                  <a:lnTo>
                    <a:pt x="1851790" y="605433"/>
                  </a:lnTo>
                  <a:lnTo>
                    <a:pt x="1851790" y="466681"/>
                  </a:lnTo>
                  <a:lnTo>
                    <a:pt x="2038430" y="466681"/>
                  </a:lnTo>
                  <a:lnTo>
                    <a:pt x="2038430" y="605433"/>
                  </a:lnTo>
                  <a:close/>
                  <a:moveTo>
                    <a:pt x="1834833" y="605433"/>
                  </a:moveTo>
                  <a:lnTo>
                    <a:pt x="1648193" y="605433"/>
                  </a:lnTo>
                  <a:lnTo>
                    <a:pt x="1648193" y="466681"/>
                  </a:lnTo>
                  <a:lnTo>
                    <a:pt x="1834833" y="466681"/>
                  </a:lnTo>
                  <a:lnTo>
                    <a:pt x="1834833" y="605433"/>
                  </a:lnTo>
                  <a:close/>
                  <a:moveTo>
                    <a:pt x="1631236" y="605433"/>
                  </a:moveTo>
                  <a:lnTo>
                    <a:pt x="1444597" y="605433"/>
                  </a:lnTo>
                  <a:lnTo>
                    <a:pt x="1444597" y="466681"/>
                  </a:lnTo>
                  <a:lnTo>
                    <a:pt x="1631236" y="466681"/>
                  </a:lnTo>
                  <a:lnTo>
                    <a:pt x="1631236" y="605433"/>
                  </a:lnTo>
                  <a:close/>
                  <a:moveTo>
                    <a:pt x="1427640" y="605433"/>
                  </a:moveTo>
                  <a:lnTo>
                    <a:pt x="1241000" y="605433"/>
                  </a:lnTo>
                  <a:lnTo>
                    <a:pt x="1241000" y="466681"/>
                  </a:lnTo>
                  <a:lnTo>
                    <a:pt x="1427640" y="466681"/>
                  </a:lnTo>
                  <a:lnTo>
                    <a:pt x="1427640" y="605433"/>
                  </a:lnTo>
                  <a:close/>
                  <a:moveTo>
                    <a:pt x="1224042" y="605433"/>
                  </a:moveTo>
                  <a:lnTo>
                    <a:pt x="1037403" y="605433"/>
                  </a:lnTo>
                  <a:lnTo>
                    <a:pt x="1037403" y="466681"/>
                  </a:lnTo>
                  <a:lnTo>
                    <a:pt x="1224042" y="466681"/>
                  </a:lnTo>
                  <a:lnTo>
                    <a:pt x="1224042" y="605433"/>
                  </a:lnTo>
                  <a:close/>
                  <a:moveTo>
                    <a:pt x="1020446" y="605433"/>
                  </a:moveTo>
                  <a:lnTo>
                    <a:pt x="833806" y="605433"/>
                  </a:lnTo>
                  <a:lnTo>
                    <a:pt x="833806" y="466681"/>
                  </a:lnTo>
                  <a:lnTo>
                    <a:pt x="1020446" y="466681"/>
                  </a:lnTo>
                  <a:lnTo>
                    <a:pt x="1020446" y="605433"/>
                  </a:lnTo>
                  <a:close/>
                  <a:moveTo>
                    <a:pt x="1020446" y="618039"/>
                  </a:moveTo>
                  <a:lnTo>
                    <a:pt x="1020446" y="756791"/>
                  </a:lnTo>
                  <a:lnTo>
                    <a:pt x="833806" y="756791"/>
                  </a:lnTo>
                  <a:lnTo>
                    <a:pt x="833806" y="618039"/>
                  </a:lnTo>
                  <a:lnTo>
                    <a:pt x="1020446" y="618039"/>
                  </a:lnTo>
                  <a:close/>
                  <a:moveTo>
                    <a:pt x="816849" y="756791"/>
                  </a:moveTo>
                  <a:lnTo>
                    <a:pt x="630209" y="756791"/>
                  </a:lnTo>
                  <a:lnTo>
                    <a:pt x="630209" y="618039"/>
                  </a:lnTo>
                  <a:lnTo>
                    <a:pt x="816849" y="618039"/>
                  </a:lnTo>
                  <a:lnTo>
                    <a:pt x="816849" y="756791"/>
                  </a:lnTo>
                  <a:close/>
                  <a:moveTo>
                    <a:pt x="816849" y="769397"/>
                  </a:moveTo>
                  <a:lnTo>
                    <a:pt x="816849" y="908149"/>
                  </a:lnTo>
                  <a:lnTo>
                    <a:pt x="630209" y="908149"/>
                  </a:lnTo>
                  <a:lnTo>
                    <a:pt x="630209" y="769397"/>
                  </a:lnTo>
                  <a:lnTo>
                    <a:pt x="816849" y="769397"/>
                  </a:lnTo>
                  <a:close/>
                  <a:moveTo>
                    <a:pt x="816849" y="920756"/>
                  </a:moveTo>
                  <a:lnTo>
                    <a:pt x="816849" y="1059507"/>
                  </a:lnTo>
                  <a:lnTo>
                    <a:pt x="630209" y="1059507"/>
                  </a:lnTo>
                  <a:lnTo>
                    <a:pt x="630209" y="920756"/>
                  </a:lnTo>
                  <a:lnTo>
                    <a:pt x="816849" y="920756"/>
                  </a:lnTo>
                  <a:close/>
                  <a:moveTo>
                    <a:pt x="816849" y="1072114"/>
                  </a:moveTo>
                  <a:lnTo>
                    <a:pt x="816849" y="1210866"/>
                  </a:lnTo>
                  <a:lnTo>
                    <a:pt x="630209" y="1210866"/>
                  </a:lnTo>
                  <a:lnTo>
                    <a:pt x="630209" y="1072114"/>
                  </a:lnTo>
                  <a:lnTo>
                    <a:pt x="816849" y="1072114"/>
                  </a:lnTo>
                  <a:close/>
                  <a:moveTo>
                    <a:pt x="816849" y="1223472"/>
                  </a:moveTo>
                  <a:lnTo>
                    <a:pt x="816849" y="1362224"/>
                  </a:lnTo>
                  <a:lnTo>
                    <a:pt x="630209" y="1362224"/>
                  </a:lnTo>
                  <a:lnTo>
                    <a:pt x="630209" y="1223472"/>
                  </a:lnTo>
                  <a:lnTo>
                    <a:pt x="816849" y="1223472"/>
                  </a:lnTo>
                  <a:close/>
                  <a:moveTo>
                    <a:pt x="816849" y="1374830"/>
                  </a:moveTo>
                  <a:lnTo>
                    <a:pt x="816849" y="1513582"/>
                  </a:lnTo>
                  <a:lnTo>
                    <a:pt x="630209" y="1513582"/>
                  </a:lnTo>
                  <a:lnTo>
                    <a:pt x="630209" y="1374830"/>
                  </a:lnTo>
                  <a:lnTo>
                    <a:pt x="816849" y="1374830"/>
                  </a:lnTo>
                  <a:close/>
                  <a:moveTo>
                    <a:pt x="816849" y="1526189"/>
                  </a:moveTo>
                  <a:lnTo>
                    <a:pt x="816849" y="1664940"/>
                  </a:lnTo>
                  <a:lnTo>
                    <a:pt x="630209" y="1664940"/>
                  </a:lnTo>
                  <a:lnTo>
                    <a:pt x="630209" y="1526189"/>
                  </a:lnTo>
                  <a:lnTo>
                    <a:pt x="816849" y="1526189"/>
                  </a:lnTo>
                  <a:close/>
                  <a:moveTo>
                    <a:pt x="816849" y="1677547"/>
                  </a:moveTo>
                  <a:lnTo>
                    <a:pt x="816849" y="1816298"/>
                  </a:lnTo>
                  <a:lnTo>
                    <a:pt x="630209" y="1816298"/>
                  </a:lnTo>
                  <a:lnTo>
                    <a:pt x="630209" y="1677547"/>
                  </a:lnTo>
                  <a:lnTo>
                    <a:pt x="816849" y="1677547"/>
                  </a:lnTo>
                  <a:close/>
                  <a:moveTo>
                    <a:pt x="816849" y="1828905"/>
                  </a:moveTo>
                  <a:lnTo>
                    <a:pt x="816849" y="1967656"/>
                  </a:lnTo>
                  <a:lnTo>
                    <a:pt x="630209" y="1967656"/>
                  </a:lnTo>
                  <a:lnTo>
                    <a:pt x="630209" y="1828905"/>
                  </a:lnTo>
                  <a:lnTo>
                    <a:pt x="816849" y="1828905"/>
                  </a:lnTo>
                  <a:close/>
                  <a:moveTo>
                    <a:pt x="816849" y="1980263"/>
                  </a:moveTo>
                  <a:lnTo>
                    <a:pt x="816849" y="2119015"/>
                  </a:lnTo>
                  <a:lnTo>
                    <a:pt x="630209" y="2119015"/>
                  </a:lnTo>
                  <a:lnTo>
                    <a:pt x="630209" y="1980263"/>
                  </a:lnTo>
                  <a:lnTo>
                    <a:pt x="816849" y="1980263"/>
                  </a:lnTo>
                  <a:close/>
                  <a:moveTo>
                    <a:pt x="816849" y="2131621"/>
                  </a:moveTo>
                  <a:lnTo>
                    <a:pt x="816849" y="2270373"/>
                  </a:lnTo>
                  <a:lnTo>
                    <a:pt x="630209" y="2270373"/>
                  </a:lnTo>
                  <a:lnTo>
                    <a:pt x="630209" y="2131621"/>
                  </a:lnTo>
                  <a:lnTo>
                    <a:pt x="816849" y="2131621"/>
                  </a:lnTo>
                  <a:close/>
                  <a:moveTo>
                    <a:pt x="816849" y="2282980"/>
                  </a:moveTo>
                  <a:lnTo>
                    <a:pt x="816849" y="2421731"/>
                  </a:lnTo>
                  <a:lnTo>
                    <a:pt x="630209" y="2421731"/>
                  </a:lnTo>
                  <a:lnTo>
                    <a:pt x="630209" y="2282980"/>
                  </a:lnTo>
                  <a:lnTo>
                    <a:pt x="816849" y="2282980"/>
                  </a:lnTo>
                  <a:close/>
                  <a:moveTo>
                    <a:pt x="816849" y="2434338"/>
                  </a:moveTo>
                  <a:lnTo>
                    <a:pt x="816849" y="2573089"/>
                  </a:lnTo>
                  <a:lnTo>
                    <a:pt x="630209" y="2573089"/>
                  </a:lnTo>
                  <a:lnTo>
                    <a:pt x="630209" y="2434338"/>
                  </a:lnTo>
                  <a:lnTo>
                    <a:pt x="816849" y="2434338"/>
                  </a:lnTo>
                  <a:close/>
                  <a:moveTo>
                    <a:pt x="816849" y="2585696"/>
                  </a:moveTo>
                  <a:lnTo>
                    <a:pt x="816849" y="2724448"/>
                  </a:lnTo>
                  <a:lnTo>
                    <a:pt x="630209" y="2724448"/>
                  </a:lnTo>
                  <a:lnTo>
                    <a:pt x="630209" y="2585696"/>
                  </a:lnTo>
                  <a:lnTo>
                    <a:pt x="816849" y="2585696"/>
                  </a:lnTo>
                  <a:close/>
                  <a:moveTo>
                    <a:pt x="833824" y="2585696"/>
                  </a:moveTo>
                  <a:lnTo>
                    <a:pt x="1020464" y="2585696"/>
                  </a:lnTo>
                  <a:lnTo>
                    <a:pt x="1020464" y="2724448"/>
                  </a:lnTo>
                  <a:lnTo>
                    <a:pt x="833824" y="2724448"/>
                  </a:lnTo>
                  <a:lnTo>
                    <a:pt x="833824" y="2585696"/>
                  </a:lnTo>
                  <a:close/>
                  <a:moveTo>
                    <a:pt x="1020446" y="2737054"/>
                  </a:moveTo>
                  <a:lnTo>
                    <a:pt x="1020446" y="2875806"/>
                  </a:lnTo>
                  <a:lnTo>
                    <a:pt x="833806" y="2875806"/>
                  </a:lnTo>
                  <a:lnTo>
                    <a:pt x="833806" y="2737054"/>
                  </a:lnTo>
                  <a:lnTo>
                    <a:pt x="1020446" y="2737054"/>
                  </a:lnTo>
                  <a:close/>
                  <a:moveTo>
                    <a:pt x="1037421" y="2737054"/>
                  </a:moveTo>
                  <a:lnTo>
                    <a:pt x="1224061" y="2737054"/>
                  </a:lnTo>
                  <a:lnTo>
                    <a:pt x="1224061" y="2875806"/>
                  </a:lnTo>
                  <a:lnTo>
                    <a:pt x="1037421" y="2875806"/>
                  </a:lnTo>
                  <a:lnTo>
                    <a:pt x="1037421" y="2737054"/>
                  </a:lnTo>
                  <a:close/>
                  <a:moveTo>
                    <a:pt x="1241018" y="2737054"/>
                  </a:moveTo>
                  <a:lnTo>
                    <a:pt x="1427657" y="2737054"/>
                  </a:lnTo>
                  <a:lnTo>
                    <a:pt x="1427657" y="2875806"/>
                  </a:lnTo>
                  <a:lnTo>
                    <a:pt x="1241018" y="2875806"/>
                  </a:lnTo>
                  <a:lnTo>
                    <a:pt x="1241018" y="2737054"/>
                  </a:lnTo>
                  <a:close/>
                  <a:moveTo>
                    <a:pt x="1444615" y="2737054"/>
                  </a:moveTo>
                  <a:lnTo>
                    <a:pt x="1631254" y="2737054"/>
                  </a:lnTo>
                  <a:lnTo>
                    <a:pt x="1631254" y="2875806"/>
                  </a:lnTo>
                  <a:lnTo>
                    <a:pt x="1444615" y="2875806"/>
                  </a:lnTo>
                  <a:lnTo>
                    <a:pt x="1444615" y="2737054"/>
                  </a:lnTo>
                  <a:close/>
                  <a:moveTo>
                    <a:pt x="1648212" y="2737054"/>
                  </a:moveTo>
                  <a:lnTo>
                    <a:pt x="1834851" y="2737054"/>
                  </a:lnTo>
                  <a:lnTo>
                    <a:pt x="1834851" y="2875806"/>
                  </a:lnTo>
                  <a:lnTo>
                    <a:pt x="1648212" y="2875806"/>
                  </a:lnTo>
                  <a:lnTo>
                    <a:pt x="1648212" y="2737054"/>
                  </a:lnTo>
                  <a:close/>
                  <a:moveTo>
                    <a:pt x="1851809" y="2737054"/>
                  </a:moveTo>
                  <a:lnTo>
                    <a:pt x="2038448" y="2737054"/>
                  </a:lnTo>
                  <a:lnTo>
                    <a:pt x="2038448" y="2875806"/>
                  </a:lnTo>
                  <a:lnTo>
                    <a:pt x="1851809" y="2875806"/>
                  </a:lnTo>
                  <a:lnTo>
                    <a:pt x="1851809" y="2737054"/>
                  </a:lnTo>
                  <a:close/>
                  <a:moveTo>
                    <a:pt x="2055405" y="2737054"/>
                  </a:moveTo>
                  <a:lnTo>
                    <a:pt x="2242045" y="2737054"/>
                  </a:lnTo>
                  <a:lnTo>
                    <a:pt x="2242045" y="2875806"/>
                  </a:lnTo>
                  <a:lnTo>
                    <a:pt x="2055405" y="2875806"/>
                  </a:lnTo>
                  <a:lnTo>
                    <a:pt x="2055405" y="2737054"/>
                  </a:lnTo>
                  <a:close/>
                  <a:moveTo>
                    <a:pt x="2259002" y="2737054"/>
                  </a:moveTo>
                  <a:lnTo>
                    <a:pt x="2445642" y="2737054"/>
                  </a:lnTo>
                  <a:lnTo>
                    <a:pt x="2445642" y="2875806"/>
                  </a:lnTo>
                  <a:lnTo>
                    <a:pt x="2259002" y="2875806"/>
                  </a:lnTo>
                  <a:lnTo>
                    <a:pt x="2259002" y="2737054"/>
                  </a:lnTo>
                  <a:close/>
                  <a:moveTo>
                    <a:pt x="2462599" y="2737054"/>
                  </a:moveTo>
                  <a:lnTo>
                    <a:pt x="2649238" y="2737054"/>
                  </a:lnTo>
                  <a:lnTo>
                    <a:pt x="2649238" y="2875806"/>
                  </a:lnTo>
                  <a:lnTo>
                    <a:pt x="2462599" y="2875806"/>
                  </a:lnTo>
                  <a:lnTo>
                    <a:pt x="2462599" y="2737054"/>
                  </a:lnTo>
                  <a:close/>
                  <a:moveTo>
                    <a:pt x="2462599" y="2724448"/>
                  </a:moveTo>
                  <a:lnTo>
                    <a:pt x="2462599" y="2585696"/>
                  </a:lnTo>
                  <a:lnTo>
                    <a:pt x="2649238" y="2585696"/>
                  </a:lnTo>
                  <a:lnTo>
                    <a:pt x="2649238" y="2724448"/>
                  </a:lnTo>
                  <a:lnTo>
                    <a:pt x="2462599" y="2724448"/>
                  </a:lnTo>
                  <a:close/>
                  <a:moveTo>
                    <a:pt x="2666196" y="2585696"/>
                  </a:moveTo>
                  <a:lnTo>
                    <a:pt x="2852835" y="2585696"/>
                  </a:lnTo>
                  <a:lnTo>
                    <a:pt x="2852835" y="2724448"/>
                  </a:lnTo>
                  <a:lnTo>
                    <a:pt x="2666196" y="2724448"/>
                  </a:lnTo>
                  <a:lnTo>
                    <a:pt x="2666196" y="2585696"/>
                  </a:lnTo>
                  <a:close/>
                  <a:moveTo>
                    <a:pt x="2666196" y="2573089"/>
                  </a:moveTo>
                  <a:lnTo>
                    <a:pt x="2666196" y="2434338"/>
                  </a:lnTo>
                  <a:lnTo>
                    <a:pt x="2852835" y="2434338"/>
                  </a:lnTo>
                  <a:lnTo>
                    <a:pt x="2852835" y="2573089"/>
                  </a:lnTo>
                  <a:lnTo>
                    <a:pt x="2666196" y="2573089"/>
                  </a:lnTo>
                  <a:close/>
                  <a:moveTo>
                    <a:pt x="2666196" y="2421731"/>
                  </a:moveTo>
                  <a:lnTo>
                    <a:pt x="2666196" y="2282980"/>
                  </a:lnTo>
                  <a:lnTo>
                    <a:pt x="2852835" y="2282980"/>
                  </a:lnTo>
                  <a:lnTo>
                    <a:pt x="2852835" y="2421731"/>
                  </a:lnTo>
                  <a:lnTo>
                    <a:pt x="2666196" y="2421731"/>
                  </a:lnTo>
                  <a:close/>
                  <a:moveTo>
                    <a:pt x="2666196" y="2270373"/>
                  </a:moveTo>
                  <a:lnTo>
                    <a:pt x="2666196" y="2131621"/>
                  </a:lnTo>
                  <a:lnTo>
                    <a:pt x="2852835" y="2131621"/>
                  </a:lnTo>
                  <a:lnTo>
                    <a:pt x="2852835" y="2270373"/>
                  </a:lnTo>
                  <a:lnTo>
                    <a:pt x="2666196" y="2270373"/>
                  </a:lnTo>
                  <a:close/>
                  <a:moveTo>
                    <a:pt x="2666196" y="2119015"/>
                  </a:moveTo>
                  <a:lnTo>
                    <a:pt x="2666196" y="1980263"/>
                  </a:lnTo>
                  <a:lnTo>
                    <a:pt x="2852835" y="1980263"/>
                  </a:lnTo>
                  <a:lnTo>
                    <a:pt x="2852835" y="2119015"/>
                  </a:lnTo>
                  <a:lnTo>
                    <a:pt x="2666196" y="2119015"/>
                  </a:lnTo>
                  <a:close/>
                  <a:moveTo>
                    <a:pt x="2666196" y="1967656"/>
                  </a:moveTo>
                  <a:lnTo>
                    <a:pt x="2666196" y="1828905"/>
                  </a:lnTo>
                  <a:lnTo>
                    <a:pt x="2852835" y="1828905"/>
                  </a:lnTo>
                  <a:lnTo>
                    <a:pt x="2852835" y="1967656"/>
                  </a:lnTo>
                  <a:lnTo>
                    <a:pt x="2666196" y="1967656"/>
                  </a:lnTo>
                  <a:close/>
                  <a:moveTo>
                    <a:pt x="2666196" y="1816298"/>
                  </a:moveTo>
                  <a:lnTo>
                    <a:pt x="2666196" y="1677547"/>
                  </a:lnTo>
                  <a:lnTo>
                    <a:pt x="2852835" y="1677547"/>
                  </a:lnTo>
                  <a:lnTo>
                    <a:pt x="2852835" y="1816298"/>
                  </a:lnTo>
                  <a:lnTo>
                    <a:pt x="2666196" y="1816298"/>
                  </a:lnTo>
                  <a:close/>
                  <a:moveTo>
                    <a:pt x="2666196" y="1664940"/>
                  </a:moveTo>
                  <a:lnTo>
                    <a:pt x="2666196" y="1526189"/>
                  </a:lnTo>
                  <a:lnTo>
                    <a:pt x="2852835" y="1526189"/>
                  </a:lnTo>
                  <a:lnTo>
                    <a:pt x="2852835" y="1664940"/>
                  </a:lnTo>
                  <a:lnTo>
                    <a:pt x="2666196" y="1664940"/>
                  </a:lnTo>
                  <a:close/>
                  <a:moveTo>
                    <a:pt x="2666196" y="1513582"/>
                  </a:moveTo>
                  <a:lnTo>
                    <a:pt x="2666196" y="1374830"/>
                  </a:lnTo>
                  <a:lnTo>
                    <a:pt x="2852835" y="1374830"/>
                  </a:lnTo>
                  <a:lnTo>
                    <a:pt x="2852835" y="1513582"/>
                  </a:lnTo>
                  <a:lnTo>
                    <a:pt x="2666196" y="1513582"/>
                  </a:lnTo>
                  <a:close/>
                  <a:moveTo>
                    <a:pt x="2666196" y="1362224"/>
                  </a:moveTo>
                  <a:lnTo>
                    <a:pt x="2666196" y="1223472"/>
                  </a:lnTo>
                  <a:lnTo>
                    <a:pt x="2852835" y="1223472"/>
                  </a:lnTo>
                  <a:lnTo>
                    <a:pt x="2852835" y="1362224"/>
                  </a:lnTo>
                  <a:lnTo>
                    <a:pt x="2666196" y="1362224"/>
                  </a:lnTo>
                  <a:close/>
                  <a:moveTo>
                    <a:pt x="2666196" y="1210866"/>
                  </a:moveTo>
                  <a:lnTo>
                    <a:pt x="2666196" y="1072114"/>
                  </a:lnTo>
                  <a:lnTo>
                    <a:pt x="2852835" y="1072114"/>
                  </a:lnTo>
                  <a:lnTo>
                    <a:pt x="2852835" y="1210866"/>
                  </a:lnTo>
                  <a:lnTo>
                    <a:pt x="2666196" y="1210866"/>
                  </a:lnTo>
                  <a:close/>
                  <a:moveTo>
                    <a:pt x="2666196" y="1059507"/>
                  </a:moveTo>
                  <a:lnTo>
                    <a:pt x="2666196" y="920756"/>
                  </a:lnTo>
                  <a:lnTo>
                    <a:pt x="2852835" y="920756"/>
                  </a:lnTo>
                  <a:lnTo>
                    <a:pt x="2852835" y="1059507"/>
                  </a:lnTo>
                  <a:lnTo>
                    <a:pt x="2666196" y="1059507"/>
                  </a:lnTo>
                  <a:close/>
                  <a:moveTo>
                    <a:pt x="2666196" y="908149"/>
                  </a:moveTo>
                  <a:lnTo>
                    <a:pt x="2666196" y="769397"/>
                  </a:lnTo>
                  <a:lnTo>
                    <a:pt x="2852835" y="769397"/>
                  </a:lnTo>
                  <a:lnTo>
                    <a:pt x="2852835" y="908149"/>
                  </a:lnTo>
                  <a:lnTo>
                    <a:pt x="2666196" y="908149"/>
                  </a:lnTo>
                  <a:close/>
                  <a:moveTo>
                    <a:pt x="2666196" y="756791"/>
                  </a:moveTo>
                  <a:lnTo>
                    <a:pt x="2666196" y="618039"/>
                  </a:lnTo>
                  <a:lnTo>
                    <a:pt x="2852835" y="618039"/>
                  </a:lnTo>
                  <a:lnTo>
                    <a:pt x="2852835" y="756791"/>
                  </a:lnTo>
                  <a:lnTo>
                    <a:pt x="2666196" y="756791"/>
                  </a:lnTo>
                  <a:close/>
                  <a:moveTo>
                    <a:pt x="2666196" y="605433"/>
                  </a:moveTo>
                  <a:lnTo>
                    <a:pt x="2666196" y="466681"/>
                  </a:lnTo>
                  <a:lnTo>
                    <a:pt x="2852835" y="466681"/>
                  </a:lnTo>
                  <a:lnTo>
                    <a:pt x="2852835" y="605433"/>
                  </a:lnTo>
                  <a:lnTo>
                    <a:pt x="2666196" y="605433"/>
                  </a:lnTo>
                  <a:close/>
                  <a:moveTo>
                    <a:pt x="2666196" y="454075"/>
                  </a:moveTo>
                  <a:lnTo>
                    <a:pt x="2666196" y="315323"/>
                  </a:lnTo>
                  <a:lnTo>
                    <a:pt x="2852835" y="315323"/>
                  </a:lnTo>
                  <a:lnTo>
                    <a:pt x="2852835" y="454075"/>
                  </a:lnTo>
                  <a:lnTo>
                    <a:pt x="2666196" y="454075"/>
                  </a:lnTo>
                  <a:close/>
                  <a:moveTo>
                    <a:pt x="2649221" y="454075"/>
                  </a:moveTo>
                  <a:lnTo>
                    <a:pt x="2462581" y="454075"/>
                  </a:lnTo>
                  <a:lnTo>
                    <a:pt x="2462581" y="315323"/>
                  </a:lnTo>
                  <a:lnTo>
                    <a:pt x="2649221" y="315323"/>
                  </a:lnTo>
                  <a:lnTo>
                    <a:pt x="2649221" y="454075"/>
                  </a:lnTo>
                  <a:close/>
                  <a:moveTo>
                    <a:pt x="2445624" y="454075"/>
                  </a:moveTo>
                  <a:lnTo>
                    <a:pt x="2258984" y="454075"/>
                  </a:lnTo>
                  <a:lnTo>
                    <a:pt x="2258984" y="315323"/>
                  </a:lnTo>
                  <a:lnTo>
                    <a:pt x="2445624" y="315323"/>
                  </a:lnTo>
                  <a:lnTo>
                    <a:pt x="2445624" y="454075"/>
                  </a:lnTo>
                  <a:close/>
                  <a:moveTo>
                    <a:pt x="2242027" y="454075"/>
                  </a:moveTo>
                  <a:lnTo>
                    <a:pt x="2055387" y="454075"/>
                  </a:lnTo>
                  <a:lnTo>
                    <a:pt x="2055387" y="315323"/>
                  </a:lnTo>
                  <a:lnTo>
                    <a:pt x="2242027" y="315323"/>
                  </a:lnTo>
                  <a:lnTo>
                    <a:pt x="2242027" y="454075"/>
                  </a:lnTo>
                  <a:close/>
                  <a:moveTo>
                    <a:pt x="2038430" y="454075"/>
                  </a:moveTo>
                  <a:lnTo>
                    <a:pt x="1851790" y="454075"/>
                  </a:lnTo>
                  <a:lnTo>
                    <a:pt x="1851790" y="315323"/>
                  </a:lnTo>
                  <a:lnTo>
                    <a:pt x="2038430" y="315323"/>
                  </a:lnTo>
                  <a:lnTo>
                    <a:pt x="2038430" y="454075"/>
                  </a:lnTo>
                  <a:close/>
                  <a:moveTo>
                    <a:pt x="1834833" y="454075"/>
                  </a:moveTo>
                  <a:lnTo>
                    <a:pt x="1648193" y="454075"/>
                  </a:lnTo>
                  <a:lnTo>
                    <a:pt x="1648193" y="315323"/>
                  </a:lnTo>
                  <a:lnTo>
                    <a:pt x="1834833" y="315323"/>
                  </a:lnTo>
                  <a:lnTo>
                    <a:pt x="1834833" y="454075"/>
                  </a:lnTo>
                  <a:close/>
                  <a:moveTo>
                    <a:pt x="1631236" y="454075"/>
                  </a:moveTo>
                  <a:lnTo>
                    <a:pt x="1444597" y="454075"/>
                  </a:lnTo>
                  <a:lnTo>
                    <a:pt x="1444597" y="315323"/>
                  </a:lnTo>
                  <a:lnTo>
                    <a:pt x="1631236" y="315323"/>
                  </a:lnTo>
                  <a:lnTo>
                    <a:pt x="1631236" y="454075"/>
                  </a:lnTo>
                  <a:close/>
                  <a:moveTo>
                    <a:pt x="1427640" y="454075"/>
                  </a:moveTo>
                  <a:lnTo>
                    <a:pt x="1241000" y="454075"/>
                  </a:lnTo>
                  <a:lnTo>
                    <a:pt x="1241000" y="315323"/>
                  </a:lnTo>
                  <a:lnTo>
                    <a:pt x="1427640" y="315323"/>
                  </a:lnTo>
                  <a:lnTo>
                    <a:pt x="1427640" y="454075"/>
                  </a:lnTo>
                  <a:close/>
                  <a:moveTo>
                    <a:pt x="1224042" y="454075"/>
                  </a:moveTo>
                  <a:lnTo>
                    <a:pt x="1037403" y="454075"/>
                  </a:lnTo>
                  <a:lnTo>
                    <a:pt x="1037403" y="315323"/>
                  </a:lnTo>
                  <a:lnTo>
                    <a:pt x="1224042" y="315323"/>
                  </a:lnTo>
                  <a:lnTo>
                    <a:pt x="1224042" y="454075"/>
                  </a:lnTo>
                  <a:close/>
                  <a:moveTo>
                    <a:pt x="1020446" y="454075"/>
                  </a:moveTo>
                  <a:lnTo>
                    <a:pt x="833806" y="454075"/>
                  </a:lnTo>
                  <a:lnTo>
                    <a:pt x="833806" y="315323"/>
                  </a:lnTo>
                  <a:lnTo>
                    <a:pt x="1020446" y="315323"/>
                  </a:lnTo>
                  <a:lnTo>
                    <a:pt x="1020446" y="454075"/>
                  </a:lnTo>
                  <a:close/>
                  <a:moveTo>
                    <a:pt x="816849" y="454075"/>
                  </a:moveTo>
                  <a:lnTo>
                    <a:pt x="630209" y="454075"/>
                  </a:lnTo>
                  <a:lnTo>
                    <a:pt x="630209" y="315323"/>
                  </a:lnTo>
                  <a:lnTo>
                    <a:pt x="816849" y="315323"/>
                  </a:lnTo>
                  <a:lnTo>
                    <a:pt x="816849" y="454075"/>
                  </a:lnTo>
                  <a:close/>
                  <a:moveTo>
                    <a:pt x="816849" y="466681"/>
                  </a:moveTo>
                  <a:lnTo>
                    <a:pt x="816849" y="605433"/>
                  </a:lnTo>
                  <a:lnTo>
                    <a:pt x="630209" y="605433"/>
                  </a:lnTo>
                  <a:lnTo>
                    <a:pt x="630209" y="466681"/>
                  </a:lnTo>
                  <a:lnTo>
                    <a:pt x="816849" y="466681"/>
                  </a:lnTo>
                  <a:close/>
                  <a:moveTo>
                    <a:pt x="613252" y="605433"/>
                  </a:moveTo>
                  <a:lnTo>
                    <a:pt x="426613" y="605433"/>
                  </a:lnTo>
                  <a:lnTo>
                    <a:pt x="426613" y="466681"/>
                  </a:lnTo>
                  <a:lnTo>
                    <a:pt x="613252" y="466681"/>
                  </a:lnTo>
                  <a:lnTo>
                    <a:pt x="613252" y="605433"/>
                  </a:lnTo>
                  <a:close/>
                  <a:moveTo>
                    <a:pt x="613252" y="618039"/>
                  </a:moveTo>
                  <a:lnTo>
                    <a:pt x="613252" y="756791"/>
                  </a:lnTo>
                  <a:lnTo>
                    <a:pt x="426613" y="756791"/>
                  </a:lnTo>
                  <a:lnTo>
                    <a:pt x="426613" y="618039"/>
                  </a:lnTo>
                  <a:lnTo>
                    <a:pt x="613252" y="618039"/>
                  </a:lnTo>
                  <a:close/>
                  <a:moveTo>
                    <a:pt x="613252" y="769397"/>
                  </a:moveTo>
                  <a:lnTo>
                    <a:pt x="613252" y="908149"/>
                  </a:lnTo>
                  <a:lnTo>
                    <a:pt x="426613" y="908149"/>
                  </a:lnTo>
                  <a:lnTo>
                    <a:pt x="426613" y="769397"/>
                  </a:lnTo>
                  <a:lnTo>
                    <a:pt x="613252" y="769397"/>
                  </a:lnTo>
                  <a:close/>
                  <a:moveTo>
                    <a:pt x="613252" y="920756"/>
                  </a:moveTo>
                  <a:lnTo>
                    <a:pt x="613252" y="1059507"/>
                  </a:lnTo>
                  <a:lnTo>
                    <a:pt x="426613" y="1059507"/>
                  </a:lnTo>
                  <a:lnTo>
                    <a:pt x="426613" y="920756"/>
                  </a:lnTo>
                  <a:lnTo>
                    <a:pt x="613252" y="920756"/>
                  </a:lnTo>
                  <a:close/>
                  <a:moveTo>
                    <a:pt x="613252" y="1072114"/>
                  </a:moveTo>
                  <a:lnTo>
                    <a:pt x="613252" y="1210866"/>
                  </a:lnTo>
                  <a:lnTo>
                    <a:pt x="426613" y="1210866"/>
                  </a:lnTo>
                  <a:lnTo>
                    <a:pt x="426613" y="1072114"/>
                  </a:lnTo>
                  <a:lnTo>
                    <a:pt x="613252" y="1072114"/>
                  </a:lnTo>
                  <a:close/>
                  <a:moveTo>
                    <a:pt x="613252" y="1223472"/>
                  </a:moveTo>
                  <a:lnTo>
                    <a:pt x="613252" y="1362224"/>
                  </a:lnTo>
                  <a:lnTo>
                    <a:pt x="426613" y="1362224"/>
                  </a:lnTo>
                  <a:lnTo>
                    <a:pt x="426613" y="1223472"/>
                  </a:lnTo>
                  <a:lnTo>
                    <a:pt x="613252" y="1223472"/>
                  </a:lnTo>
                  <a:close/>
                  <a:moveTo>
                    <a:pt x="613252" y="1374830"/>
                  </a:moveTo>
                  <a:lnTo>
                    <a:pt x="613252" y="1513582"/>
                  </a:lnTo>
                  <a:lnTo>
                    <a:pt x="426613" y="1513582"/>
                  </a:lnTo>
                  <a:lnTo>
                    <a:pt x="426613" y="1374830"/>
                  </a:lnTo>
                  <a:lnTo>
                    <a:pt x="613252" y="1374830"/>
                  </a:lnTo>
                  <a:close/>
                  <a:moveTo>
                    <a:pt x="613252" y="1526189"/>
                  </a:moveTo>
                  <a:lnTo>
                    <a:pt x="613252" y="1664940"/>
                  </a:lnTo>
                  <a:lnTo>
                    <a:pt x="426613" y="1664940"/>
                  </a:lnTo>
                  <a:lnTo>
                    <a:pt x="426613" y="1526189"/>
                  </a:lnTo>
                  <a:lnTo>
                    <a:pt x="613252" y="1526189"/>
                  </a:lnTo>
                  <a:close/>
                  <a:moveTo>
                    <a:pt x="613252" y="1677547"/>
                  </a:moveTo>
                  <a:lnTo>
                    <a:pt x="613252" y="1816298"/>
                  </a:lnTo>
                  <a:lnTo>
                    <a:pt x="426613" y="1816298"/>
                  </a:lnTo>
                  <a:lnTo>
                    <a:pt x="426613" y="1677547"/>
                  </a:lnTo>
                  <a:lnTo>
                    <a:pt x="613252" y="1677547"/>
                  </a:lnTo>
                  <a:close/>
                  <a:moveTo>
                    <a:pt x="613252" y="1828905"/>
                  </a:moveTo>
                  <a:lnTo>
                    <a:pt x="613252" y="1967656"/>
                  </a:lnTo>
                  <a:lnTo>
                    <a:pt x="426613" y="1967656"/>
                  </a:lnTo>
                  <a:lnTo>
                    <a:pt x="426613" y="1828905"/>
                  </a:lnTo>
                  <a:lnTo>
                    <a:pt x="613252" y="1828905"/>
                  </a:lnTo>
                  <a:close/>
                  <a:moveTo>
                    <a:pt x="613252" y="1980263"/>
                  </a:moveTo>
                  <a:lnTo>
                    <a:pt x="613252" y="2119015"/>
                  </a:lnTo>
                  <a:lnTo>
                    <a:pt x="426613" y="2119015"/>
                  </a:lnTo>
                  <a:lnTo>
                    <a:pt x="426613" y="1980263"/>
                  </a:lnTo>
                  <a:lnTo>
                    <a:pt x="613252" y="1980263"/>
                  </a:lnTo>
                  <a:close/>
                  <a:moveTo>
                    <a:pt x="613252" y="2131621"/>
                  </a:moveTo>
                  <a:lnTo>
                    <a:pt x="613252" y="2270373"/>
                  </a:lnTo>
                  <a:lnTo>
                    <a:pt x="426613" y="2270373"/>
                  </a:lnTo>
                  <a:lnTo>
                    <a:pt x="426613" y="2131621"/>
                  </a:lnTo>
                  <a:lnTo>
                    <a:pt x="613252" y="2131621"/>
                  </a:lnTo>
                  <a:close/>
                  <a:moveTo>
                    <a:pt x="613252" y="2282980"/>
                  </a:moveTo>
                  <a:lnTo>
                    <a:pt x="613252" y="2421731"/>
                  </a:lnTo>
                  <a:lnTo>
                    <a:pt x="426613" y="2421731"/>
                  </a:lnTo>
                  <a:lnTo>
                    <a:pt x="426613" y="2282980"/>
                  </a:lnTo>
                  <a:lnTo>
                    <a:pt x="613252" y="2282980"/>
                  </a:lnTo>
                  <a:close/>
                  <a:moveTo>
                    <a:pt x="613252" y="2434338"/>
                  </a:moveTo>
                  <a:lnTo>
                    <a:pt x="613252" y="2573089"/>
                  </a:lnTo>
                  <a:lnTo>
                    <a:pt x="426613" y="2573089"/>
                  </a:lnTo>
                  <a:lnTo>
                    <a:pt x="426613" y="2434338"/>
                  </a:lnTo>
                  <a:lnTo>
                    <a:pt x="613252" y="2434338"/>
                  </a:lnTo>
                  <a:close/>
                  <a:moveTo>
                    <a:pt x="613252" y="2585696"/>
                  </a:moveTo>
                  <a:lnTo>
                    <a:pt x="613252" y="2724448"/>
                  </a:lnTo>
                  <a:lnTo>
                    <a:pt x="426613" y="2724448"/>
                  </a:lnTo>
                  <a:lnTo>
                    <a:pt x="426613" y="2585696"/>
                  </a:lnTo>
                  <a:lnTo>
                    <a:pt x="613252" y="2585696"/>
                  </a:lnTo>
                  <a:close/>
                  <a:moveTo>
                    <a:pt x="613252" y="2737054"/>
                  </a:moveTo>
                  <a:lnTo>
                    <a:pt x="613252" y="2875806"/>
                  </a:lnTo>
                  <a:lnTo>
                    <a:pt x="426613" y="2875806"/>
                  </a:lnTo>
                  <a:lnTo>
                    <a:pt x="426613" y="2737054"/>
                  </a:lnTo>
                  <a:lnTo>
                    <a:pt x="613252" y="2737054"/>
                  </a:lnTo>
                  <a:close/>
                  <a:moveTo>
                    <a:pt x="630227" y="2737054"/>
                  </a:moveTo>
                  <a:lnTo>
                    <a:pt x="816867" y="2737054"/>
                  </a:lnTo>
                  <a:lnTo>
                    <a:pt x="816867" y="2875806"/>
                  </a:lnTo>
                  <a:lnTo>
                    <a:pt x="630227" y="2875806"/>
                  </a:lnTo>
                  <a:lnTo>
                    <a:pt x="630227" y="2737054"/>
                  </a:lnTo>
                  <a:close/>
                  <a:moveTo>
                    <a:pt x="816849" y="2888412"/>
                  </a:moveTo>
                  <a:lnTo>
                    <a:pt x="816849" y="3027164"/>
                  </a:lnTo>
                  <a:lnTo>
                    <a:pt x="630209" y="3027164"/>
                  </a:lnTo>
                  <a:lnTo>
                    <a:pt x="630209" y="2888412"/>
                  </a:lnTo>
                  <a:lnTo>
                    <a:pt x="816849" y="2888412"/>
                  </a:lnTo>
                  <a:close/>
                  <a:moveTo>
                    <a:pt x="833824" y="2888412"/>
                  </a:moveTo>
                  <a:lnTo>
                    <a:pt x="1020464" y="2888412"/>
                  </a:lnTo>
                  <a:lnTo>
                    <a:pt x="1020464" y="3027164"/>
                  </a:lnTo>
                  <a:lnTo>
                    <a:pt x="833824" y="3027164"/>
                  </a:lnTo>
                  <a:lnTo>
                    <a:pt x="833824" y="2888412"/>
                  </a:lnTo>
                  <a:close/>
                  <a:moveTo>
                    <a:pt x="1037421" y="2888412"/>
                  </a:moveTo>
                  <a:lnTo>
                    <a:pt x="1224061" y="2888412"/>
                  </a:lnTo>
                  <a:lnTo>
                    <a:pt x="1224061" y="3027164"/>
                  </a:lnTo>
                  <a:lnTo>
                    <a:pt x="1037421" y="3027164"/>
                  </a:lnTo>
                  <a:lnTo>
                    <a:pt x="1037421" y="2888412"/>
                  </a:lnTo>
                  <a:close/>
                  <a:moveTo>
                    <a:pt x="1241018" y="2888412"/>
                  </a:moveTo>
                  <a:lnTo>
                    <a:pt x="1427657" y="2888412"/>
                  </a:lnTo>
                  <a:lnTo>
                    <a:pt x="1427657" y="3027164"/>
                  </a:lnTo>
                  <a:lnTo>
                    <a:pt x="1241018" y="3027164"/>
                  </a:lnTo>
                  <a:lnTo>
                    <a:pt x="1241018" y="2888412"/>
                  </a:lnTo>
                  <a:close/>
                  <a:moveTo>
                    <a:pt x="1444615" y="2888412"/>
                  </a:moveTo>
                  <a:lnTo>
                    <a:pt x="1631254" y="2888412"/>
                  </a:lnTo>
                  <a:lnTo>
                    <a:pt x="1631254" y="3027164"/>
                  </a:lnTo>
                  <a:lnTo>
                    <a:pt x="1444615" y="3027164"/>
                  </a:lnTo>
                  <a:lnTo>
                    <a:pt x="1444615" y="2888412"/>
                  </a:lnTo>
                  <a:close/>
                  <a:moveTo>
                    <a:pt x="1648212" y="2888412"/>
                  </a:moveTo>
                  <a:lnTo>
                    <a:pt x="1834851" y="2888412"/>
                  </a:lnTo>
                  <a:lnTo>
                    <a:pt x="1834851" y="3027164"/>
                  </a:lnTo>
                  <a:lnTo>
                    <a:pt x="1648212" y="3027164"/>
                  </a:lnTo>
                  <a:lnTo>
                    <a:pt x="1648212" y="2888412"/>
                  </a:lnTo>
                  <a:close/>
                  <a:moveTo>
                    <a:pt x="1851809" y="2888412"/>
                  </a:moveTo>
                  <a:lnTo>
                    <a:pt x="2038448" y="2888412"/>
                  </a:lnTo>
                  <a:lnTo>
                    <a:pt x="2038448" y="3027164"/>
                  </a:lnTo>
                  <a:lnTo>
                    <a:pt x="1851809" y="3027164"/>
                  </a:lnTo>
                  <a:lnTo>
                    <a:pt x="1851809" y="2888412"/>
                  </a:lnTo>
                  <a:close/>
                  <a:moveTo>
                    <a:pt x="2055405" y="2888412"/>
                  </a:moveTo>
                  <a:lnTo>
                    <a:pt x="2242045" y="2888412"/>
                  </a:lnTo>
                  <a:lnTo>
                    <a:pt x="2242045" y="3027164"/>
                  </a:lnTo>
                  <a:lnTo>
                    <a:pt x="2055405" y="3027164"/>
                  </a:lnTo>
                  <a:lnTo>
                    <a:pt x="2055405" y="2888412"/>
                  </a:lnTo>
                  <a:close/>
                  <a:moveTo>
                    <a:pt x="2259002" y="2888412"/>
                  </a:moveTo>
                  <a:lnTo>
                    <a:pt x="2445642" y="2888412"/>
                  </a:lnTo>
                  <a:lnTo>
                    <a:pt x="2445642" y="3027164"/>
                  </a:lnTo>
                  <a:lnTo>
                    <a:pt x="2259002" y="3027164"/>
                  </a:lnTo>
                  <a:lnTo>
                    <a:pt x="2259002" y="2888412"/>
                  </a:lnTo>
                  <a:close/>
                  <a:moveTo>
                    <a:pt x="2462599" y="2888412"/>
                  </a:moveTo>
                  <a:lnTo>
                    <a:pt x="2649238" y="2888412"/>
                  </a:lnTo>
                  <a:lnTo>
                    <a:pt x="2649238" y="3027164"/>
                  </a:lnTo>
                  <a:lnTo>
                    <a:pt x="2462599" y="3027164"/>
                  </a:lnTo>
                  <a:lnTo>
                    <a:pt x="2462599" y="2888412"/>
                  </a:lnTo>
                  <a:close/>
                  <a:moveTo>
                    <a:pt x="2666196" y="2888412"/>
                  </a:moveTo>
                  <a:lnTo>
                    <a:pt x="2852835" y="2888412"/>
                  </a:lnTo>
                  <a:lnTo>
                    <a:pt x="2852835" y="3027164"/>
                  </a:lnTo>
                  <a:lnTo>
                    <a:pt x="2666196" y="3027164"/>
                  </a:lnTo>
                  <a:lnTo>
                    <a:pt x="2666196" y="2888412"/>
                  </a:lnTo>
                  <a:close/>
                  <a:moveTo>
                    <a:pt x="2666196" y="2875806"/>
                  </a:moveTo>
                  <a:lnTo>
                    <a:pt x="2666196" y="2737054"/>
                  </a:lnTo>
                  <a:lnTo>
                    <a:pt x="2852835" y="2737054"/>
                  </a:lnTo>
                  <a:lnTo>
                    <a:pt x="2852835" y="2875806"/>
                  </a:lnTo>
                  <a:lnTo>
                    <a:pt x="2666196" y="2875806"/>
                  </a:lnTo>
                  <a:close/>
                  <a:moveTo>
                    <a:pt x="2869793" y="2737054"/>
                  </a:moveTo>
                  <a:lnTo>
                    <a:pt x="3056432" y="2737054"/>
                  </a:lnTo>
                  <a:lnTo>
                    <a:pt x="3056432" y="2875806"/>
                  </a:lnTo>
                  <a:lnTo>
                    <a:pt x="2869793" y="2875806"/>
                  </a:lnTo>
                  <a:lnTo>
                    <a:pt x="2869793" y="2737054"/>
                  </a:lnTo>
                  <a:close/>
                  <a:moveTo>
                    <a:pt x="2869793" y="2724448"/>
                  </a:moveTo>
                  <a:lnTo>
                    <a:pt x="2869793" y="2585696"/>
                  </a:lnTo>
                  <a:lnTo>
                    <a:pt x="3056432" y="2585696"/>
                  </a:lnTo>
                  <a:lnTo>
                    <a:pt x="3056432" y="2724448"/>
                  </a:lnTo>
                  <a:lnTo>
                    <a:pt x="2869793" y="2724448"/>
                  </a:lnTo>
                  <a:close/>
                  <a:moveTo>
                    <a:pt x="2869793" y="2573089"/>
                  </a:moveTo>
                  <a:lnTo>
                    <a:pt x="2869793" y="2434338"/>
                  </a:lnTo>
                  <a:lnTo>
                    <a:pt x="3056432" y="2434338"/>
                  </a:lnTo>
                  <a:lnTo>
                    <a:pt x="3056432" y="2573089"/>
                  </a:lnTo>
                  <a:lnTo>
                    <a:pt x="2869793" y="2573089"/>
                  </a:lnTo>
                  <a:close/>
                  <a:moveTo>
                    <a:pt x="2869793" y="2421731"/>
                  </a:moveTo>
                  <a:lnTo>
                    <a:pt x="2869793" y="2282980"/>
                  </a:lnTo>
                  <a:lnTo>
                    <a:pt x="3056432" y="2282980"/>
                  </a:lnTo>
                  <a:lnTo>
                    <a:pt x="3056432" y="2421731"/>
                  </a:lnTo>
                  <a:lnTo>
                    <a:pt x="2869793" y="2421731"/>
                  </a:lnTo>
                  <a:close/>
                  <a:moveTo>
                    <a:pt x="2869793" y="2270373"/>
                  </a:moveTo>
                  <a:lnTo>
                    <a:pt x="2869793" y="2131621"/>
                  </a:lnTo>
                  <a:lnTo>
                    <a:pt x="3056432" y="2131621"/>
                  </a:lnTo>
                  <a:lnTo>
                    <a:pt x="3056432" y="2270373"/>
                  </a:lnTo>
                  <a:lnTo>
                    <a:pt x="2869793" y="2270373"/>
                  </a:lnTo>
                  <a:close/>
                  <a:moveTo>
                    <a:pt x="2869793" y="2119015"/>
                  </a:moveTo>
                  <a:lnTo>
                    <a:pt x="2869793" y="1980263"/>
                  </a:lnTo>
                  <a:lnTo>
                    <a:pt x="3056432" y="1980263"/>
                  </a:lnTo>
                  <a:lnTo>
                    <a:pt x="3056432" y="2119015"/>
                  </a:lnTo>
                  <a:lnTo>
                    <a:pt x="2869793" y="2119015"/>
                  </a:lnTo>
                  <a:close/>
                  <a:moveTo>
                    <a:pt x="2869793" y="1967656"/>
                  </a:moveTo>
                  <a:lnTo>
                    <a:pt x="2869793" y="1828905"/>
                  </a:lnTo>
                  <a:lnTo>
                    <a:pt x="3056432" y="1828905"/>
                  </a:lnTo>
                  <a:lnTo>
                    <a:pt x="3056432" y="1967656"/>
                  </a:lnTo>
                  <a:lnTo>
                    <a:pt x="2869793" y="1967656"/>
                  </a:lnTo>
                  <a:close/>
                  <a:moveTo>
                    <a:pt x="2869793" y="1816298"/>
                  </a:moveTo>
                  <a:lnTo>
                    <a:pt x="2869793" y="1677547"/>
                  </a:lnTo>
                  <a:lnTo>
                    <a:pt x="3056432" y="1677547"/>
                  </a:lnTo>
                  <a:lnTo>
                    <a:pt x="3056432" y="1816298"/>
                  </a:lnTo>
                  <a:lnTo>
                    <a:pt x="2869793" y="1816298"/>
                  </a:lnTo>
                  <a:close/>
                  <a:moveTo>
                    <a:pt x="2869793" y="1664940"/>
                  </a:moveTo>
                  <a:lnTo>
                    <a:pt x="2869793" y="1526189"/>
                  </a:lnTo>
                  <a:lnTo>
                    <a:pt x="3056432" y="1526189"/>
                  </a:lnTo>
                  <a:lnTo>
                    <a:pt x="3056432" y="1664940"/>
                  </a:lnTo>
                  <a:lnTo>
                    <a:pt x="2869793" y="1664940"/>
                  </a:lnTo>
                  <a:close/>
                  <a:moveTo>
                    <a:pt x="2869793" y="1513582"/>
                  </a:moveTo>
                  <a:lnTo>
                    <a:pt x="2869793" y="1374830"/>
                  </a:lnTo>
                  <a:lnTo>
                    <a:pt x="3056432" y="1374830"/>
                  </a:lnTo>
                  <a:lnTo>
                    <a:pt x="3056432" y="1513582"/>
                  </a:lnTo>
                  <a:lnTo>
                    <a:pt x="2869793" y="1513582"/>
                  </a:lnTo>
                  <a:close/>
                  <a:moveTo>
                    <a:pt x="2869793" y="1362224"/>
                  </a:moveTo>
                  <a:lnTo>
                    <a:pt x="2869793" y="1223472"/>
                  </a:lnTo>
                  <a:lnTo>
                    <a:pt x="3056432" y="1223472"/>
                  </a:lnTo>
                  <a:lnTo>
                    <a:pt x="3056432" y="1362224"/>
                  </a:lnTo>
                  <a:lnTo>
                    <a:pt x="2869793" y="1362224"/>
                  </a:lnTo>
                  <a:close/>
                  <a:moveTo>
                    <a:pt x="2869793" y="1210866"/>
                  </a:moveTo>
                  <a:lnTo>
                    <a:pt x="2869793" y="1072114"/>
                  </a:lnTo>
                  <a:lnTo>
                    <a:pt x="3056432" y="1072114"/>
                  </a:lnTo>
                  <a:lnTo>
                    <a:pt x="3056432" y="1210866"/>
                  </a:lnTo>
                  <a:lnTo>
                    <a:pt x="2869793" y="1210866"/>
                  </a:lnTo>
                  <a:close/>
                  <a:moveTo>
                    <a:pt x="2869793" y="1059507"/>
                  </a:moveTo>
                  <a:lnTo>
                    <a:pt x="2869793" y="920756"/>
                  </a:lnTo>
                  <a:lnTo>
                    <a:pt x="3056432" y="920756"/>
                  </a:lnTo>
                  <a:lnTo>
                    <a:pt x="3056432" y="1059507"/>
                  </a:lnTo>
                  <a:lnTo>
                    <a:pt x="2869793" y="1059507"/>
                  </a:lnTo>
                  <a:close/>
                  <a:moveTo>
                    <a:pt x="2869793" y="908149"/>
                  </a:moveTo>
                  <a:lnTo>
                    <a:pt x="2869793" y="769397"/>
                  </a:lnTo>
                  <a:lnTo>
                    <a:pt x="3056432" y="769397"/>
                  </a:lnTo>
                  <a:lnTo>
                    <a:pt x="3056432" y="908149"/>
                  </a:lnTo>
                  <a:lnTo>
                    <a:pt x="2869793" y="908149"/>
                  </a:lnTo>
                  <a:close/>
                  <a:moveTo>
                    <a:pt x="2869793" y="756791"/>
                  </a:moveTo>
                  <a:lnTo>
                    <a:pt x="2869793" y="618039"/>
                  </a:lnTo>
                  <a:lnTo>
                    <a:pt x="3056432" y="618039"/>
                  </a:lnTo>
                  <a:lnTo>
                    <a:pt x="3056432" y="756791"/>
                  </a:lnTo>
                  <a:lnTo>
                    <a:pt x="2869793" y="756791"/>
                  </a:lnTo>
                  <a:close/>
                  <a:moveTo>
                    <a:pt x="2869793" y="605433"/>
                  </a:moveTo>
                  <a:lnTo>
                    <a:pt x="2869793" y="466681"/>
                  </a:lnTo>
                  <a:lnTo>
                    <a:pt x="3056432" y="466681"/>
                  </a:lnTo>
                  <a:lnTo>
                    <a:pt x="3056432" y="605433"/>
                  </a:lnTo>
                  <a:lnTo>
                    <a:pt x="2869793" y="605433"/>
                  </a:lnTo>
                  <a:close/>
                  <a:moveTo>
                    <a:pt x="2869793" y="454075"/>
                  </a:moveTo>
                  <a:lnTo>
                    <a:pt x="2869793" y="315323"/>
                  </a:lnTo>
                  <a:lnTo>
                    <a:pt x="3056432" y="315323"/>
                  </a:lnTo>
                  <a:lnTo>
                    <a:pt x="3056432" y="454075"/>
                  </a:lnTo>
                  <a:lnTo>
                    <a:pt x="2869793" y="454075"/>
                  </a:lnTo>
                  <a:close/>
                  <a:moveTo>
                    <a:pt x="2869793" y="302716"/>
                  </a:moveTo>
                  <a:lnTo>
                    <a:pt x="2869793" y="163965"/>
                  </a:lnTo>
                  <a:lnTo>
                    <a:pt x="3056432" y="163965"/>
                  </a:lnTo>
                  <a:lnTo>
                    <a:pt x="3056432" y="302716"/>
                  </a:lnTo>
                  <a:lnTo>
                    <a:pt x="2869793" y="302716"/>
                  </a:lnTo>
                  <a:close/>
                  <a:moveTo>
                    <a:pt x="2852818" y="302716"/>
                  </a:moveTo>
                  <a:lnTo>
                    <a:pt x="2666178" y="302716"/>
                  </a:lnTo>
                  <a:lnTo>
                    <a:pt x="2666178" y="163965"/>
                  </a:lnTo>
                  <a:lnTo>
                    <a:pt x="2852818" y="163965"/>
                  </a:lnTo>
                  <a:lnTo>
                    <a:pt x="2852818" y="302716"/>
                  </a:lnTo>
                  <a:close/>
                  <a:moveTo>
                    <a:pt x="2649221" y="302716"/>
                  </a:moveTo>
                  <a:lnTo>
                    <a:pt x="2462581" y="302716"/>
                  </a:lnTo>
                  <a:lnTo>
                    <a:pt x="2462581" y="163965"/>
                  </a:lnTo>
                  <a:lnTo>
                    <a:pt x="2649221" y="163965"/>
                  </a:lnTo>
                  <a:lnTo>
                    <a:pt x="2649221" y="302716"/>
                  </a:lnTo>
                  <a:close/>
                  <a:moveTo>
                    <a:pt x="2445624" y="302716"/>
                  </a:moveTo>
                  <a:lnTo>
                    <a:pt x="2258984" y="302716"/>
                  </a:lnTo>
                  <a:lnTo>
                    <a:pt x="2258984" y="163965"/>
                  </a:lnTo>
                  <a:lnTo>
                    <a:pt x="2445624" y="163965"/>
                  </a:lnTo>
                  <a:lnTo>
                    <a:pt x="2445624" y="302716"/>
                  </a:lnTo>
                  <a:close/>
                  <a:moveTo>
                    <a:pt x="2242027" y="302716"/>
                  </a:moveTo>
                  <a:lnTo>
                    <a:pt x="2055387" y="302716"/>
                  </a:lnTo>
                  <a:lnTo>
                    <a:pt x="2055387" y="163965"/>
                  </a:lnTo>
                  <a:lnTo>
                    <a:pt x="2242027" y="163965"/>
                  </a:lnTo>
                  <a:lnTo>
                    <a:pt x="2242027" y="302716"/>
                  </a:lnTo>
                  <a:close/>
                  <a:moveTo>
                    <a:pt x="2038430" y="302716"/>
                  </a:moveTo>
                  <a:lnTo>
                    <a:pt x="1851790" y="302716"/>
                  </a:lnTo>
                  <a:lnTo>
                    <a:pt x="1851790" y="163965"/>
                  </a:lnTo>
                  <a:lnTo>
                    <a:pt x="2038430" y="163965"/>
                  </a:lnTo>
                  <a:lnTo>
                    <a:pt x="2038430" y="302716"/>
                  </a:lnTo>
                  <a:close/>
                  <a:moveTo>
                    <a:pt x="1834833" y="302716"/>
                  </a:moveTo>
                  <a:lnTo>
                    <a:pt x="1648193" y="302716"/>
                  </a:lnTo>
                  <a:lnTo>
                    <a:pt x="1648193" y="163965"/>
                  </a:lnTo>
                  <a:lnTo>
                    <a:pt x="1834833" y="163965"/>
                  </a:lnTo>
                  <a:lnTo>
                    <a:pt x="1834833" y="302716"/>
                  </a:lnTo>
                  <a:close/>
                  <a:moveTo>
                    <a:pt x="1631236" y="302716"/>
                  </a:moveTo>
                  <a:lnTo>
                    <a:pt x="1444597" y="302716"/>
                  </a:lnTo>
                  <a:lnTo>
                    <a:pt x="1444597" y="163965"/>
                  </a:lnTo>
                  <a:lnTo>
                    <a:pt x="1631236" y="163965"/>
                  </a:lnTo>
                  <a:lnTo>
                    <a:pt x="1631236" y="302716"/>
                  </a:lnTo>
                  <a:close/>
                  <a:moveTo>
                    <a:pt x="1427640" y="302716"/>
                  </a:moveTo>
                  <a:lnTo>
                    <a:pt x="1241000" y="302716"/>
                  </a:lnTo>
                  <a:lnTo>
                    <a:pt x="1241000" y="163965"/>
                  </a:lnTo>
                  <a:lnTo>
                    <a:pt x="1427640" y="163965"/>
                  </a:lnTo>
                  <a:lnTo>
                    <a:pt x="1427640" y="302716"/>
                  </a:lnTo>
                  <a:close/>
                  <a:moveTo>
                    <a:pt x="1224042" y="302716"/>
                  </a:moveTo>
                  <a:lnTo>
                    <a:pt x="1037403" y="302716"/>
                  </a:lnTo>
                  <a:lnTo>
                    <a:pt x="1037403" y="163965"/>
                  </a:lnTo>
                  <a:lnTo>
                    <a:pt x="1224042" y="163965"/>
                  </a:lnTo>
                  <a:lnTo>
                    <a:pt x="1224042" y="302716"/>
                  </a:lnTo>
                  <a:close/>
                  <a:moveTo>
                    <a:pt x="1020446" y="302716"/>
                  </a:moveTo>
                  <a:lnTo>
                    <a:pt x="833806" y="302716"/>
                  </a:lnTo>
                  <a:lnTo>
                    <a:pt x="833806" y="163965"/>
                  </a:lnTo>
                  <a:lnTo>
                    <a:pt x="1020446" y="163965"/>
                  </a:lnTo>
                  <a:lnTo>
                    <a:pt x="1020446" y="302716"/>
                  </a:lnTo>
                  <a:close/>
                  <a:moveTo>
                    <a:pt x="816849" y="302716"/>
                  </a:moveTo>
                  <a:lnTo>
                    <a:pt x="630209" y="302716"/>
                  </a:lnTo>
                  <a:lnTo>
                    <a:pt x="630209" y="163965"/>
                  </a:lnTo>
                  <a:lnTo>
                    <a:pt x="816849" y="163965"/>
                  </a:lnTo>
                  <a:lnTo>
                    <a:pt x="816849" y="302716"/>
                  </a:lnTo>
                  <a:close/>
                  <a:moveTo>
                    <a:pt x="613252" y="302716"/>
                  </a:moveTo>
                  <a:lnTo>
                    <a:pt x="426613" y="302716"/>
                  </a:lnTo>
                  <a:lnTo>
                    <a:pt x="426613" y="163965"/>
                  </a:lnTo>
                  <a:lnTo>
                    <a:pt x="613252" y="163965"/>
                  </a:lnTo>
                  <a:lnTo>
                    <a:pt x="613252" y="302716"/>
                  </a:lnTo>
                  <a:close/>
                  <a:moveTo>
                    <a:pt x="613252" y="315323"/>
                  </a:moveTo>
                  <a:lnTo>
                    <a:pt x="613252" y="454075"/>
                  </a:lnTo>
                  <a:lnTo>
                    <a:pt x="426613" y="454075"/>
                  </a:lnTo>
                  <a:lnTo>
                    <a:pt x="426613" y="315323"/>
                  </a:lnTo>
                  <a:lnTo>
                    <a:pt x="613252" y="315323"/>
                  </a:lnTo>
                  <a:close/>
                  <a:moveTo>
                    <a:pt x="409655" y="454075"/>
                  </a:moveTo>
                  <a:lnTo>
                    <a:pt x="223016" y="454075"/>
                  </a:lnTo>
                  <a:lnTo>
                    <a:pt x="223016" y="315323"/>
                  </a:lnTo>
                  <a:lnTo>
                    <a:pt x="409655" y="315323"/>
                  </a:lnTo>
                  <a:lnTo>
                    <a:pt x="409655" y="454075"/>
                  </a:lnTo>
                  <a:close/>
                  <a:moveTo>
                    <a:pt x="409655" y="466681"/>
                  </a:moveTo>
                  <a:lnTo>
                    <a:pt x="409655" y="605433"/>
                  </a:lnTo>
                  <a:lnTo>
                    <a:pt x="223016" y="605433"/>
                  </a:lnTo>
                  <a:lnTo>
                    <a:pt x="223016" y="466681"/>
                  </a:lnTo>
                  <a:lnTo>
                    <a:pt x="409655" y="466681"/>
                  </a:lnTo>
                  <a:close/>
                  <a:moveTo>
                    <a:pt x="409655" y="618039"/>
                  </a:moveTo>
                  <a:lnTo>
                    <a:pt x="409655" y="756791"/>
                  </a:lnTo>
                  <a:lnTo>
                    <a:pt x="223016" y="756791"/>
                  </a:lnTo>
                  <a:lnTo>
                    <a:pt x="223016" y="618039"/>
                  </a:lnTo>
                  <a:lnTo>
                    <a:pt x="409655" y="618039"/>
                  </a:lnTo>
                  <a:close/>
                  <a:moveTo>
                    <a:pt x="409655" y="769397"/>
                  </a:moveTo>
                  <a:lnTo>
                    <a:pt x="409655" y="908149"/>
                  </a:lnTo>
                  <a:lnTo>
                    <a:pt x="223016" y="908149"/>
                  </a:lnTo>
                  <a:lnTo>
                    <a:pt x="223016" y="769397"/>
                  </a:lnTo>
                  <a:lnTo>
                    <a:pt x="409655" y="769397"/>
                  </a:lnTo>
                  <a:close/>
                  <a:moveTo>
                    <a:pt x="409655" y="920756"/>
                  </a:moveTo>
                  <a:lnTo>
                    <a:pt x="409655" y="1059507"/>
                  </a:lnTo>
                  <a:lnTo>
                    <a:pt x="223016" y="1059507"/>
                  </a:lnTo>
                  <a:lnTo>
                    <a:pt x="223016" y="920756"/>
                  </a:lnTo>
                  <a:lnTo>
                    <a:pt x="409655" y="920756"/>
                  </a:lnTo>
                  <a:close/>
                  <a:moveTo>
                    <a:pt x="409655" y="1072114"/>
                  </a:moveTo>
                  <a:lnTo>
                    <a:pt x="409655" y="1210866"/>
                  </a:lnTo>
                  <a:lnTo>
                    <a:pt x="223016" y="1210866"/>
                  </a:lnTo>
                  <a:lnTo>
                    <a:pt x="223016" y="1072114"/>
                  </a:lnTo>
                  <a:lnTo>
                    <a:pt x="409655" y="1072114"/>
                  </a:lnTo>
                  <a:close/>
                  <a:moveTo>
                    <a:pt x="409655" y="1223472"/>
                  </a:moveTo>
                  <a:lnTo>
                    <a:pt x="409655" y="1362224"/>
                  </a:lnTo>
                  <a:lnTo>
                    <a:pt x="223016" y="1362224"/>
                  </a:lnTo>
                  <a:lnTo>
                    <a:pt x="223016" y="1223472"/>
                  </a:lnTo>
                  <a:lnTo>
                    <a:pt x="409655" y="1223472"/>
                  </a:lnTo>
                  <a:close/>
                  <a:moveTo>
                    <a:pt x="409655" y="1374830"/>
                  </a:moveTo>
                  <a:lnTo>
                    <a:pt x="409655" y="1513582"/>
                  </a:lnTo>
                  <a:lnTo>
                    <a:pt x="223016" y="1513582"/>
                  </a:lnTo>
                  <a:lnTo>
                    <a:pt x="223016" y="1374830"/>
                  </a:lnTo>
                  <a:lnTo>
                    <a:pt x="409655" y="1374830"/>
                  </a:lnTo>
                  <a:close/>
                  <a:moveTo>
                    <a:pt x="409655" y="1526189"/>
                  </a:moveTo>
                  <a:lnTo>
                    <a:pt x="409655" y="1664940"/>
                  </a:lnTo>
                  <a:lnTo>
                    <a:pt x="223016" y="1664940"/>
                  </a:lnTo>
                  <a:lnTo>
                    <a:pt x="223016" y="1526189"/>
                  </a:lnTo>
                  <a:lnTo>
                    <a:pt x="409655" y="1526189"/>
                  </a:lnTo>
                  <a:close/>
                  <a:moveTo>
                    <a:pt x="409655" y="1677547"/>
                  </a:moveTo>
                  <a:lnTo>
                    <a:pt x="409655" y="1816298"/>
                  </a:lnTo>
                  <a:lnTo>
                    <a:pt x="223016" y="1816298"/>
                  </a:lnTo>
                  <a:lnTo>
                    <a:pt x="223016" y="1677547"/>
                  </a:lnTo>
                  <a:lnTo>
                    <a:pt x="409655" y="1677547"/>
                  </a:lnTo>
                  <a:close/>
                  <a:moveTo>
                    <a:pt x="409655" y="1828905"/>
                  </a:moveTo>
                  <a:lnTo>
                    <a:pt x="409655" y="1967656"/>
                  </a:lnTo>
                  <a:lnTo>
                    <a:pt x="223016" y="1967656"/>
                  </a:lnTo>
                  <a:lnTo>
                    <a:pt x="223016" y="1828905"/>
                  </a:lnTo>
                  <a:lnTo>
                    <a:pt x="409655" y="1828905"/>
                  </a:lnTo>
                  <a:close/>
                  <a:moveTo>
                    <a:pt x="409655" y="1980263"/>
                  </a:moveTo>
                  <a:lnTo>
                    <a:pt x="409655" y="2119015"/>
                  </a:lnTo>
                  <a:lnTo>
                    <a:pt x="223016" y="2119015"/>
                  </a:lnTo>
                  <a:lnTo>
                    <a:pt x="223016" y="1980263"/>
                  </a:lnTo>
                  <a:lnTo>
                    <a:pt x="409655" y="1980263"/>
                  </a:lnTo>
                  <a:close/>
                  <a:moveTo>
                    <a:pt x="409655" y="2131621"/>
                  </a:moveTo>
                  <a:lnTo>
                    <a:pt x="409655" y="2270373"/>
                  </a:lnTo>
                  <a:lnTo>
                    <a:pt x="223016" y="2270373"/>
                  </a:lnTo>
                  <a:lnTo>
                    <a:pt x="223016" y="2131621"/>
                  </a:lnTo>
                  <a:lnTo>
                    <a:pt x="409655" y="2131621"/>
                  </a:lnTo>
                  <a:close/>
                  <a:moveTo>
                    <a:pt x="409655" y="2282980"/>
                  </a:moveTo>
                  <a:lnTo>
                    <a:pt x="409655" y="2421731"/>
                  </a:lnTo>
                  <a:lnTo>
                    <a:pt x="223016" y="2421731"/>
                  </a:lnTo>
                  <a:lnTo>
                    <a:pt x="223016" y="2282980"/>
                  </a:lnTo>
                  <a:lnTo>
                    <a:pt x="409655" y="2282980"/>
                  </a:lnTo>
                  <a:close/>
                  <a:moveTo>
                    <a:pt x="409655" y="2434338"/>
                  </a:moveTo>
                  <a:lnTo>
                    <a:pt x="409655" y="2573089"/>
                  </a:lnTo>
                  <a:lnTo>
                    <a:pt x="223016" y="2573089"/>
                  </a:lnTo>
                  <a:lnTo>
                    <a:pt x="223016" y="2434338"/>
                  </a:lnTo>
                  <a:lnTo>
                    <a:pt x="409655" y="2434338"/>
                  </a:lnTo>
                  <a:close/>
                  <a:moveTo>
                    <a:pt x="409655" y="2585696"/>
                  </a:moveTo>
                  <a:lnTo>
                    <a:pt x="409655" y="2724448"/>
                  </a:lnTo>
                  <a:lnTo>
                    <a:pt x="223016" y="2724448"/>
                  </a:lnTo>
                  <a:lnTo>
                    <a:pt x="223016" y="2585696"/>
                  </a:lnTo>
                  <a:lnTo>
                    <a:pt x="409655" y="2585696"/>
                  </a:lnTo>
                  <a:close/>
                  <a:moveTo>
                    <a:pt x="409655" y="2737054"/>
                  </a:moveTo>
                  <a:lnTo>
                    <a:pt x="409655" y="2875806"/>
                  </a:lnTo>
                  <a:lnTo>
                    <a:pt x="223016" y="2875806"/>
                  </a:lnTo>
                  <a:lnTo>
                    <a:pt x="223016" y="2737054"/>
                  </a:lnTo>
                  <a:lnTo>
                    <a:pt x="409655" y="2737054"/>
                  </a:lnTo>
                  <a:close/>
                  <a:moveTo>
                    <a:pt x="409655" y="2888412"/>
                  </a:moveTo>
                  <a:lnTo>
                    <a:pt x="409655" y="3027164"/>
                  </a:lnTo>
                  <a:lnTo>
                    <a:pt x="223016" y="3027164"/>
                  </a:lnTo>
                  <a:lnTo>
                    <a:pt x="223016" y="2888412"/>
                  </a:lnTo>
                  <a:lnTo>
                    <a:pt x="409655" y="2888412"/>
                  </a:lnTo>
                  <a:close/>
                  <a:moveTo>
                    <a:pt x="426631" y="2888412"/>
                  </a:moveTo>
                  <a:lnTo>
                    <a:pt x="613270" y="2888412"/>
                  </a:lnTo>
                  <a:lnTo>
                    <a:pt x="613270" y="3027164"/>
                  </a:lnTo>
                  <a:lnTo>
                    <a:pt x="426631" y="3027164"/>
                  </a:lnTo>
                  <a:lnTo>
                    <a:pt x="426631" y="2888412"/>
                  </a:lnTo>
                  <a:close/>
                  <a:moveTo>
                    <a:pt x="613252" y="3039771"/>
                  </a:moveTo>
                  <a:lnTo>
                    <a:pt x="613252" y="3178522"/>
                  </a:lnTo>
                  <a:lnTo>
                    <a:pt x="426613" y="3178522"/>
                  </a:lnTo>
                  <a:lnTo>
                    <a:pt x="426613" y="3039771"/>
                  </a:lnTo>
                  <a:lnTo>
                    <a:pt x="613252" y="3039771"/>
                  </a:lnTo>
                  <a:close/>
                  <a:moveTo>
                    <a:pt x="630227" y="3039771"/>
                  </a:moveTo>
                  <a:lnTo>
                    <a:pt x="816867" y="3039771"/>
                  </a:lnTo>
                  <a:lnTo>
                    <a:pt x="816867" y="3178522"/>
                  </a:lnTo>
                  <a:lnTo>
                    <a:pt x="630227" y="3178522"/>
                  </a:lnTo>
                  <a:lnTo>
                    <a:pt x="630227" y="3039771"/>
                  </a:lnTo>
                  <a:close/>
                  <a:moveTo>
                    <a:pt x="833824" y="3039771"/>
                  </a:moveTo>
                  <a:lnTo>
                    <a:pt x="1020464" y="3039771"/>
                  </a:lnTo>
                  <a:lnTo>
                    <a:pt x="1020464" y="3178522"/>
                  </a:lnTo>
                  <a:lnTo>
                    <a:pt x="833824" y="3178522"/>
                  </a:lnTo>
                  <a:lnTo>
                    <a:pt x="833824" y="3039771"/>
                  </a:lnTo>
                  <a:close/>
                  <a:moveTo>
                    <a:pt x="1037421" y="3039771"/>
                  </a:moveTo>
                  <a:lnTo>
                    <a:pt x="1224061" y="3039771"/>
                  </a:lnTo>
                  <a:lnTo>
                    <a:pt x="1224061" y="3178522"/>
                  </a:lnTo>
                  <a:lnTo>
                    <a:pt x="1037421" y="3178522"/>
                  </a:lnTo>
                  <a:lnTo>
                    <a:pt x="1037421" y="3039771"/>
                  </a:lnTo>
                  <a:close/>
                  <a:moveTo>
                    <a:pt x="1241018" y="3039771"/>
                  </a:moveTo>
                  <a:lnTo>
                    <a:pt x="1427657" y="3039771"/>
                  </a:lnTo>
                  <a:lnTo>
                    <a:pt x="1427657" y="3178522"/>
                  </a:lnTo>
                  <a:lnTo>
                    <a:pt x="1241018" y="3178522"/>
                  </a:lnTo>
                  <a:lnTo>
                    <a:pt x="1241018" y="3039771"/>
                  </a:lnTo>
                  <a:close/>
                  <a:moveTo>
                    <a:pt x="1444615" y="3039771"/>
                  </a:moveTo>
                  <a:lnTo>
                    <a:pt x="1631254" y="3039771"/>
                  </a:lnTo>
                  <a:lnTo>
                    <a:pt x="1631254" y="3178522"/>
                  </a:lnTo>
                  <a:lnTo>
                    <a:pt x="1444615" y="3178522"/>
                  </a:lnTo>
                  <a:lnTo>
                    <a:pt x="1444615" y="3039771"/>
                  </a:lnTo>
                  <a:close/>
                  <a:moveTo>
                    <a:pt x="1648212" y="3039771"/>
                  </a:moveTo>
                  <a:lnTo>
                    <a:pt x="1834851" y="3039771"/>
                  </a:lnTo>
                  <a:lnTo>
                    <a:pt x="1834851" y="3178522"/>
                  </a:lnTo>
                  <a:lnTo>
                    <a:pt x="1648212" y="3178522"/>
                  </a:lnTo>
                  <a:lnTo>
                    <a:pt x="1648212" y="3039771"/>
                  </a:lnTo>
                  <a:close/>
                  <a:moveTo>
                    <a:pt x="1851809" y="3039771"/>
                  </a:moveTo>
                  <a:lnTo>
                    <a:pt x="2038448" y="3039771"/>
                  </a:lnTo>
                  <a:lnTo>
                    <a:pt x="2038448" y="3178522"/>
                  </a:lnTo>
                  <a:lnTo>
                    <a:pt x="1851809" y="3178522"/>
                  </a:lnTo>
                  <a:lnTo>
                    <a:pt x="1851809" y="3039771"/>
                  </a:lnTo>
                  <a:close/>
                  <a:moveTo>
                    <a:pt x="2055405" y="3039771"/>
                  </a:moveTo>
                  <a:lnTo>
                    <a:pt x="2242045" y="3039771"/>
                  </a:lnTo>
                  <a:lnTo>
                    <a:pt x="2242045" y="3178522"/>
                  </a:lnTo>
                  <a:lnTo>
                    <a:pt x="2055405" y="3178522"/>
                  </a:lnTo>
                  <a:lnTo>
                    <a:pt x="2055405" y="3039771"/>
                  </a:lnTo>
                  <a:close/>
                  <a:moveTo>
                    <a:pt x="2259002" y="3039771"/>
                  </a:moveTo>
                  <a:lnTo>
                    <a:pt x="2445642" y="3039771"/>
                  </a:lnTo>
                  <a:lnTo>
                    <a:pt x="2445642" y="3178522"/>
                  </a:lnTo>
                  <a:lnTo>
                    <a:pt x="2259002" y="3178522"/>
                  </a:lnTo>
                  <a:lnTo>
                    <a:pt x="2259002" y="3039771"/>
                  </a:lnTo>
                  <a:close/>
                  <a:moveTo>
                    <a:pt x="2462599" y="3039771"/>
                  </a:moveTo>
                  <a:lnTo>
                    <a:pt x="2649238" y="3039771"/>
                  </a:lnTo>
                  <a:lnTo>
                    <a:pt x="2649238" y="3178522"/>
                  </a:lnTo>
                  <a:lnTo>
                    <a:pt x="2462599" y="3178522"/>
                  </a:lnTo>
                  <a:lnTo>
                    <a:pt x="2462599" y="3039771"/>
                  </a:lnTo>
                  <a:close/>
                  <a:moveTo>
                    <a:pt x="2666196" y="3039771"/>
                  </a:moveTo>
                  <a:lnTo>
                    <a:pt x="2852835" y="3039771"/>
                  </a:lnTo>
                  <a:lnTo>
                    <a:pt x="2852835" y="3178522"/>
                  </a:lnTo>
                  <a:lnTo>
                    <a:pt x="2666196" y="3178522"/>
                  </a:lnTo>
                  <a:lnTo>
                    <a:pt x="2666196" y="3039771"/>
                  </a:lnTo>
                  <a:close/>
                  <a:moveTo>
                    <a:pt x="2869793" y="3039771"/>
                  </a:moveTo>
                  <a:lnTo>
                    <a:pt x="3056432" y="3039771"/>
                  </a:lnTo>
                  <a:lnTo>
                    <a:pt x="3056432" y="3178522"/>
                  </a:lnTo>
                  <a:lnTo>
                    <a:pt x="2869793" y="3178522"/>
                  </a:lnTo>
                  <a:lnTo>
                    <a:pt x="2869793" y="3039771"/>
                  </a:lnTo>
                  <a:close/>
                  <a:moveTo>
                    <a:pt x="2869793" y="3027164"/>
                  </a:moveTo>
                  <a:lnTo>
                    <a:pt x="2869793" y="2888412"/>
                  </a:lnTo>
                  <a:lnTo>
                    <a:pt x="3056432" y="2888412"/>
                  </a:lnTo>
                  <a:lnTo>
                    <a:pt x="3056432" y="3027164"/>
                  </a:lnTo>
                  <a:lnTo>
                    <a:pt x="2869793" y="3027164"/>
                  </a:lnTo>
                  <a:close/>
                  <a:moveTo>
                    <a:pt x="3073390" y="2888412"/>
                  </a:moveTo>
                  <a:lnTo>
                    <a:pt x="3260029" y="2888412"/>
                  </a:lnTo>
                  <a:lnTo>
                    <a:pt x="3260029" y="3027164"/>
                  </a:lnTo>
                  <a:lnTo>
                    <a:pt x="3073390" y="3027164"/>
                  </a:lnTo>
                  <a:lnTo>
                    <a:pt x="3073390" y="2888412"/>
                  </a:lnTo>
                  <a:close/>
                  <a:moveTo>
                    <a:pt x="3073390" y="2875806"/>
                  </a:moveTo>
                  <a:lnTo>
                    <a:pt x="3073390" y="2737054"/>
                  </a:lnTo>
                  <a:lnTo>
                    <a:pt x="3260029" y="2737054"/>
                  </a:lnTo>
                  <a:lnTo>
                    <a:pt x="3260029" y="2875806"/>
                  </a:lnTo>
                  <a:lnTo>
                    <a:pt x="3073390" y="2875806"/>
                  </a:lnTo>
                  <a:close/>
                  <a:moveTo>
                    <a:pt x="3073390" y="2724448"/>
                  </a:moveTo>
                  <a:lnTo>
                    <a:pt x="3073390" y="2585696"/>
                  </a:lnTo>
                  <a:lnTo>
                    <a:pt x="3260029" y="2585696"/>
                  </a:lnTo>
                  <a:lnTo>
                    <a:pt x="3260029" y="2724448"/>
                  </a:lnTo>
                  <a:lnTo>
                    <a:pt x="3073390" y="2724448"/>
                  </a:lnTo>
                  <a:close/>
                  <a:moveTo>
                    <a:pt x="3073390" y="2573089"/>
                  </a:moveTo>
                  <a:lnTo>
                    <a:pt x="3073390" y="2434338"/>
                  </a:lnTo>
                  <a:lnTo>
                    <a:pt x="3260029" y="2434338"/>
                  </a:lnTo>
                  <a:lnTo>
                    <a:pt x="3260029" y="2573089"/>
                  </a:lnTo>
                  <a:lnTo>
                    <a:pt x="3073390" y="2573089"/>
                  </a:lnTo>
                  <a:close/>
                  <a:moveTo>
                    <a:pt x="3073390" y="2421731"/>
                  </a:moveTo>
                  <a:lnTo>
                    <a:pt x="3073390" y="2282980"/>
                  </a:lnTo>
                  <a:lnTo>
                    <a:pt x="3260029" y="2282980"/>
                  </a:lnTo>
                  <a:lnTo>
                    <a:pt x="3260029" y="2421731"/>
                  </a:lnTo>
                  <a:lnTo>
                    <a:pt x="3073390" y="2421731"/>
                  </a:lnTo>
                  <a:close/>
                  <a:moveTo>
                    <a:pt x="3073390" y="2270373"/>
                  </a:moveTo>
                  <a:lnTo>
                    <a:pt x="3073390" y="2131621"/>
                  </a:lnTo>
                  <a:lnTo>
                    <a:pt x="3260029" y="2131621"/>
                  </a:lnTo>
                  <a:lnTo>
                    <a:pt x="3260029" y="2270373"/>
                  </a:lnTo>
                  <a:lnTo>
                    <a:pt x="3073390" y="2270373"/>
                  </a:lnTo>
                  <a:close/>
                  <a:moveTo>
                    <a:pt x="3073390" y="2119015"/>
                  </a:moveTo>
                  <a:lnTo>
                    <a:pt x="3073390" y="1980263"/>
                  </a:lnTo>
                  <a:lnTo>
                    <a:pt x="3260029" y="1980263"/>
                  </a:lnTo>
                  <a:lnTo>
                    <a:pt x="3260029" y="2119015"/>
                  </a:lnTo>
                  <a:lnTo>
                    <a:pt x="3073390" y="2119015"/>
                  </a:lnTo>
                  <a:close/>
                  <a:moveTo>
                    <a:pt x="3073390" y="1967656"/>
                  </a:moveTo>
                  <a:lnTo>
                    <a:pt x="3073390" y="1828905"/>
                  </a:lnTo>
                  <a:lnTo>
                    <a:pt x="3260029" y="1828905"/>
                  </a:lnTo>
                  <a:lnTo>
                    <a:pt x="3260029" y="1967656"/>
                  </a:lnTo>
                  <a:lnTo>
                    <a:pt x="3073390" y="1967656"/>
                  </a:lnTo>
                  <a:close/>
                  <a:moveTo>
                    <a:pt x="3073390" y="1816298"/>
                  </a:moveTo>
                  <a:lnTo>
                    <a:pt x="3073390" y="1677547"/>
                  </a:lnTo>
                  <a:lnTo>
                    <a:pt x="3260029" y="1677547"/>
                  </a:lnTo>
                  <a:lnTo>
                    <a:pt x="3260029" y="1816298"/>
                  </a:lnTo>
                  <a:lnTo>
                    <a:pt x="3073390" y="1816298"/>
                  </a:lnTo>
                  <a:close/>
                  <a:moveTo>
                    <a:pt x="3073390" y="1664940"/>
                  </a:moveTo>
                  <a:lnTo>
                    <a:pt x="3073390" y="1526189"/>
                  </a:lnTo>
                  <a:lnTo>
                    <a:pt x="3260029" y="1526189"/>
                  </a:lnTo>
                  <a:lnTo>
                    <a:pt x="3260029" y="1664940"/>
                  </a:lnTo>
                  <a:lnTo>
                    <a:pt x="3073390" y="1664940"/>
                  </a:lnTo>
                  <a:close/>
                  <a:moveTo>
                    <a:pt x="3073390" y="1513582"/>
                  </a:moveTo>
                  <a:lnTo>
                    <a:pt x="3073390" y="1374830"/>
                  </a:lnTo>
                  <a:lnTo>
                    <a:pt x="3260029" y="1374830"/>
                  </a:lnTo>
                  <a:lnTo>
                    <a:pt x="3260029" y="1513582"/>
                  </a:lnTo>
                  <a:lnTo>
                    <a:pt x="3073390" y="1513582"/>
                  </a:lnTo>
                  <a:close/>
                  <a:moveTo>
                    <a:pt x="3073390" y="1362224"/>
                  </a:moveTo>
                  <a:lnTo>
                    <a:pt x="3073390" y="1223472"/>
                  </a:lnTo>
                  <a:lnTo>
                    <a:pt x="3260029" y="1223472"/>
                  </a:lnTo>
                  <a:lnTo>
                    <a:pt x="3260029" y="1362224"/>
                  </a:lnTo>
                  <a:lnTo>
                    <a:pt x="3073390" y="1362224"/>
                  </a:lnTo>
                  <a:close/>
                  <a:moveTo>
                    <a:pt x="3073390" y="1210866"/>
                  </a:moveTo>
                  <a:lnTo>
                    <a:pt x="3073390" y="1072114"/>
                  </a:lnTo>
                  <a:lnTo>
                    <a:pt x="3260029" y="1072114"/>
                  </a:lnTo>
                  <a:lnTo>
                    <a:pt x="3260029" y="1210866"/>
                  </a:lnTo>
                  <a:lnTo>
                    <a:pt x="3073390" y="1210866"/>
                  </a:lnTo>
                  <a:close/>
                  <a:moveTo>
                    <a:pt x="3073390" y="1059507"/>
                  </a:moveTo>
                  <a:lnTo>
                    <a:pt x="3073390" y="920756"/>
                  </a:lnTo>
                  <a:lnTo>
                    <a:pt x="3260029" y="920756"/>
                  </a:lnTo>
                  <a:lnTo>
                    <a:pt x="3260029" y="1059507"/>
                  </a:lnTo>
                  <a:lnTo>
                    <a:pt x="3073390" y="1059507"/>
                  </a:lnTo>
                  <a:close/>
                  <a:moveTo>
                    <a:pt x="3073390" y="908149"/>
                  </a:moveTo>
                  <a:lnTo>
                    <a:pt x="3073390" y="769397"/>
                  </a:lnTo>
                  <a:lnTo>
                    <a:pt x="3260029" y="769397"/>
                  </a:lnTo>
                  <a:lnTo>
                    <a:pt x="3260029" y="908149"/>
                  </a:lnTo>
                  <a:lnTo>
                    <a:pt x="3073390" y="908149"/>
                  </a:lnTo>
                  <a:close/>
                  <a:moveTo>
                    <a:pt x="3073390" y="756791"/>
                  </a:moveTo>
                  <a:lnTo>
                    <a:pt x="3073390" y="618039"/>
                  </a:lnTo>
                  <a:lnTo>
                    <a:pt x="3260029" y="618039"/>
                  </a:lnTo>
                  <a:lnTo>
                    <a:pt x="3260029" y="756791"/>
                  </a:lnTo>
                  <a:lnTo>
                    <a:pt x="3073390" y="756791"/>
                  </a:lnTo>
                  <a:close/>
                  <a:moveTo>
                    <a:pt x="3073390" y="605433"/>
                  </a:moveTo>
                  <a:lnTo>
                    <a:pt x="3073390" y="466681"/>
                  </a:lnTo>
                  <a:lnTo>
                    <a:pt x="3260029" y="466681"/>
                  </a:lnTo>
                  <a:lnTo>
                    <a:pt x="3260029" y="605433"/>
                  </a:lnTo>
                  <a:lnTo>
                    <a:pt x="3073390" y="605433"/>
                  </a:lnTo>
                  <a:close/>
                  <a:moveTo>
                    <a:pt x="3073390" y="454075"/>
                  </a:moveTo>
                  <a:lnTo>
                    <a:pt x="3073390" y="315323"/>
                  </a:lnTo>
                  <a:lnTo>
                    <a:pt x="3260029" y="315323"/>
                  </a:lnTo>
                  <a:lnTo>
                    <a:pt x="3260029" y="454075"/>
                  </a:lnTo>
                  <a:lnTo>
                    <a:pt x="3073390" y="454075"/>
                  </a:lnTo>
                  <a:close/>
                  <a:moveTo>
                    <a:pt x="3073390" y="302716"/>
                  </a:moveTo>
                  <a:lnTo>
                    <a:pt x="3073390" y="163965"/>
                  </a:lnTo>
                  <a:lnTo>
                    <a:pt x="3260029" y="163965"/>
                  </a:lnTo>
                  <a:lnTo>
                    <a:pt x="3260029" y="302716"/>
                  </a:lnTo>
                  <a:lnTo>
                    <a:pt x="3073390" y="302716"/>
                  </a:lnTo>
                  <a:close/>
                  <a:moveTo>
                    <a:pt x="3073390" y="151358"/>
                  </a:moveTo>
                  <a:lnTo>
                    <a:pt x="3073390" y="12606"/>
                  </a:lnTo>
                  <a:lnTo>
                    <a:pt x="3260029" y="12606"/>
                  </a:lnTo>
                  <a:lnTo>
                    <a:pt x="3260029" y="151358"/>
                  </a:lnTo>
                  <a:lnTo>
                    <a:pt x="3073390" y="151358"/>
                  </a:lnTo>
                  <a:close/>
                  <a:moveTo>
                    <a:pt x="3056414" y="151358"/>
                  </a:moveTo>
                  <a:lnTo>
                    <a:pt x="2869775" y="151358"/>
                  </a:lnTo>
                  <a:lnTo>
                    <a:pt x="2869775" y="12606"/>
                  </a:lnTo>
                  <a:lnTo>
                    <a:pt x="3056414" y="12606"/>
                  </a:lnTo>
                  <a:lnTo>
                    <a:pt x="3056414" y="151358"/>
                  </a:lnTo>
                  <a:close/>
                  <a:moveTo>
                    <a:pt x="2852818" y="151358"/>
                  </a:moveTo>
                  <a:lnTo>
                    <a:pt x="2666178" y="151358"/>
                  </a:lnTo>
                  <a:lnTo>
                    <a:pt x="2666178" y="12606"/>
                  </a:lnTo>
                  <a:lnTo>
                    <a:pt x="2852818" y="12606"/>
                  </a:lnTo>
                  <a:lnTo>
                    <a:pt x="2852818" y="151358"/>
                  </a:lnTo>
                  <a:close/>
                  <a:moveTo>
                    <a:pt x="2649221" y="151358"/>
                  </a:moveTo>
                  <a:lnTo>
                    <a:pt x="2462581" y="151358"/>
                  </a:lnTo>
                  <a:lnTo>
                    <a:pt x="2462581" y="12606"/>
                  </a:lnTo>
                  <a:lnTo>
                    <a:pt x="2649221" y="12606"/>
                  </a:lnTo>
                  <a:lnTo>
                    <a:pt x="2649221" y="151358"/>
                  </a:lnTo>
                  <a:close/>
                  <a:moveTo>
                    <a:pt x="2445624" y="151358"/>
                  </a:moveTo>
                  <a:lnTo>
                    <a:pt x="2258984" y="151358"/>
                  </a:lnTo>
                  <a:lnTo>
                    <a:pt x="2258984" y="12606"/>
                  </a:lnTo>
                  <a:lnTo>
                    <a:pt x="2445624" y="12606"/>
                  </a:lnTo>
                  <a:lnTo>
                    <a:pt x="2445624" y="151358"/>
                  </a:lnTo>
                  <a:close/>
                  <a:moveTo>
                    <a:pt x="2242027" y="151358"/>
                  </a:moveTo>
                  <a:lnTo>
                    <a:pt x="2055387" y="151358"/>
                  </a:lnTo>
                  <a:lnTo>
                    <a:pt x="2055387" y="12606"/>
                  </a:lnTo>
                  <a:lnTo>
                    <a:pt x="2242027" y="12606"/>
                  </a:lnTo>
                  <a:lnTo>
                    <a:pt x="2242027" y="151358"/>
                  </a:lnTo>
                  <a:close/>
                  <a:moveTo>
                    <a:pt x="2038430" y="151358"/>
                  </a:moveTo>
                  <a:lnTo>
                    <a:pt x="1851790" y="151358"/>
                  </a:lnTo>
                  <a:lnTo>
                    <a:pt x="1851790" y="12606"/>
                  </a:lnTo>
                  <a:lnTo>
                    <a:pt x="2038430" y="12606"/>
                  </a:lnTo>
                  <a:lnTo>
                    <a:pt x="2038430" y="151358"/>
                  </a:lnTo>
                  <a:close/>
                  <a:moveTo>
                    <a:pt x="1834833" y="151358"/>
                  </a:moveTo>
                  <a:lnTo>
                    <a:pt x="1648193" y="151358"/>
                  </a:lnTo>
                  <a:lnTo>
                    <a:pt x="1648193" y="12606"/>
                  </a:lnTo>
                  <a:lnTo>
                    <a:pt x="1834833" y="12606"/>
                  </a:lnTo>
                  <a:lnTo>
                    <a:pt x="1834833" y="151358"/>
                  </a:lnTo>
                  <a:close/>
                  <a:moveTo>
                    <a:pt x="1631236" y="151358"/>
                  </a:moveTo>
                  <a:lnTo>
                    <a:pt x="1444597" y="151358"/>
                  </a:lnTo>
                  <a:lnTo>
                    <a:pt x="1444597" y="12606"/>
                  </a:lnTo>
                  <a:lnTo>
                    <a:pt x="1631236" y="12606"/>
                  </a:lnTo>
                  <a:lnTo>
                    <a:pt x="1631236" y="151358"/>
                  </a:lnTo>
                  <a:close/>
                  <a:moveTo>
                    <a:pt x="1427640" y="151358"/>
                  </a:moveTo>
                  <a:lnTo>
                    <a:pt x="1241000" y="151358"/>
                  </a:lnTo>
                  <a:lnTo>
                    <a:pt x="1241000" y="12606"/>
                  </a:lnTo>
                  <a:lnTo>
                    <a:pt x="1427640" y="12606"/>
                  </a:lnTo>
                  <a:lnTo>
                    <a:pt x="1427640" y="151358"/>
                  </a:lnTo>
                  <a:close/>
                  <a:moveTo>
                    <a:pt x="1224042" y="151358"/>
                  </a:moveTo>
                  <a:lnTo>
                    <a:pt x="1037403" y="151358"/>
                  </a:lnTo>
                  <a:lnTo>
                    <a:pt x="1037403" y="12606"/>
                  </a:lnTo>
                  <a:lnTo>
                    <a:pt x="1224042" y="12606"/>
                  </a:lnTo>
                  <a:lnTo>
                    <a:pt x="1224042" y="151358"/>
                  </a:lnTo>
                  <a:close/>
                  <a:moveTo>
                    <a:pt x="1020446" y="151358"/>
                  </a:moveTo>
                  <a:lnTo>
                    <a:pt x="833806" y="151358"/>
                  </a:lnTo>
                  <a:lnTo>
                    <a:pt x="833806" y="12606"/>
                  </a:lnTo>
                  <a:lnTo>
                    <a:pt x="1020446" y="12606"/>
                  </a:lnTo>
                  <a:lnTo>
                    <a:pt x="1020446" y="151358"/>
                  </a:lnTo>
                  <a:close/>
                  <a:moveTo>
                    <a:pt x="816849" y="151358"/>
                  </a:moveTo>
                  <a:lnTo>
                    <a:pt x="630209" y="151358"/>
                  </a:lnTo>
                  <a:lnTo>
                    <a:pt x="630209" y="12606"/>
                  </a:lnTo>
                  <a:lnTo>
                    <a:pt x="816849" y="12606"/>
                  </a:lnTo>
                  <a:lnTo>
                    <a:pt x="816849" y="151358"/>
                  </a:lnTo>
                  <a:close/>
                  <a:moveTo>
                    <a:pt x="613252" y="151358"/>
                  </a:moveTo>
                  <a:lnTo>
                    <a:pt x="426613" y="151358"/>
                  </a:lnTo>
                  <a:lnTo>
                    <a:pt x="426613" y="12606"/>
                  </a:lnTo>
                  <a:lnTo>
                    <a:pt x="613252" y="12606"/>
                  </a:lnTo>
                  <a:lnTo>
                    <a:pt x="613252" y="151358"/>
                  </a:lnTo>
                  <a:close/>
                  <a:moveTo>
                    <a:pt x="409655" y="151358"/>
                  </a:moveTo>
                  <a:lnTo>
                    <a:pt x="223016" y="151358"/>
                  </a:lnTo>
                  <a:lnTo>
                    <a:pt x="223016" y="12606"/>
                  </a:lnTo>
                  <a:lnTo>
                    <a:pt x="409655" y="12606"/>
                  </a:lnTo>
                  <a:lnTo>
                    <a:pt x="409655" y="151358"/>
                  </a:lnTo>
                  <a:close/>
                  <a:moveTo>
                    <a:pt x="409655" y="163965"/>
                  </a:moveTo>
                  <a:lnTo>
                    <a:pt x="409655" y="302716"/>
                  </a:lnTo>
                  <a:lnTo>
                    <a:pt x="223016" y="302716"/>
                  </a:lnTo>
                  <a:lnTo>
                    <a:pt x="223016" y="163965"/>
                  </a:lnTo>
                  <a:lnTo>
                    <a:pt x="409655" y="163965"/>
                  </a:lnTo>
                  <a:close/>
                  <a:moveTo>
                    <a:pt x="206058" y="302716"/>
                  </a:moveTo>
                  <a:lnTo>
                    <a:pt x="16958" y="302716"/>
                  </a:lnTo>
                  <a:lnTo>
                    <a:pt x="16958" y="163965"/>
                  </a:lnTo>
                  <a:lnTo>
                    <a:pt x="206058" y="163965"/>
                  </a:lnTo>
                  <a:lnTo>
                    <a:pt x="206058" y="302716"/>
                  </a:lnTo>
                  <a:close/>
                  <a:moveTo>
                    <a:pt x="16958" y="315323"/>
                  </a:moveTo>
                  <a:lnTo>
                    <a:pt x="206058" y="315323"/>
                  </a:lnTo>
                  <a:lnTo>
                    <a:pt x="206058" y="454075"/>
                  </a:lnTo>
                  <a:lnTo>
                    <a:pt x="16958" y="454075"/>
                  </a:lnTo>
                  <a:lnTo>
                    <a:pt x="16958" y="315323"/>
                  </a:lnTo>
                  <a:close/>
                  <a:moveTo>
                    <a:pt x="206058" y="466681"/>
                  </a:moveTo>
                  <a:lnTo>
                    <a:pt x="206058" y="605433"/>
                  </a:lnTo>
                  <a:lnTo>
                    <a:pt x="16958" y="605433"/>
                  </a:lnTo>
                  <a:lnTo>
                    <a:pt x="16958" y="466681"/>
                  </a:lnTo>
                  <a:lnTo>
                    <a:pt x="206058" y="466681"/>
                  </a:lnTo>
                  <a:close/>
                  <a:moveTo>
                    <a:pt x="16958" y="618039"/>
                  </a:moveTo>
                  <a:lnTo>
                    <a:pt x="206058" y="618039"/>
                  </a:lnTo>
                  <a:lnTo>
                    <a:pt x="206058" y="756791"/>
                  </a:lnTo>
                  <a:lnTo>
                    <a:pt x="16958" y="756791"/>
                  </a:lnTo>
                  <a:lnTo>
                    <a:pt x="16958" y="618039"/>
                  </a:lnTo>
                  <a:close/>
                  <a:moveTo>
                    <a:pt x="206058" y="769397"/>
                  </a:moveTo>
                  <a:lnTo>
                    <a:pt x="206058" y="908149"/>
                  </a:lnTo>
                  <a:lnTo>
                    <a:pt x="16958" y="908149"/>
                  </a:lnTo>
                  <a:lnTo>
                    <a:pt x="16958" y="769397"/>
                  </a:lnTo>
                  <a:lnTo>
                    <a:pt x="206058" y="769397"/>
                  </a:lnTo>
                  <a:close/>
                  <a:moveTo>
                    <a:pt x="16958" y="920756"/>
                  </a:moveTo>
                  <a:lnTo>
                    <a:pt x="206058" y="920756"/>
                  </a:lnTo>
                  <a:lnTo>
                    <a:pt x="206058" y="1059507"/>
                  </a:lnTo>
                  <a:lnTo>
                    <a:pt x="16958" y="1059507"/>
                  </a:lnTo>
                  <a:lnTo>
                    <a:pt x="16958" y="920756"/>
                  </a:lnTo>
                  <a:close/>
                  <a:moveTo>
                    <a:pt x="206058" y="1072114"/>
                  </a:moveTo>
                  <a:lnTo>
                    <a:pt x="206058" y="1210866"/>
                  </a:lnTo>
                  <a:lnTo>
                    <a:pt x="16958" y="1210866"/>
                  </a:lnTo>
                  <a:lnTo>
                    <a:pt x="16958" y="1072114"/>
                  </a:lnTo>
                  <a:lnTo>
                    <a:pt x="206058" y="1072114"/>
                  </a:lnTo>
                  <a:close/>
                  <a:moveTo>
                    <a:pt x="16958" y="1223472"/>
                  </a:moveTo>
                  <a:lnTo>
                    <a:pt x="206058" y="1223472"/>
                  </a:lnTo>
                  <a:lnTo>
                    <a:pt x="206058" y="1362224"/>
                  </a:lnTo>
                  <a:lnTo>
                    <a:pt x="16958" y="1362224"/>
                  </a:lnTo>
                  <a:lnTo>
                    <a:pt x="16958" y="1223472"/>
                  </a:lnTo>
                  <a:close/>
                  <a:moveTo>
                    <a:pt x="206058" y="1374830"/>
                  </a:moveTo>
                  <a:lnTo>
                    <a:pt x="206058" y="1513582"/>
                  </a:lnTo>
                  <a:lnTo>
                    <a:pt x="16958" y="1513582"/>
                  </a:lnTo>
                  <a:lnTo>
                    <a:pt x="16958" y="1374830"/>
                  </a:lnTo>
                  <a:lnTo>
                    <a:pt x="206058" y="1374830"/>
                  </a:lnTo>
                  <a:close/>
                  <a:moveTo>
                    <a:pt x="16958" y="1526189"/>
                  </a:moveTo>
                  <a:lnTo>
                    <a:pt x="206058" y="1526189"/>
                  </a:lnTo>
                  <a:lnTo>
                    <a:pt x="206058" y="1664940"/>
                  </a:lnTo>
                  <a:lnTo>
                    <a:pt x="16958" y="1664940"/>
                  </a:lnTo>
                  <a:lnTo>
                    <a:pt x="16958" y="1526189"/>
                  </a:lnTo>
                  <a:close/>
                  <a:moveTo>
                    <a:pt x="206058" y="1677547"/>
                  </a:moveTo>
                  <a:lnTo>
                    <a:pt x="206058" y="1816298"/>
                  </a:lnTo>
                  <a:lnTo>
                    <a:pt x="16958" y="1816298"/>
                  </a:lnTo>
                  <a:lnTo>
                    <a:pt x="16958" y="1677547"/>
                  </a:lnTo>
                  <a:lnTo>
                    <a:pt x="206058" y="1677547"/>
                  </a:lnTo>
                  <a:close/>
                  <a:moveTo>
                    <a:pt x="16958" y="1828905"/>
                  </a:moveTo>
                  <a:lnTo>
                    <a:pt x="206058" y="1828905"/>
                  </a:lnTo>
                  <a:lnTo>
                    <a:pt x="206058" y="1967656"/>
                  </a:lnTo>
                  <a:lnTo>
                    <a:pt x="16958" y="1967656"/>
                  </a:lnTo>
                  <a:lnTo>
                    <a:pt x="16958" y="1828905"/>
                  </a:lnTo>
                  <a:close/>
                  <a:moveTo>
                    <a:pt x="206058" y="1980263"/>
                  </a:moveTo>
                  <a:lnTo>
                    <a:pt x="206058" y="2119015"/>
                  </a:lnTo>
                  <a:lnTo>
                    <a:pt x="16958" y="2119015"/>
                  </a:lnTo>
                  <a:lnTo>
                    <a:pt x="16958" y="1980263"/>
                  </a:lnTo>
                  <a:lnTo>
                    <a:pt x="206058" y="1980263"/>
                  </a:lnTo>
                  <a:close/>
                  <a:moveTo>
                    <a:pt x="16958" y="2131621"/>
                  </a:moveTo>
                  <a:lnTo>
                    <a:pt x="206058" y="2131621"/>
                  </a:lnTo>
                  <a:lnTo>
                    <a:pt x="206058" y="2270373"/>
                  </a:lnTo>
                  <a:lnTo>
                    <a:pt x="16958" y="2270373"/>
                  </a:lnTo>
                  <a:lnTo>
                    <a:pt x="16958" y="2131621"/>
                  </a:lnTo>
                  <a:close/>
                  <a:moveTo>
                    <a:pt x="206058" y="2282980"/>
                  </a:moveTo>
                  <a:lnTo>
                    <a:pt x="206058" y="2421731"/>
                  </a:lnTo>
                  <a:lnTo>
                    <a:pt x="16958" y="2421731"/>
                  </a:lnTo>
                  <a:lnTo>
                    <a:pt x="16958" y="2282980"/>
                  </a:lnTo>
                  <a:lnTo>
                    <a:pt x="206058" y="2282980"/>
                  </a:lnTo>
                  <a:close/>
                  <a:moveTo>
                    <a:pt x="16958" y="2434338"/>
                  </a:moveTo>
                  <a:lnTo>
                    <a:pt x="206058" y="2434338"/>
                  </a:lnTo>
                  <a:lnTo>
                    <a:pt x="206058" y="2573089"/>
                  </a:lnTo>
                  <a:lnTo>
                    <a:pt x="16958" y="2573089"/>
                  </a:lnTo>
                  <a:lnTo>
                    <a:pt x="16958" y="2434338"/>
                  </a:lnTo>
                  <a:close/>
                  <a:moveTo>
                    <a:pt x="206058" y="2585696"/>
                  </a:moveTo>
                  <a:lnTo>
                    <a:pt x="206058" y="2724448"/>
                  </a:lnTo>
                  <a:lnTo>
                    <a:pt x="16958" y="2724448"/>
                  </a:lnTo>
                  <a:lnTo>
                    <a:pt x="16958" y="2585696"/>
                  </a:lnTo>
                  <a:lnTo>
                    <a:pt x="206058" y="2585696"/>
                  </a:lnTo>
                  <a:close/>
                  <a:moveTo>
                    <a:pt x="16958" y="2737054"/>
                  </a:moveTo>
                  <a:lnTo>
                    <a:pt x="206058" y="2737054"/>
                  </a:lnTo>
                  <a:lnTo>
                    <a:pt x="206058" y="2875806"/>
                  </a:lnTo>
                  <a:lnTo>
                    <a:pt x="16958" y="2875806"/>
                  </a:lnTo>
                  <a:lnTo>
                    <a:pt x="16958" y="2737054"/>
                  </a:lnTo>
                  <a:close/>
                  <a:moveTo>
                    <a:pt x="206058" y="2888412"/>
                  </a:moveTo>
                  <a:lnTo>
                    <a:pt x="206058" y="3027164"/>
                  </a:lnTo>
                  <a:lnTo>
                    <a:pt x="16958" y="3027164"/>
                  </a:lnTo>
                  <a:lnTo>
                    <a:pt x="16958" y="2888412"/>
                  </a:lnTo>
                  <a:lnTo>
                    <a:pt x="206058" y="2888412"/>
                  </a:lnTo>
                  <a:close/>
                  <a:moveTo>
                    <a:pt x="16958" y="3039771"/>
                  </a:moveTo>
                  <a:lnTo>
                    <a:pt x="206058" y="3039771"/>
                  </a:lnTo>
                  <a:lnTo>
                    <a:pt x="206058" y="3178522"/>
                  </a:lnTo>
                  <a:lnTo>
                    <a:pt x="16958" y="3178522"/>
                  </a:lnTo>
                  <a:lnTo>
                    <a:pt x="16958" y="3039771"/>
                  </a:lnTo>
                  <a:close/>
                  <a:moveTo>
                    <a:pt x="223034" y="3039771"/>
                  </a:moveTo>
                  <a:lnTo>
                    <a:pt x="409673" y="3039771"/>
                  </a:lnTo>
                  <a:lnTo>
                    <a:pt x="409673" y="3178522"/>
                  </a:lnTo>
                  <a:lnTo>
                    <a:pt x="223034" y="3178522"/>
                  </a:lnTo>
                  <a:lnTo>
                    <a:pt x="223034" y="3039771"/>
                  </a:lnTo>
                  <a:close/>
                  <a:moveTo>
                    <a:pt x="409655" y="3191129"/>
                  </a:moveTo>
                  <a:lnTo>
                    <a:pt x="409655" y="3329880"/>
                  </a:lnTo>
                  <a:lnTo>
                    <a:pt x="223016" y="3329880"/>
                  </a:lnTo>
                  <a:lnTo>
                    <a:pt x="223016" y="3191129"/>
                  </a:lnTo>
                  <a:lnTo>
                    <a:pt x="409655" y="3191129"/>
                  </a:lnTo>
                  <a:close/>
                  <a:moveTo>
                    <a:pt x="426631" y="3191129"/>
                  </a:moveTo>
                  <a:lnTo>
                    <a:pt x="613270" y="3191129"/>
                  </a:lnTo>
                  <a:lnTo>
                    <a:pt x="613270" y="3329880"/>
                  </a:lnTo>
                  <a:lnTo>
                    <a:pt x="426631" y="3329880"/>
                  </a:lnTo>
                  <a:lnTo>
                    <a:pt x="426631" y="3191129"/>
                  </a:lnTo>
                  <a:close/>
                  <a:moveTo>
                    <a:pt x="630227" y="3191129"/>
                  </a:moveTo>
                  <a:lnTo>
                    <a:pt x="816867" y="3191129"/>
                  </a:lnTo>
                  <a:lnTo>
                    <a:pt x="816867" y="3329880"/>
                  </a:lnTo>
                  <a:lnTo>
                    <a:pt x="630227" y="3329880"/>
                  </a:lnTo>
                  <a:lnTo>
                    <a:pt x="630227" y="3191129"/>
                  </a:lnTo>
                  <a:close/>
                  <a:moveTo>
                    <a:pt x="833824" y="3191129"/>
                  </a:moveTo>
                  <a:lnTo>
                    <a:pt x="1020464" y="3191129"/>
                  </a:lnTo>
                  <a:lnTo>
                    <a:pt x="1020464" y="3329880"/>
                  </a:lnTo>
                  <a:lnTo>
                    <a:pt x="833824" y="3329880"/>
                  </a:lnTo>
                  <a:lnTo>
                    <a:pt x="833824" y="3191129"/>
                  </a:lnTo>
                  <a:close/>
                  <a:moveTo>
                    <a:pt x="1037421" y="3191129"/>
                  </a:moveTo>
                  <a:lnTo>
                    <a:pt x="1224061" y="3191129"/>
                  </a:lnTo>
                  <a:lnTo>
                    <a:pt x="1224061" y="3329880"/>
                  </a:lnTo>
                  <a:lnTo>
                    <a:pt x="1037421" y="3329880"/>
                  </a:lnTo>
                  <a:lnTo>
                    <a:pt x="1037421" y="3191129"/>
                  </a:lnTo>
                  <a:close/>
                  <a:moveTo>
                    <a:pt x="1241018" y="3191129"/>
                  </a:moveTo>
                  <a:lnTo>
                    <a:pt x="1427657" y="3191129"/>
                  </a:lnTo>
                  <a:lnTo>
                    <a:pt x="1427657" y="3329880"/>
                  </a:lnTo>
                  <a:lnTo>
                    <a:pt x="1241018" y="3329880"/>
                  </a:lnTo>
                  <a:lnTo>
                    <a:pt x="1241018" y="3191129"/>
                  </a:lnTo>
                  <a:close/>
                  <a:moveTo>
                    <a:pt x="1444615" y="3191129"/>
                  </a:moveTo>
                  <a:lnTo>
                    <a:pt x="1631254" y="3191129"/>
                  </a:lnTo>
                  <a:lnTo>
                    <a:pt x="1631254" y="3329880"/>
                  </a:lnTo>
                  <a:lnTo>
                    <a:pt x="1444615" y="3329880"/>
                  </a:lnTo>
                  <a:lnTo>
                    <a:pt x="1444615" y="3191129"/>
                  </a:lnTo>
                  <a:close/>
                  <a:moveTo>
                    <a:pt x="1648212" y="3191129"/>
                  </a:moveTo>
                  <a:lnTo>
                    <a:pt x="1834851" y="3191129"/>
                  </a:lnTo>
                  <a:lnTo>
                    <a:pt x="1834851" y="3329880"/>
                  </a:lnTo>
                  <a:lnTo>
                    <a:pt x="1648212" y="3329880"/>
                  </a:lnTo>
                  <a:lnTo>
                    <a:pt x="1648212" y="3191129"/>
                  </a:lnTo>
                  <a:close/>
                  <a:moveTo>
                    <a:pt x="1851809" y="3191129"/>
                  </a:moveTo>
                  <a:lnTo>
                    <a:pt x="2038448" y="3191129"/>
                  </a:lnTo>
                  <a:lnTo>
                    <a:pt x="2038448" y="3329880"/>
                  </a:lnTo>
                  <a:lnTo>
                    <a:pt x="1851809" y="3329880"/>
                  </a:lnTo>
                  <a:lnTo>
                    <a:pt x="1851809" y="3191129"/>
                  </a:lnTo>
                  <a:close/>
                  <a:moveTo>
                    <a:pt x="2055405" y="3191129"/>
                  </a:moveTo>
                  <a:lnTo>
                    <a:pt x="2242045" y="3191129"/>
                  </a:lnTo>
                  <a:lnTo>
                    <a:pt x="2242045" y="3329880"/>
                  </a:lnTo>
                  <a:lnTo>
                    <a:pt x="2055405" y="3329880"/>
                  </a:lnTo>
                  <a:lnTo>
                    <a:pt x="2055405" y="3191129"/>
                  </a:lnTo>
                  <a:close/>
                  <a:moveTo>
                    <a:pt x="2259002" y="3191129"/>
                  </a:moveTo>
                  <a:lnTo>
                    <a:pt x="2445642" y="3191129"/>
                  </a:lnTo>
                  <a:lnTo>
                    <a:pt x="2445642" y="3329880"/>
                  </a:lnTo>
                  <a:lnTo>
                    <a:pt x="2259002" y="3329880"/>
                  </a:lnTo>
                  <a:lnTo>
                    <a:pt x="2259002" y="3191129"/>
                  </a:lnTo>
                  <a:close/>
                  <a:moveTo>
                    <a:pt x="2462599" y="3191129"/>
                  </a:moveTo>
                  <a:lnTo>
                    <a:pt x="2649238" y="3191129"/>
                  </a:lnTo>
                  <a:lnTo>
                    <a:pt x="2649238" y="3329880"/>
                  </a:lnTo>
                  <a:lnTo>
                    <a:pt x="2462599" y="3329880"/>
                  </a:lnTo>
                  <a:lnTo>
                    <a:pt x="2462599" y="3191129"/>
                  </a:lnTo>
                  <a:close/>
                  <a:moveTo>
                    <a:pt x="2666196" y="3191129"/>
                  </a:moveTo>
                  <a:lnTo>
                    <a:pt x="2852835" y="3191129"/>
                  </a:lnTo>
                  <a:lnTo>
                    <a:pt x="2852835" y="3329880"/>
                  </a:lnTo>
                  <a:lnTo>
                    <a:pt x="2666196" y="3329880"/>
                  </a:lnTo>
                  <a:lnTo>
                    <a:pt x="2666196" y="3191129"/>
                  </a:lnTo>
                  <a:close/>
                  <a:moveTo>
                    <a:pt x="2869793" y="3191129"/>
                  </a:moveTo>
                  <a:lnTo>
                    <a:pt x="3056432" y="3191129"/>
                  </a:lnTo>
                  <a:lnTo>
                    <a:pt x="3056432" y="3329880"/>
                  </a:lnTo>
                  <a:lnTo>
                    <a:pt x="2869793" y="3329880"/>
                  </a:lnTo>
                  <a:lnTo>
                    <a:pt x="2869793" y="3191129"/>
                  </a:lnTo>
                  <a:close/>
                  <a:moveTo>
                    <a:pt x="3073390" y="3191129"/>
                  </a:moveTo>
                  <a:lnTo>
                    <a:pt x="3260029" y="3191129"/>
                  </a:lnTo>
                  <a:lnTo>
                    <a:pt x="3260029" y="3329880"/>
                  </a:lnTo>
                  <a:lnTo>
                    <a:pt x="3073390" y="3329880"/>
                  </a:lnTo>
                  <a:lnTo>
                    <a:pt x="3073390" y="3191129"/>
                  </a:lnTo>
                  <a:close/>
                  <a:moveTo>
                    <a:pt x="3073390" y="3178522"/>
                  </a:moveTo>
                  <a:lnTo>
                    <a:pt x="3073390" y="3039771"/>
                  </a:lnTo>
                  <a:lnTo>
                    <a:pt x="3260029" y="3039771"/>
                  </a:lnTo>
                  <a:lnTo>
                    <a:pt x="3260029" y="3178522"/>
                  </a:lnTo>
                  <a:lnTo>
                    <a:pt x="3073390" y="3178522"/>
                  </a:lnTo>
                  <a:close/>
                  <a:moveTo>
                    <a:pt x="3276987" y="3039771"/>
                  </a:moveTo>
                  <a:lnTo>
                    <a:pt x="3461147" y="3039771"/>
                  </a:lnTo>
                  <a:lnTo>
                    <a:pt x="3461147" y="3178522"/>
                  </a:lnTo>
                  <a:lnTo>
                    <a:pt x="3276987" y="3178522"/>
                  </a:lnTo>
                  <a:lnTo>
                    <a:pt x="3276987" y="3039771"/>
                  </a:lnTo>
                  <a:close/>
                  <a:moveTo>
                    <a:pt x="3276987" y="3027164"/>
                  </a:moveTo>
                  <a:lnTo>
                    <a:pt x="3276987" y="2888412"/>
                  </a:lnTo>
                  <a:lnTo>
                    <a:pt x="3461147" y="2888412"/>
                  </a:lnTo>
                  <a:lnTo>
                    <a:pt x="3461147" y="3027164"/>
                  </a:lnTo>
                  <a:lnTo>
                    <a:pt x="3276987" y="3027164"/>
                  </a:lnTo>
                  <a:close/>
                  <a:moveTo>
                    <a:pt x="3461147" y="2875806"/>
                  </a:moveTo>
                  <a:lnTo>
                    <a:pt x="3276987" y="2875806"/>
                  </a:lnTo>
                  <a:lnTo>
                    <a:pt x="3276987" y="2737054"/>
                  </a:lnTo>
                  <a:lnTo>
                    <a:pt x="3461147" y="2737054"/>
                  </a:lnTo>
                  <a:lnTo>
                    <a:pt x="3461147" y="2875806"/>
                  </a:lnTo>
                  <a:close/>
                  <a:moveTo>
                    <a:pt x="3276987" y="2724448"/>
                  </a:moveTo>
                  <a:lnTo>
                    <a:pt x="3276987" y="2585696"/>
                  </a:lnTo>
                  <a:lnTo>
                    <a:pt x="3461147" y="2585696"/>
                  </a:lnTo>
                  <a:lnTo>
                    <a:pt x="3461147" y="2724448"/>
                  </a:lnTo>
                  <a:lnTo>
                    <a:pt x="3276987" y="2724448"/>
                  </a:lnTo>
                  <a:close/>
                  <a:moveTo>
                    <a:pt x="3461147" y="2573089"/>
                  </a:moveTo>
                  <a:lnTo>
                    <a:pt x="3276987" y="2573089"/>
                  </a:lnTo>
                  <a:lnTo>
                    <a:pt x="3276987" y="2434338"/>
                  </a:lnTo>
                  <a:lnTo>
                    <a:pt x="3461147" y="2434338"/>
                  </a:lnTo>
                  <a:lnTo>
                    <a:pt x="3461147" y="2573089"/>
                  </a:lnTo>
                  <a:close/>
                  <a:moveTo>
                    <a:pt x="3276987" y="2421731"/>
                  </a:moveTo>
                  <a:lnTo>
                    <a:pt x="3276987" y="2282980"/>
                  </a:lnTo>
                  <a:lnTo>
                    <a:pt x="3461147" y="2282980"/>
                  </a:lnTo>
                  <a:lnTo>
                    <a:pt x="3461147" y="2421731"/>
                  </a:lnTo>
                  <a:lnTo>
                    <a:pt x="3276987" y="2421731"/>
                  </a:lnTo>
                  <a:close/>
                  <a:moveTo>
                    <a:pt x="3461147" y="2270373"/>
                  </a:moveTo>
                  <a:lnTo>
                    <a:pt x="3276987" y="2270373"/>
                  </a:lnTo>
                  <a:lnTo>
                    <a:pt x="3276987" y="2131621"/>
                  </a:lnTo>
                  <a:lnTo>
                    <a:pt x="3461147" y="2131621"/>
                  </a:lnTo>
                  <a:lnTo>
                    <a:pt x="3461147" y="2270373"/>
                  </a:lnTo>
                  <a:close/>
                  <a:moveTo>
                    <a:pt x="3276987" y="2119015"/>
                  </a:moveTo>
                  <a:lnTo>
                    <a:pt x="3276987" y="1980263"/>
                  </a:lnTo>
                  <a:lnTo>
                    <a:pt x="3461147" y="1980263"/>
                  </a:lnTo>
                  <a:lnTo>
                    <a:pt x="3461147" y="2119015"/>
                  </a:lnTo>
                  <a:lnTo>
                    <a:pt x="3276987" y="2119015"/>
                  </a:lnTo>
                  <a:close/>
                  <a:moveTo>
                    <a:pt x="3461147" y="1967656"/>
                  </a:moveTo>
                  <a:lnTo>
                    <a:pt x="3276987" y="1967656"/>
                  </a:lnTo>
                  <a:lnTo>
                    <a:pt x="3276987" y="1828905"/>
                  </a:lnTo>
                  <a:lnTo>
                    <a:pt x="3461147" y="1828905"/>
                  </a:lnTo>
                  <a:lnTo>
                    <a:pt x="3461147" y="1967656"/>
                  </a:lnTo>
                  <a:close/>
                  <a:moveTo>
                    <a:pt x="3276987" y="1816298"/>
                  </a:moveTo>
                  <a:lnTo>
                    <a:pt x="3276987" y="1677547"/>
                  </a:lnTo>
                  <a:lnTo>
                    <a:pt x="3461147" y="1677547"/>
                  </a:lnTo>
                  <a:lnTo>
                    <a:pt x="3461147" y="1816298"/>
                  </a:lnTo>
                  <a:lnTo>
                    <a:pt x="3276987" y="1816298"/>
                  </a:lnTo>
                  <a:close/>
                  <a:moveTo>
                    <a:pt x="3461147" y="1664940"/>
                  </a:moveTo>
                  <a:lnTo>
                    <a:pt x="3276987" y="1664940"/>
                  </a:lnTo>
                  <a:lnTo>
                    <a:pt x="3276987" y="1526189"/>
                  </a:lnTo>
                  <a:lnTo>
                    <a:pt x="3461147" y="1526189"/>
                  </a:lnTo>
                  <a:lnTo>
                    <a:pt x="3461147" y="1664940"/>
                  </a:lnTo>
                  <a:close/>
                  <a:moveTo>
                    <a:pt x="3276987" y="1513582"/>
                  </a:moveTo>
                  <a:lnTo>
                    <a:pt x="3276987" y="1374830"/>
                  </a:lnTo>
                  <a:lnTo>
                    <a:pt x="3461147" y="1374830"/>
                  </a:lnTo>
                  <a:lnTo>
                    <a:pt x="3461147" y="1513582"/>
                  </a:lnTo>
                  <a:lnTo>
                    <a:pt x="3276987" y="1513582"/>
                  </a:lnTo>
                  <a:close/>
                  <a:moveTo>
                    <a:pt x="3461147" y="1362224"/>
                  </a:moveTo>
                  <a:lnTo>
                    <a:pt x="3276987" y="1362224"/>
                  </a:lnTo>
                  <a:lnTo>
                    <a:pt x="3276987" y="1223472"/>
                  </a:lnTo>
                  <a:lnTo>
                    <a:pt x="3461147" y="1223472"/>
                  </a:lnTo>
                  <a:lnTo>
                    <a:pt x="3461147" y="1362224"/>
                  </a:lnTo>
                  <a:close/>
                  <a:moveTo>
                    <a:pt x="3276987" y="1210866"/>
                  </a:moveTo>
                  <a:lnTo>
                    <a:pt x="3276987" y="1072114"/>
                  </a:lnTo>
                  <a:lnTo>
                    <a:pt x="3461147" y="1072114"/>
                  </a:lnTo>
                  <a:lnTo>
                    <a:pt x="3461147" y="1210866"/>
                  </a:lnTo>
                  <a:lnTo>
                    <a:pt x="3276987" y="1210866"/>
                  </a:lnTo>
                  <a:close/>
                  <a:moveTo>
                    <a:pt x="3461147" y="1059507"/>
                  </a:moveTo>
                  <a:lnTo>
                    <a:pt x="3276987" y="1059507"/>
                  </a:lnTo>
                  <a:lnTo>
                    <a:pt x="3276987" y="920756"/>
                  </a:lnTo>
                  <a:lnTo>
                    <a:pt x="3461147" y="920756"/>
                  </a:lnTo>
                  <a:lnTo>
                    <a:pt x="3461147" y="1059507"/>
                  </a:lnTo>
                  <a:close/>
                  <a:moveTo>
                    <a:pt x="3276987" y="908149"/>
                  </a:moveTo>
                  <a:lnTo>
                    <a:pt x="3276987" y="769397"/>
                  </a:lnTo>
                  <a:lnTo>
                    <a:pt x="3461147" y="769397"/>
                  </a:lnTo>
                  <a:lnTo>
                    <a:pt x="3461147" y="908149"/>
                  </a:lnTo>
                  <a:lnTo>
                    <a:pt x="3276987" y="908149"/>
                  </a:lnTo>
                  <a:close/>
                  <a:moveTo>
                    <a:pt x="3461147" y="756791"/>
                  </a:moveTo>
                  <a:lnTo>
                    <a:pt x="3276987" y="756791"/>
                  </a:lnTo>
                  <a:lnTo>
                    <a:pt x="3276987" y="618039"/>
                  </a:lnTo>
                  <a:lnTo>
                    <a:pt x="3461147" y="618039"/>
                  </a:lnTo>
                  <a:lnTo>
                    <a:pt x="3461147" y="756791"/>
                  </a:lnTo>
                  <a:close/>
                  <a:moveTo>
                    <a:pt x="3276987" y="605433"/>
                  </a:moveTo>
                  <a:lnTo>
                    <a:pt x="3276987" y="466681"/>
                  </a:lnTo>
                  <a:lnTo>
                    <a:pt x="3461147" y="466681"/>
                  </a:lnTo>
                  <a:lnTo>
                    <a:pt x="3461147" y="605433"/>
                  </a:lnTo>
                  <a:lnTo>
                    <a:pt x="3276987" y="605433"/>
                  </a:lnTo>
                  <a:close/>
                  <a:moveTo>
                    <a:pt x="3461147" y="454075"/>
                  </a:moveTo>
                  <a:lnTo>
                    <a:pt x="3276987" y="454075"/>
                  </a:lnTo>
                  <a:lnTo>
                    <a:pt x="3276987" y="315323"/>
                  </a:lnTo>
                  <a:lnTo>
                    <a:pt x="3461147" y="315323"/>
                  </a:lnTo>
                  <a:lnTo>
                    <a:pt x="3461147" y="454075"/>
                  </a:lnTo>
                  <a:close/>
                  <a:moveTo>
                    <a:pt x="3276987" y="302716"/>
                  </a:moveTo>
                  <a:lnTo>
                    <a:pt x="3276987" y="163965"/>
                  </a:lnTo>
                  <a:lnTo>
                    <a:pt x="3461147" y="163965"/>
                  </a:lnTo>
                  <a:lnTo>
                    <a:pt x="3461147" y="302716"/>
                  </a:lnTo>
                  <a:lnTo>
                    <a:pt x="3276987" y="302716"/>
                  </a:lnTo>
                  <a:close/>
                  <a:moveTo>
                    <a:pt x="3461147" y="151358"/>
                  </a:moveTo>
                  <a:lnTo>
                    <a:pt x="3276987" y="151358"/>
                  </a:lnTo>
                  <a:lnTo>
                    <a:pt x="3276987" y="12606"/>
                  </a:lnTo>
                  <a:lnTo>
                    <a:pt x="3461147" y="12606"/>
                  </a:lnTo>
                  <a:lnTo>
                    <a:pt x="3461147" y="151358"/>
                  </a:lnTo>
                  <a:close/>
                  <a:moveTo>
                    <a:pt x="206058" y="12606"/>
                  </a:moveTo>
                  <a:lnTo>
                    <a:pt x="206058" y="151358"/>
                  </a:lnTo>
                  <a:lnTo>
                    <a:pt x="16958" y="151358"/>
                  </a:lnTo>
                  <a:lnTo>
                    <a:pt x="16958" y="12606"/>
                  </a:lnTo>
                  <a:lnTo>
                    <a:pt x="206058" y="12606"/>
                  </a:lnTo>
                  <a:close/>
                  <a:moveTo>
                    <a:pt x="16958" y="3191129"/>
                  </a:moveTo>
                  <a:lnTo>
                    <a:pt x="206058" y="3191129"/>
                  </a:lnTo>
                  <a:lnTo>
                    <a:pt x="206058" y="3329880"/>
                  </a:lnTo>
                  <a:lnTo>
                    <a:pt x="16958" y="3329880"/>
                  </a:lnTo>
                  <a:lnTo>
                    <a:pt x="16958" y="3191129"/>
                  </a:lnTo>
                  <a:close/>
                  <a:moveTo>
                    <a:pt x="3276987" y="3329880"/>
                  </a:moveTo>
                  <a:lnTo>
                    <a:pt x="3276987" y="3191129"/>
                  </a:lnTo>
                  <a:lnTo>
                    <a:pt x="3461147" y="3191129"/>
                  </a:lnTo>
                  <a:lnTo>
                    <a:pt x="3461147" y="3329880"/>
                  </a:lnTo>
                  <a:lnTo>
                    <a:pt x="3276987" y="3329880"/>
                  </a:lnTo>
                  <a:close/>
                </a:path>
              </a:pathLst>
            </a:custGeom>
            <a:solidFill>
              <a:srgbClr val="F2F2F2"/>
            </a:solidFill>
            <a:ln w="18078" cap="flat">
              <a:noFill/>
              <a:prstDash val="solid"/>
              <a:miter/>
            </a:ln>
          </p:spPr>
          <p:txBody>
            <a:bodyPr rtlCol="0" anchor="ctr"/>
            <a:lstStyle/>
            <a:p>
              <a:endParaRPr lang="lv-LV"/>
            </a:p>
          </p:txBody>
        </p:sp>
        <p:sp>
          <p:nvSpPr>
            <p:cNvPr id="13369" name="Brīvforma: forma 13368">
              <a:extLst>
                <a:ext uri="{FF2B5EF4-FFF2-40B4-BE49-F238E27FC236}">
                  <a16:creationId xmlns:a16="http://schemas.microsoft.com/office/drawing/2014/main" id="{1931245F-E444-4E29-83F3-B83C8963FC2B}"/>
                </a:ext>
              </a:extLst>
            </p:cNvPr>
            <p:cNvSpPr/>
            <p:nvPr/>
          </p:nvSpPr>
          <p:spPr>
            <a:xfrm>
              <a:off x="3054107" y="2164296"/>
              <a:ext cx="4054979" cy="302716"/>
            </a:xfrm>
            <a:custGeom>
              <a:avLst/>
              <a:gdLst>
                <a:gd name="connsiteX0" fmla="*/ 0 w 4054979"/>
                <a:gd name="connsiteY0" fmla="*/ 0 h 302716"/>
                <a:gd name="connsiteX1" fmla="*/ 4054980 w 4054979"/>
                <a:gd name="connsiteY1" fmla="*/ 0 h 302716"/>
                <a:gd name="connsiteX2" fmla="*/ 4054980 w 4054979"/>
                <a:gd name="connsiteY2" fmla="*/ 302716 h 302716"/>
                <a:gd name="connsiteX3" fmla="*/ 0 w 4054979"/>
                <a:gd name="connsiteY3" fmla="*/ 302716 h 302716"/>
              </a:gdLst>
              <a:ahLst/>
              <a:cxnLst>
                <a:cxn ang="0">
                  <a:pos x="connsiteX0" y="connsiteY0"/>
                </a:cxn>
                <a:cxn ang="0">
                  <a:pos x="connsiteX1" y="connsiteY1"/>
                </a:cxn>
                <a:cxn ang="0">
                  <a:pos x="connsiteX2" y="connsiteY2"/>
                </a:cxn>
                <a:cxn ang="0">
                  <a:pos x="connsiteX3" y="connsiteY3"/>
                </a:cxn>
              </a:cxnLst>
              <a:rect l="l" t="t" r="r" b="b"/>
              <a:pathLst>
                <a:path w="4054979" h="302716">
                  <a:moveTo>
                    <a:pt x="0" y="0"/>
                  </a:moveTo>
                  <a:lnTo>
                    <a:pt x="4054980" y="0"/>
                  </a:lnTo>
                  <a:lnTo>
                    <a:pt x="4054980" y="302716"/>
                  </a:lnTo>
                  <a:lnTo>
                    <a:pt x="0" y="302716"/>
                  </a:lnTo>
                  <a:close/>
                </a:path>
              </a:pathLst>
            </a:custGeom>
            <a:solidFill>
              <a:schemeClr val="accent4"/>
            </a:solidFill>
            <a:ln w="18078" cap="flat">
              <a:noFill/>
              <a:prstDash val="solid"/>
              <a:miter/>
            </a:ln>
          </p:spPr>
          <p:txBody>
            <a:bodyPr rtlCol="0" anchor="ctr"/>
            <a:lstStyle/>
            <a:p>
              <a:endParaRPr lang="lv-LV"/>
            </a:p>
          </p:txBody>
        </p:sp>
        <p:sp>
          <p:nvSpPr>
            <p:cNvPr id="13370" name="Brīvforma: forma 13369">
              <a:extLst>
                <a:ext uri="{FF2B5EF4-FFF2-40B4-BE49-F238E27FC236}">
                  <a16:creationId xmlns:a16="http://schemas.microsoft.com/office/drawing/2014/main" id="{424733A0-80BA-4FA8-B562-FC3A71F61771}"/>
                </a:ext>
              </a:extLst>
            </p:cNvPr>
            <p:cNvSpPr/>
            <p:nvPr/>
          </p:nvSpPr>
          <p:spPr>
            <a:xfrm>
              <a:off x="3588544" y="2250254"/>
              <a:ext cx="203596" cy="151358"/>
            </a:xfrm>
            <a:custGeom>
              <a:avLst/>
              <a:gdLst>
                <a:gd name="connsiteX0" fmla="*/ 203597 w 203596"/>
                <a:gd name="connsiteY0" fmla="*/ 75679 h 151358"/>
                <a:gd name="connsiteX1" fmla="*/ 101798 w 203596"/>
                <a:gd name="connsiteY1" fmla="*/ 151358 h 151358"/>
                <a:gd name="connsiteX2" fmla="*/ 0 w 203596"/>
                <a:gd name="connsiteY2" fmla="*/ 75679 h 151358"/>
                <a:gd name="connsiteX3" fmla="*/ 101798 w 203596"/>
                <a:gd name="connsiteY3" fmla="*/ 0 h 151358"/>
                <a:gd name="connsiteX4" fmla="*/ 203597 w 203596"/>
                <a:gd name="connsiteY4" fmla="*/ 75679 h 15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6" h="151358">
                  <a:moveTo>
                    <a:pt x="203597" y="75679"/>
                  </a:moveTo>
                  <a:cubicBezTo>
                    <a:pt x="203597" y="117476"/>
                    <a:pt x="158020" y="151358"/>
                    <a:pt x="101798" y="151358"/>
                  </a:cubicBezTo>
                  <a:cubicBezTo>
                    <a:pt x="45577" y="151358"/>
                    <a:pt x="0" y="117476"/>
                    <a:pt x="0" y="75679"/>
                  </a:cubicBezTo>
                  <a:cubicBezTo>
                    <a:pt x="0" y="33883"/>
                    <a:pt x="45577" y="0"/>
                    <a:pt x="101798" y="0"/>
                  </a:cubicBezTo>
                  <a:cubicBezTo>
                    <a:pt x="158020" y="0"/>
                    <a:pt x="203597" y="33883"/>
                    <a:pt x="203597" y="75679"/>
                  </a:cubicBezTo>
                  <a:close/>
                </a:path>
              </a:pathLst>
            </a:custGeom>
            <a:solidFill>
              <a:srgbClr val="FFFFFF"/>
            </a:solidFill>
            <a:ln w="18078" cap="flat">
              <a:noFill/>
              <a:prstDash val="solid"/>
              <a:miter/>
            </a:ln>
          </p:spPr>
          <p:txBody>
            <a:bodyPr rtlCol="0" anchor="ctr"/>
            <a:lstStyle/>
            <a:p>
              <a:endParaRPr lang="lv-LV"/>
            </a:p>
          </p:txBody>
        </p:sp>
        <p:sp>
          <p:nvSpPr>
            <p:cNvPr id="13371" name="Brīvforma: forma 13370">
              <a:extLst>
                <a:ext uri="{FF2B5EF4-FFF2-40B4-BE49-F238E27FC236}">
                  <a16:creationId xmlns:a16="http://schemas.microsoft.com/office/drawing/2014/main" id="{E9D355E2-CA2E-43E4-A220-F7C778E9ED68}"/>
                </a:ext>
              </a:extLst>
            </p:cNvPr>
            <p:cNvSpPr/>
            <p:nvPr/>
          </p:nvSpPr>
          <p:spPr>
            <a:xfrm>
              <a:off x="6438900" y="2250254"/>
              <a:ext cx="203596" cy="151358"/>
            </a:xfrm>
            <a:custGeom>
              <a:avLst/>
              <a:gdLst>
                <a:gd name="connsiteX0" fmla="*/ 203597 w 203596"/>
                <a:gd name="connsiteY0" fmla="*/ 75679 h 151358"/>
                <a:gd name="connsiteX1" fmla="*/ 101799 w 203596"/>
                <a:gd name="connsiteY1" fmla="*/ 151358 h 151358"/>
                <a:gd name="connsiteX2" fmla="*/ 0 w 203596"/>
                <a:gd name="connsiteY2" fmla="*/ 75679 h 151358"/>
                <a:gd name="connsiteX3" fmla="*/ 101799 w 203596"/>
                <a:gd name="connsiteY3" fmla="*/ 0 h 151358"/>
                <a:gd name="connsiteX4" fmla="*/ 203597 w 203596"/>
                <a:gd name="connsiteY4" fmla="*/ 75679 h 15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6" h="151358">
                  <a:moveTo>
                    <a:pt x="203597" y="75679"/>
                  </a:moveTo>
                  <a:cubicBezTo>
                    <a:pt x="203597" y="117476"/>
                    <a:pt x="158020" y="151358"/>
                    <a:pt x="101799" y="151358"/>
                  </a:cubicBezTo>
                  <a:cubicBezTo>
                    <a:pt x="45577" y="151358"/>
                    <a:pt x="0" y="117476"/>
                    <a:pt x="0" y="75679"/>
                  </a:cubicBezTo>
                  <a:cubicBezTo>
                    <a:pt x="0" y="33883"/>
                    <a:pt x="45577" y="0"/>
                    <a:pt x="101799" y="0"/>
                  </a:cubicBezTo>
                  <a:cubicBezTo>
                    <a:pt x="158020" y="0"/>
                    <a:pt x="203597" y="33883"/>
                    <a:pt x="203597" y="75679"/>
                  </a:cubicBezTo>
                  <a:close/>
                </a:path>
              </a:pathLst>
            </a:custGeom>
            <a:solidFill>
              <a:srgbClr val="FFFFFF"/>
            </a:solidFill>
            <a:ln w="18078" cap="flat">
              <a:noFill/>
              <a:prstDash val="solid"/>
              <a:miter/>
            </a:ln>
          </p:spPr>
          <p:txBody>
            <a:bodyPr rtlCol="0" anchor="ctr"/>
            <a:lstStyle/>
            <a:p>
              <a:endParaRPr lang="lv-LV"/>
            </a:p>
          </p:txBody>
        </p:sp>
      </p:grpSp>
      <p:sp>
        <p:nvSpPr>
          <p:cNvPr id="13373" name="Brīvforma: forma 13372">
            <a:extLst>
              <a:ext uri="{FF2B5EF4-FFF2-40B4-BE49-F238E27FC236}">
                <a16:creationId xmlns:a16="http://schemas.microsoft.com/office/drawing/2014/main" id="{9238F9CE-BA88-4E23-A3CA-6F2B3F6F03A8}"/>
              </a:ext>
            </a:extLst>
          </p:cNvPr>
          <p:cNvSpPr/>
          <p:nvPr/>
        </p:nvSpPr>
        <p:spPr>
          <a:xfrm>
            <a:off x="1935037" y="4650212"/>
            <a:ext cx="2861214" cy="2127194"/>
          </a:xfrm>
          <a:custGeom>
            <a:avLst/>
            <a:gdLst>
              <a:gd name="connsiteX0" fmla="*/ 2618093 w 2861214"/>
              <a:gd name="connsiteY0" fmla="*/ 1866173 h 2127194"/>
              <a:gd name="connsiteX1" fmla="*/ 2645076 w 2861214"/>
              <a:gd name="connsiteY1" fmla="*/ 1846099 h 2127194"/>
              <a:gd name="connsiteX2" fmla="*/ 2456735 w 2861214"/>
              <a:gd name="connsiteY2" fmla="*/ 1706083 h 2127194"/>
              <a:gd name="connsiteX3" fmla="*/ 2537722 w 2861214"/>
              <a:gd name="connsiteY3" fmla="*/ 1645876 h 2127194"/>
              <a:gd name="connsiteX4" fmla="*/ 1781518 w 2861214"/>
              <a:gd name="connsiteY4" fmla="*/ 1083698 h 2127194"/>
              <a:gd name="connsiteX5" fmla="*/ 1781518 w 2861214"/>
              <a:gd name="connsiteY5" fmla="*/ 1163965 h 2127194"/>
              <a:gd name="connsiteX6" fmla="*/ 2429752 w 2861214"/>
              <a:gd name="connsiteY6" fmla="*/ 1645876 h 2127194"/>
              <a:gd name="connsiteX7" fmla="*/ 2402750 w 2861214"/>
              <a:gd name="connsiteY7" fmla="*/ 1665949 h 2127194"/>
              <a:gd name="connsiteX8" fmla="*/ 467875 w 2861214"/>
              <a:gd name="connsiteY8" fmla="*/ 227495 h 2127194"/>
              <a:gd name="connsiteX9" fmla="*/ 98324 w 2861214"/>
              <a:gd name="connsiteY9" fmla="*/ 46403 h 2127194"/>
              <a:gd name="connsiteX10" fmla="*/ 89420 w 2861214"/>
              <a:gd name="connsiteY10" fmla="*/ 53022 h 2127194"/>
              <a:gd name="connsiteX11" fmla="*/ 18097 w 2861214"/>
              <a:gd name="connsiteY11" fmla="*/ 0 h 2127194"/>
              <a:gd name="connsiteX12" fmla="*/ 0 w 2861214"/>
              <a:gd name="connsiteY12" fmla="*/ 13454 h 2127194"/>
              <a:gd name="connsiteX13" fmla="*/ 71322 w 2861214"/>
              <a:gd name="connsiteY13" fmla="*/ 66476 h 2127194"/>
              <a:gd name="connsiteX14" fmla="*/ 62328 w 2861214"/>
              <a:gd name="connsiteY14" fmla="*/ 73163 h 2127194"/>
              <a:gd name="connsiteX15" fmla="*/ 305902 w 2861214"/>
              <a:gd name="connsiteY15" fmla="*/ 347895 h 2127194"/>
              <a:gd name="connsiteX16" fmla="*/ 2483121 w 2861214"/>
              <a:gd name="connsiteY16" fmla="*/ 1966499 h 2127194"/>
              <a:gd name="connsiteX17" fmla="*/ 2510123 w 2861214"/>
              <a:gd name="connsiteY17" fmla="*/ 1946439 h 2127194"/>
              <a:gd name="connsiteX18" fmla="*/ 2753245 w 2861214"/>
              <a:gd name="connsiteY18" fmla="*/ 2127195 h 2127194"/>
              <a:gd name="connsiteX19" fmla="*/ 2861214 w 2861214"/>
              <a:gd name="connsiteY19" fmla="*/ 2046928 h 2127194"/>
              <a:gd name="connsiteX20" fmla="*/ 2618093 w 2861214"/>
              <a:gd name="connsiteY20" fmla="*/ 1866173 h 212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1214" h="2127194">
                <a:moveTo>
                  <a:pt x="2618093" y="1866173"/>
                </a:moveTo>
                <a:lnTo>
                  <a:pt x="2645076" y="1846099"/>
                </a:lnTo>
                <a:lnTo>
                  <a:pt x="2456735" y="1706083"/>
                </a:lnTo>
                <a:lnTo>
                  <a:pt x="2537722" y="1645876"/>
                </a:lnTo>
                <a:lnTo>
                  <a:pt x="1781518" y="1083698"/>
                </a:lnTo>
                <a:cubicBezTo>
                  <a:pt x="1751693" y="1105857"/>
                  <a:pt x="1751693" y="1141806"/>
                  <a:pt x="1781518" y="1163965"/>
                </a:cubicBezTo>
                <a:lnTo>
                  <a:pt x="2429752" y="1645876"/>
                </a:lnTo>
                <a:lnTo>
                  <a:pt x="2402750" y="1665949"/>
                </a:lnTo>
                <a:lnTo>
                  <a:pt x="467875" y="227495"/>
                </a:lnTo>
                <a:lnTo>
                  <a:pt x="98324" y="46403"/>
                </a:lnTo>
                <a:lnTo>
                  <a:pt x="89420" y="53022"/>
                </a:lnTo>
                <a:lnTo>
                  <a:pt x="18097" y="0"/>
                </a:lnTo>
                <a:lnTo>
                  <a:pt x="0" y="13454"/>
                </a:lnTo>
                <a:lnTo>
                  <a:pt x="71322" y="66476"/>
                </a:lnTo>
                <a:lnTo>
                  <a:pt x="62328" y="73163"/>
                </a:lnTo>
                <a:lnTo>
                  <a:pt x="305902" y="347895"/>
                </a:lnTo>
                <a:lnTo>
                  <a:pt x="2483121" y="1966499"/>
                </a:lnTo>
                <a:lnTo>
                  <a:pt x="2510123" y="1946439"/>
                </a:lnTo>
                <a:lnTo>
                  <a:pt x="2753245" y="2127195"/>
                </a:lnTo>
                <a:lnTo>
                  <a:pt x="2861214" y="2046928"/>
                </a:lnTo>
                <a:lnTo>
                  <a:pt x="2618093" y="1866173"/>
                </a:lnTo>
                <a:close/>
              </a:path>
            </a:pathLst>
          </a:custGeom>
          <a:solidFill>
            <a:srgbClr val="D2D2D2"/>
          </a:solidFill>
          <a:ln w="18078" cap="flat">
            <a:noFill/>
            <a:prstDash val="solid"/>
            <a:miter/>
          </a:ln>
        </p:spPr>
        <p:txBody>
          <a:bodyPr rtlCol="0" anchor="ctr"/>
          <a:lstStyle/>
          <a:p>
            <a:endParaRPr lang="lv-LV"/>
          </a:p>
        </p:txBody>
      </p:sp>
      <p:grpSp>
        <p:nvGrpSpPr>
          <p:cNvPr id="13374" name="Grafika 2" descr="Graph and note paper pads with pencil">
            <a:extLst>
              <a:ext uri="{FF2B5EF4-FFF2-40B4-BE49-F238E27FC236}">
                <a16:creationId xmlns:a16="http://schemas.microsoft.com/office/drawing/2014/main" id="{3664220F-3A60-4602-91AF-8241BD0F1367}"/>
              </a:ext>
            </a:extLst>
          </p:cNvPr>
          <p:cNvGrpSpPr/>
          <p:nvPr/>
        </p:nvGrpSpPr>
        <p:grpSpPr>
          <a:xfrm>
            <a:off x="1935012" y="4548476"/>
            <a:ext cx="2861215" cy="2127128"/>
            <a:chOff x="2460104" y="4235997"/>
            <a:chExt cx="2861215" cy="2127128"/>
          </a:xfrm>
        </p:grpSpPr>
        <p:sp>
          <p:nvSpPr>
            <p:cNvPr id="13375" name="Brīvforma: forma 13374">
              <a:extLst>
                <a:ext uri="{FF2B5EF4-FFF2-40B4-BE49-F238E27FC236}">
                  <a16:creationId xmlns:a16="http://schemas.microsoft.com/office/drawing/2014/main" id="{B6462948-28BF-4218-A1B0-B88E95CB9FE3}"/>
                </a:ext>
              </a:extLst>
            </p:cNvPr>
            <p:cNvSpPr/>
            <p:nvPr/>
          </p:nvSpPr>
          <p:spPr>
            <a:xfrm rot="-2700000">
              <a:off x="2503500" y="4228206"/>
              <a:ext cx="25589" cy="99128"/>
            </a:xfrm>
            <a:custGeom>
              <a:avLst/>
              <a:gdLst>
                <a:gd name="connsiteX0" fmla="*/ 0 w 25589"/>
                <a:gd name="connsiteY0" fmla="*/ 0 h 99128"/>
                <a:gd name="connsiteX1" fmla="*/ 25590 w 25589"/>
                <a:gd name="connsiteY1" fmla="*/ 0 h 99128"/>
                <a:gd name="connsiteX2" fmla="*/ 25590 w 25589"/>
                <a:gd name="connsiteY2" fmla="*/ 99129 h 99128"/>
                <a:gd name="connsiteX3" fmla="*/ 0 w 25589"/>
                <a:gd name="connsiteY3" fmla="*/ 99129 h 99128"/>
              </a:gdLst>
              <a:ahLst/>
              <a:cxnLst>
                <a:cxn ang="0">
                  <a:pos x="connsiteX0" y="connsiteY0"/>
                </a:cxn>
                <a:cxn ang="0">
                  <a:pos x="connsiteX1" y="connsiteY1"/>
                </a:cxn>
                <a:cxn ang="0">
                  <a:pos x="connsiteX2" y="connsiteY2"/>
                </a:cxn>
                <a:cxn ang="0">
                  <a:pos x="connsiteX3" y="connsiteY3"/>
                </a:cxn>
              </a:cxnLst>
              <a:rect l="l" t="t" r="r" b="b"/>
              <a:pathLst>
                <a:path w="25589" h="99128">
                  <a:moveTo>
                    <a:pt x="0" y="0"/>
                  </a:moveTo>
                  <a:lnTo>
                    <a:pt x="25590" y="0"/>
                  </a:lnTo>
                  <a:lnTo>
                    <a:pt x="25590" y="99129"/>
                  </a:lnTo>
                  <a:lnTo>
                    <a:pt x="0" y="99129"/>
                  </a:lnTo>
                  <a:close/>
                </a:path>
              </a:pathLst>
            </a:custGeom>
            <a:solidFill>
              <a:srgbClr val="505050"/>
            </a:solidFill>
            <a:ln w="18078" cap="flat">
              <a:noFill/>
              <a:prstDash val="solid"/>
              <a:miter/>
            </a:ln>
          </p:spPr>
          <p:txBody>
            <a:bodyPr rtlCol="0" anchor="ctr"/>
            <a:lstStyle/>
            <a:p>
              <a:endParaRPr lang="lv-LV"/>
            </a:p>
          </p:txBody>
        </p:sp>
        <p:sp>
          <p:nvSpPr>
            <p:cNvPr id="13376" name="Brīvforma: forma 13375">
              <a:extLst>
                <a:ext uri="{FF2B5EF4-FFF2-40B4-BE49-F238E27FC236}">
                  <a16:creationId xmlns:a16="http://schemas.microsoft.com/office/drawing/2014/main" id="{939784D9-1257-4F9B-838E-F268F2AEF4AE}"/>
                </a:ext>
              </a:extLst>
            </p:cNvPr>
            <p:cNvSpPr/>
            <p:nvPr/>
          </p:nvSpPr>
          <p:spPr>
            <a:xfrm rot="-2700000">
              <a:off x="5053093" y="6075516"/>
              <a:ext cx="152705" cy="289932"/>
            </a:xfrm>
            <a:custGeom>
              <a:avLst/>
              <a:gdLst>
                <a:gd name="connsiteX0" fmla="*/ 0 w 152705"/>
                <a:gd name="connsiteY0" fmla="*/ 0 h 289932"/>
                <a:gd name="connsiteX1" fmla="*/ 152705 w 152705"/>
                <a:gd name="connsiteY1" fmla="*/ 0 h 289932"/>
                <a:gd name="connsiteX2" fmla="*/ 152705 w 152705"/>
                <a:gd name="connsiteY2" fmla="*/ 289932 h 289932"/>
                <a:gd name="connsiteX3" fmla="*/ 0 w 152705"/>
                <a:gd name="connsiteY3" fmla="*/ 289932 h 289932"/>
              </a:gdLst>
              <a:ahLst/>
              <a:cxnLst>
                <a:cxn ang="0">
                  <a:pos x="connsiteX0" y="connsiteY0"/>
                </a:cxn>
                <a:cxn ang="0">
                  <a:pos x="connsiteX1" y="connsiteY1"/>
                </a:cxn>
                <a:cxn ang="0">
                  <a:pos x="connsiteX2" y="connsiteY2"/>
                </a:cxn>
                <a:cxn ang="0">
                  <a:pos x="connsiteX3" y="connsiteY3"/>
                </a:cxn>
              </a:cxnLst>
              <a:rect l="l" t="t" r="r" b="b"/>
              <a:pathLst>
                <a:path w="152705" h="289932">
                  <a:moveTo>
                    <a:pt x="0" y="0"/>
                  </a:moveTo>
                  <a:lnTo>
                    <a:pt x="152705" y="0"/>
                  </a:lnTo>
                  <a:lnTo>
                    <a:pt x="152705" y="289932"/>
                  </a:lnTo>
                  <a:lnTo>
                    <a:pt x="0" y="289932"/>
                  </a:lnTo>
                  <a:close/>
                </a:path>
              </a:pathLst>
            </a:custGeom>
            <a:solidFill>
              <a:srgbClr val="737373"/>
            </a:solidFill>
            <a:ln w="18078" cap="flat">
              <a:noFill/>
              <a:prstDash val="solid"/>
              <a:miter/>
            </a:ln>
          </p:spPr>
          <p:txBody>
            <a:bodyPr rtlCol="0" anchor="ctr"/>
            <a:lstStyle/>
            <a:p>
              <a:endParaRPr lang="lv-LV"/>
            </a:p>
          </p:txBody>
        </p:sp>
        <p:sp>
          <p:nvSpPr>
            <p:cNvPr id="13377" name="Brīvforma: forma 13376">
              <a:extLst>
                <a:ext uri="{FF2B5EF4-FFF2-40B4-BE49-F238E27FC236}">
                  <a16:creationId xmlns:a16="http://schemas.microsoft.com/office/drawing/2014/main" id="{31523912-6FAA-46EE-B0C8-A61D1468B262}"/>
                </a:ext>
              </a:extLst>
            </p:cNvPr>
            <p:cNvSpPr/>
            <p:nvPr/>
          </p:nvSpPr>
          <p:spPr>
            <a:xfrm>
              <a:off x="2766049" y="4463549"/>
              <a:ext cx="2339174" cy="1739051"/>
            </a:xfrm>
            <a:custGeom>
              <a:avLst/>
              <a:gdLst>
                <a:gd name="connsiteX0" fmla="*/ 2339174 w 2339174"/>
                <a:gd name="connsiteY0" fmla="*/ 1618651 h 1739051"/>
                <a:gd name="connsiteX1" fmla="*/ 2177202 w 2339174"/>
                <a:gd name="connsiteY1" fmla="*/ 1739051 h 1739051"/>
                <a:gd name="connsiteX2" fmla="*/ 0 w 2339174"/>
                <a:gd name="connsiteY2" fmla="*/ 120447 h 1739051"/>
                <a:gd name="connsiteX3" fmla="*/ 49859 w 2339174"/>
                <a:gd name="connsiteY3" fmla="*/ 34072 h 1739051"/>
                <a:gd name="connsiteX4" fmla="*/ 161973 w 2339174"/>
                <a:gd name="connsiteY4" fmla="*/ 46 h 1739051"/>
                <a:gd name="connsiteX5" fmla="*/ 2339174 w 2339174"/>
                <a:gd name="connsiteY5" fmla="*/ 1618651 h 173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174" h="1739051">
                  <a:moveTo>
                    <a:pt x="2339174" y="1618651"/>
                  </a:moveTo>
                  <a:lnTo>
                    <a:pt x="2177202" y="1739051"/>
                  </a:lnTo>
                  <a:lnTo>
                    <a:pt x="0" y="120447"/>
                  </a:lnTo>
                  <a:cubicBezTo>
                    <a:pt x="0" y="120447"/>
                    <a:pt x="380" y="70842"/>
                    <a:pt x="49859" y="34072"/>
                  </a:cubicBezTo>
                  <a:cubicBezTo>
                    <a:pt x="99337" y="-2698"/>
                    <a:pt x="161973" y="46"/>
                    <a:pt x="161973" y="46"/>
                  </a:cubicBezTo>
                  <a:lnTo>
                    <a:pt x="2339174" y="1618651"/>
                  </a:lnTo>
                  <a:close/>
                </a:path>
              </a:pathLst>
            </a:custGeom>
            <a:solidFill>
              <a:schemeClr val="accent4"/>
            </a:solidFill>
            <a:ln w="18078" cap="flat">
              <a:noFill/>
              <a:prstDash val="solid"/>
              <a:miter/>
            </a:ln>
          </p:spPr>
          <p:txBody>
            <a:bodyPr rtlCol="0" anchor="ctr"/>
            <a:lstStyle/>
            <a:p>
              <a:endParaRPr lang="lv-LV"/>
            </a:p>
          </p:txBody>
        </p:sp>
        <p:sp>
          <p:nvSpPr>
            <p:cNvPr id="13378" name="Brīvforma: forma 13377">
              <a:extLst>
                <a:ext uri="{FF2B5EF4-FFF2-40B4-BE49-F238E27FC236}">
                  <a16:creationId xmlns:a16="http://schemas.microsoft.com/office/drawing/2014/main" id="{FF6A3FDE-FD13-4CD4-8BEA-BA896AA67905}"/>
                </a:ext>
              </a:extLst>
            </p:cNvPr>
            <p:cNvSpPr/>
            <p:nvPr/>
          </p:nvSpPr>
          <p:spPr>
            <a:xfrm>
              <a:off x="2522456" y="4282504"/>
              <a:ext cx="405546" cy="301492"/>
            </a:xfrm>
            <a:custGeom>
              <a:avLst/>
              <a:gdLst>
                <a:gd name="connsiteX0" fmla="*/ 0 w 405546"/>
                <a:gd name="connsiteY0" fmla="*/ 26747 h 301492"/>
                <a:gd name="connsiteX1" fmla="*/ 243592 w 405546"/>
                <a:gd name="connsiteY1" fmla="*/ 301492 h 301492"/>
                <a:gd name="connsiteX2" fmla="*/ 405547 w 405546"/>
                <a:gd name="connsiteY2" fmla="*/ 181092 h 301492"/>
                <a:gd name="connsiteX3" fmla="*/ 35996 w 405546"/>
                <a:gd name="connsiteY3" fmla="*/ 0 h 301492"/>
              </a:gdLst>
              <a:ahLst/>
              <a:cxnLst>
                <a:cxn ang="0">
                  <a:pos x="connsiteX0" y="connsiteY0"/>
                </a:cxn>
                <a:cxn ang="0">
                  <a:pos x="connsiteX1" y="connsiteY1"/>
                </a:cxn>
                <a:cxn ang="0">
                  <a:pos x="connsiteX2" y="connsiteY2"/>
                </a:cxn>
                <a:cxn ang="0">
                  <a:pos x="connsiteX3" y="connsiteY3"/>
                </a:cxn>
              </a:cxnLst>
              <a:rect l="l" t="t" r="r" b="b"/>
              <a:pathLst>
                <a:path w="405546" h="301492">
                  <a:moveTo>
                    <a:pt x="0" y="26747"/>
                  </a:moveTo>
                  <a:lnTo>
                    <a:pt x="243592" y="301492"/>
                  </a:lnTo>
                  <a:lnTo>
                    <a:pt x="405547" y="181092"/>
                  </a:lnTo>
                  <a:lnTo>
                    <a:pt x="35996" y="0"/>
                  </a:lnTo>
                  <a:close/>
                </a:path>
              </a:pathLst>
            </a:custGeom>
            <a:solidFill>
              <a:srgbClr val="737373"/>
            </a:solidFill>
            <a:ln w="18078" cap="flat">
              <a:noFill/>
              <a:prstDash val="solid"/>
              <a:miter/>
            </a:ln>
          </p:spPr>
          <p:txBody>
            <a:bodyPr rtlCol="0" anchor="ctr"/>
            <a:lstStyle/>
            <a:p>
              <a:endParaRPr lang="lv-LV"/>
            </a:p>
          </p:txBody>
        </p:sp>
        <p:sp>
          <p:nvSpPr>
            <p:cNvPr id="13379" name="Brīvforma: forma 13378">
              <a:extLst>
                <a:ext uri="{FF2B5EF4-FFF2-40B4-BE49-F238E27FC236}">
                  <a16:creationId xmlns:a16="http://schemas.microsoft.com/office/drawing/2014/main" id="{F17FDAAB-C0BC-4E00-8940-62E9A2FA400A}"/>
                </a:ext>
              </a:extLst>
            </p:cNvPr>
            <p:cNvSpPr/>
            <p:nvPr/>
          </p:nvSpPr>
          <p:spPr>
            <a:xfrm>
              <a:off x="4219278" y="5319785"/>
              <a:ext cx="778572" cy="743269"/>
            </a:xfrm>
            <a:custGeom>
              <a:avLst/>
              <a:gdLst>
                <a:gd name="connsiteX0" fmla="*/ 778572 w 778572"/>
                <a:gd name="connsiteY0" fmla="*/ 562192 h 743269"/>
                <a:gd name="connsiteX1" fmla="*/ 22369 w 778572"/>
                <a:gd name="connsiteY1" fmla="*/ 0 h 743269"/>
                <a:gd name="connsiteX2" fmla="*/ 22369 w 778572"/>
                <a:gd name="connsiteY2" fmla="*/ 80267 h 743269"/>
                <a:gd name="connsiteX3" fmla="*/ 670603 w 778572"/>
                <a:gd name="connsiteY3" fmla="*/ 562178 h 743269"/>
                <a:gd name="connsiteX4" fmla="*/ 644542 w 778572"/>
                <a:gd name="connsiteY4" fmla="*/ 581552 h 743269"/>
                <a:gd name="connsiteX5" fmla="*/ 590141 w 778572"/>
                <a:gd name="connsiteY5" fmla="*/ 541109 h 743269"/>
                <a:gd name="connsiteX6" fmla="*/ 426160 w 778572"/>
                <a:gd name="connsiteY6" fmla="*/ 663003 h 743269"/>
                <a:gd name="connsiteX7" fmla="*/ 534130 w 778572"/>
                <a:gd name="connsiteY7" fmla="*/ 743270 h 743269"/>
                <a:gd name="connsiteX8" fmla="*/ 778572 w 778572"/>
                <a:gd name="connsiteY8" fmla="*/ 562192 h 74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572" h="743269">
                  <a:moveTo>
                    <a:pt x="778572" y="562192"/>
                  </a:moveTo>
                  <a:lnTo>
                    <a:pt x="22369" y="0"/>
                  </a:lnTo>
                  <a:cubicBezTo>
                    <a:pt x="-7456" y="22172"/>
                    <a:pt x="-7456" y="58108"/>
                    <a:pt x="22369" y="80267"/>
                  </a:cubicBezTo>
                  <a:lnTo>
                    <a:pt x="670603" y="562178"/>
                  </a:lnTo>
                  <a:lnTo>
                    <a:pt x="644542" y="581552"/>
                  </a:lnTo>
                  <a:lnTo>
                    <a:pt x="590141" y="541109"/>
                  </a:lnTo>
                  <a:lnTo>
                    <a:pt x="426160" y="663003"/>
                  </a:lnTo>
                  <a:lnTo>
                    <a:pt x="534130" y="743270"/>
                  </a:lnTo>
                  <a:lnTo>
                    <a:pt x="778572" y="562192"/>
                  </a:lnTo>
                  <a:close/>
                </a:path>
              </a:pathLst>
            </a:custGeom>
            <a:solidFill>
              <a:srgbClr val="737373"/>
            </a:solidFill>
            <a:ln w="18078" cap="flat">
              <a:noFill/>
              <a:prstDash val="solid"/>
              <a:miter/>
            </a:ln>
          </p:spPr>
          <p:txBody>
            <a:bodyPr rtlCol="0" anchor="ctr"/>
            <a:lstStyle/>
            <a:p>
              <a:endParaRPr lang="lv-LV"/>
            </a:p>
          </p:txBody>
        </p:sp>
      </p:grpSp>
      <p:sp>
        <p:nvSpPr>
          <p:cNvPr id="13314" name="Title 1">
            <a:extLst>
              <a:ext uri="{FF2B5EF4-FFF2-40B4-BE49-F238E27FC236}">
                <a16:creationId xmlns:a16="http://schemas.microsoft.com/office/drawing/2014/main" id="{F349BF14-DCCE-4814-83DE-DE1D52A57C69}"/>
              </a:ext>
            </a:extLst>
          </p:cNvPr>
          <p:cNvSpPr>
            <a:spLocks noGrp="1"/>
          </p:cNvSpPr>
          <p:nvPr>
            <p:ph type="title"/>
          </p:nvPr>
        </p:nvSpPr>
        <p:spPr>
          <a:xfrm>
            <a:off x="2590800" y="381000"/>
            <a:ext cx="6096000" cy="1036638"/>
          </a:xfrm>
        </p:spPr>
        <p:txBody>
          <a:bodyPr/>
          <a:lstStyle/>
          <a:p>
            <a:pPr algn="ctr"/>
            <a:r>
              <a:rPr lang="lv-LV" altLang="lv-LV" sz="3200">
                <a:ea typeface="MS PGothic" panose="020B0600070205080204" pitchFamily="34" charset="-128"/>
              </a:rPr>
              <a:t>Apskatāmie jautājumi</a:t>
            </a:r>
          </a:p>
        </p:txBody>
      </p:sp>
      <p:sp>
        <p:nvSpPr>
          <p:cNvPr id="13315" name="Content Placeholder 2">
            <a:extLst>
              <a:ext uri="{FF2B5EF4-FFF2-40B4-BE49-F238E27FC236}">
                <a16:creationId xmlns:a16="http://schemas.microsoft.com/office/drawing/2014/main" id="{9D4115CE-A789-4EDB-B57A-37BC7B7C91AE}"/>
              </a:ext>
            </a:extLst>
          </p:cNvPr>
          <p:cNvSpPr>
            <a:spLocks noGrp="1"/>
          </p:cNvSpPr>
          <p:nvPr>
            <p:ph idx="1"/>
          </p:nvPr>
        </p:nvSpPr>
        <p:spPr>
          <a:xfrm>
            <a:off x="3190875" y="2691527"/>
            <a:ext cx="3967162" cy="3780710"/>
          </a:xfrm>
        </p:spPr>
        <p:txBody>
          <a:bodyPr>
            <a:normAutofit/>
          </a:bodyPr>
          <a:lstStyle/>
          <a:p>
            <a:pPr marL="457200" indent="-457200">
              <a:spcBef>
                <a:spcPts val="1200"/>
              </a:spcBef>
              <a:spcAft>
                <a:spcPts val="1200"/>
              </a:spcAft>
              <a:buFont typeface="Arial" panose="020B0604020202020204" pitchFamily="34" charset="0"/>
              <a:buAutoNum type="arabicParenR"/>
            </a:pPr>
            <a:r>
              <a:rPr lang="lv-LV" altLang="lv-LV" sz="2300" b="1" dirty="0">
                <a:ea typeface="MS PGothic" panose="020B0600070205080204" pitchFamily="34" charset="-128"/>
              </a:rPr>
              <a:t>Kontroljautājumi </a:t>
            </a:r>
            <a:r>
              <a:rPr lang="lv-LV" altLang="lv-LV" sz="2300" dirty="0">
                <a:ea typeface="MS PGothic" panose="020B0600070205080204" pitchFamily="34" charset="-128"/>
              </a:rPr>
              <a:t>atbilstības Pamattiesību hartai pārbaudei</a:t>
            </a:r>
          </a:p>
          <a:p>
            <a:pPr marL="457200" indent="-457200">
              <a:spcBef>
                <a:spcPts val="1200"/>
              </a:spcBef>
              <a:spcAft>
                <a:spcPts val="1200"/>
              </a:spcAft>
              <a:buFont typeface="Arial" panose="020B0604020202020204" pitchFamily="34" charset="0"/>
              <a:buAutoNum type="arabicParenR"/>
            </a:pPr>
            <a:r>
              <a:rPr lang="lv-LV" altLang="lv-LV" sz="2300" b="1" dirty="0">
                <a:ea typeface="MS PGothic" panose="020B0600070205080204" pitchFamily="34" charset="-128"/>
              </a:rPr>
              <a:t>Ziņošanas kārtība </a:t>
            </a:r>
            <a:r>
              <a:rPr lang="lv-LV" altLang="lv-LV" sz="2300" dirty="0">
                <a:ea typeface="MS PGothic" panose="020B0600070205080204" pitchFamily="34" charset="-128"/>
              </a:rPr>
              <a:t>par neatbilstību Pamattiesību hartai</a:t>
            </a:r>
          </a:p>
        </p:txBody>
      </p:sp>
      <p:sp>
        <p:nvSpPr>
          <p:cNvPr id="13316" name="Slide Number Placeholder 5">
            <a:extLst>
              <a:ext uri="{FF2B5EF4-FFF2-40B4-BE49-F238E27FC236}">
                <a16:creationId xmlns:a16="http://schemas.microsoft.com/office/drawing/2014/main" id="{D0829CDD-1194-49E2-914C-BD35C1B93BDF}"/>
              </a:ext>
            </a:extLst>
          </p:cNvPr>
          <p:cNvSpPr>
            <a:spLocks noGrp="1"/>
          </p:cNvSpPr>
          <p:nvPr>
            <p:ph type="sldNum" sz="quarter" idx="13"/>
          </p:nvPr>
        </p:nvSpPr>
        <p:spPr bwMode="auto">
          <a:xfrm>
            <a:off x="8429625" y="6353175"/>
            <a:ext cx="409575"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4F5075A-0302-4C56-A4B8-A4CDDFCF1784}" type="slidenum">
              <a:rPr lang="en-US" altLang="lv-LV" sz="1000" smtClean="0">
                <a:solidFill>
                  <a:srgbClr val="898989"/>
                </a:solidFill>
                <a:latin typeface="Verdana" panose="020B0604030504040204" pitchFamily="34" charset="0"/>
              </a:rPr>
              <a:pPr>
                <a:spcBef>
                  <a:spcPct val="0"/>
                </a:spcBef>
                <a:buFontTx/>
                <a:buNone/>
              </a:pPr>
              <a:t>22</a:t>
            </a:fld>
            <a:endParaRPr lang="en-US" altLang="lv-LV" sz="1000">
              <a:solidFill>
                <a:srgbClr val="898989"/>
              </a:solidFill>
              <a:latin typeface="Verdana" panose="020B0604030504040204" pitchFamily="34" charset="0"/>
            </a:endParaRPr>
          </a:p>
        </p:txBody>
      </p:sp>
    </p:spTree>
    <p:extLst>
      <p:ext uri="{BB962C8B-B14F-4D97-AF65-F5344CB8AC3E}">
        <p14:creationId xmlns:p14="http://schemas.microsoft.com/office/powerpoint/2010/main" val="3261813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s 5">
            <a:extLst>
              <a:ext uri="{FF2B5EF4-FFF2-40B4-BE49-F238E27FC236}">
                <a16:creationId xmlns:a16="http://schemas.microsoft.com/office/drawing/2014/main" id="{25DD3B3B-3A2E-47A6-AD0B-92D8F847F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127" y="2249466"/>
            <a:ext cx="4606873" cy="4606873"/>
          </a:xfrm>
          <a:prstGeom prst="rect">
            <a:avLst/>
          </a:prstGeom>
        </p:spPr>
      </p:pic>
      <p:sp>
        <p:nvSpPr>
          <p:cNvPr id="41986" name="Title 1">
            <a:extLst>
              <a:ext uri="{FF2B5EF4-FFF2-40B4-BE49-F238E27FC236}">
                <a16:creationId xmlns:a16="http://schemas.microsoft.com/office/drawing/2014/main" id="{8CAA1238-7AAD-4F9B-8C69-01D40410091D}"/>
              </a:ext>
            </a:extLst>
          </p:cNvPr>
          <p:cNvSpPr>
            <a:spLocks noGrp="1"/>
          </p:cNvSpPr>
          <p:nvPr>
            <p:ph type="title"/>
          </p:nvPr>
        </p:nvSpPr>
        <p:spPr>
          <a:xfrm>
            <a:off x="2168525" y="381000"/>
            <a:ext cx="6518275" cy="1036638"/>
          </a:xfrm>
        </p:spPr>
        <p:txBody>
          <a:bodyPr>
            <a:normAutofit/>
          </a:bodyPr>
          <a:lstStyle/>
          <a:p>
            <a:pPr algn="ctr"/>
            <a:r>
              <a:rPr lang="lv-LV" altLang="lv-LV" sz="2800" dirty="0">
                <a:ea typeface="MS PGothic" panose="020B0600070205080204" pitchFamily="34" charset="-128"/>
              </a:rPr>
              <a:t>Kontroljautājumi </a:t>
            </a:r>
            <a:r>
              <a:rPr lang="lv-LV" altLang="lv-LV" sz="2800" b="0" dirty="0">
                <a:ea typeface="MS PGothic" panose="020B0600070205080204" pitchFamily="34" charset="-128"/>
              </a:rPr>
              <a:t>atbilstības Pamattiesību hartai pārbaudei</a:t>
            </a:r>
            <a:endParaRPr lang="lv-LV" altLang="lv-LV" sz="3600" b="0" dirty="0">
              <a:ea typeface="MS PGothic" panose="020B0600070205080204" pitchFamily="34" charset="-128"/>
            </a:endParaRPr>
          </a:p>
        </p:txBody>
      </p:sp>
      <p:sp>
        <p:nvSpPr>
          <p:cNvPr id="41990" name="Slide Number Placeholder 5">
            <a:extLst>
              <a:ext uri="{FF2B5EF4-FFF2-40B4-BE49-F238E27FC236}">
                <a16:creationId xmlns:a16="http://schemas.microsoft.com/office/drawing/2014/main" id="{C51A0A56-73BF-4BA8-BC97-1F146FCB74DB}"/>
              </a:ext>
            </a:extLst>
          </p:cNvPr>
          <p:cNvSpPr>
            <a:spLocks noGrp="1"/>
          </p:cNvSpPr>
          <p:nvPr>
            <p:ph type="sldNum" sz="quarter" idx="13"/>
          </p:nvPr>
        </p:nvSpPr>
        <p:spPr bwMode="auto">
          <a:xfrm>
            <a:off x="8469085" y="6585857"/>
            <a:ext cx="435429" cy="1632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8EA7E50-B59B-4DFF-9150-DA8649B1A784}" type="slidenum">
              <a:rPr lang="en-US" altLang="lv-LV" sz="1000" smtClean="0">
                <a:solidFill>
                  <a:srgbClr val="898989"/>
                </a:solidFill>
                <a:latin typeface="Verdana" panose="020B0604030504040204" pitchFamily="34" charset="0"/>
              </a:rPr>
              <a:pPr>
                <a:spcBef>
                  <a:spcPct val="0"/>
                </a:spcBef>
                <a:buFontTx/>
                <a:buNone/>
              </a:pPr>
              <a:t>23</a:t>
            </a:fld>
            <a:endParaRPr lang="en-US" altLang="lv-LV" sz="1000">
              <a:solidFill>
                <a:srgbClr val="898989"/>
              </a:solidFill>
              <a:latin typeface="Verdana" panose="020B0604030504040204" pitchFamily="34" charset="0"/>
            </a:endParaRPr>
          </a:p>
        </p:txBody>
      </p:sp>
      <p:sp>
        <p:nvSpPr>
          <p:cNvPr id="4" name="TextBox 3">
            <a:extLst>
              <a:ext uri="{FF2B5EF4-FFF2-40B4-BE49-F238E27FC236}">
                <a16:creationId xmlns:a16="http://schemas.microsoft.com/office/drawing/2014/main" id="{33ABD82F-1380-4C37-9874-DCE26220FD6B}"/>
              </a:ext>
            </a:extLst>
          </p:cNvPr>
          <p:cNvSpPr txBox="1"/>
          <p:nvPr/>
        </p:nvSpPr>
        <p:spPr>
          <a:xfrm>
            <a:off x="111743" y="2252455"/>
            <a:ext cx="4860949" cy="4246612"/>
          </a:xfrm>
          <a:prstGeom prst="rect">
            <a:avLst/>
          </a:prstGeom>
          <a:noFill/>
        </p:spPr>
        <p:txBody>
          <a:bodyPr wrap="square" rtlCol="0">
            <a:spAutoFit/>
          </a:bodyPr>
          <a:lstStyle/>
          <a:p>
            <a:pPr marL="342900" indent="-342900" algn="just">
              <a:lnSpc>
                <a:spcPct val="110000"/>
              </a:lnSpc>
              <a:spcBef>
                <a:spcPts val="600"/>
              </a:spcBef>
              <a:spcAft>
                <a:spcPts val="600"/>
              </a:spcAft>
              <a:buClr>
                <a:srgbClr val="00B050"/>
              </a:buClr>
              <a:buFont typeface="Wingdings" panose="05000000000000000000" pitchFamily="2" charset="2"/>
              <a:buChar char="ü"/>
              <a:defRPr/>
            </a:pPr>
            <a:r>
              <a:rPr lang="lv-LV" sz="2000" dirty="0">
                <a:solidFill>
                  <a:srgbClr val="000000"/>
                </a:solidFill>
                <a:latin typeface="Verdana" panose="020B0604030504040204" pitchFamily="34" charset="0"/>
                <a:ea typeface="Verdana" panose="020B0604030504040204" pitchFamily="34" charset="0"/>
                <a:cs typeface="Times New Roman" panose="02020603050405020304" pitchFamily="18" charset="0"/>
              </a:rPr>
              <a:t>1. Kādas pamattiesības tiek ietekmētas?</a:t>
            </a:r>
            <a:endParaRPr lang="lv-LV" sz="2000" dirty="0">
              <a:solidFill>
                <a:srgbClr val="404040"/>
              </a:solidFill>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10000"/>
              </a:lnSpc>
              <a:spcBef>
                <a:spcPts val="600"/>
              </a:spcBef>
              <a:spcAft>
                <a:spcPts val="600"/>
              </a:spcAft>
              <a:buClr>
                <a:srgbClr val="00B050"/>
              </a:buClr>
              <a:buFont typeface="Wingdings" panose="05000000000000000000" pitchFamily="2" charset="2"/>
              <a:buChar char="ü"/>
              <a:defRPr/>
            </a:pPr>
            <a:r>
              <a:rPr lang="lv-LV" sz="2000" dirty="0">
                <a:solidFill>
                  <a:srgbClr val="000000"/>
                </a:solidFill>
                <a:latin typeface="Verdana" panose="020B0604030504040204" pitchFamily="34" charset="0"/>
                <a:ea typeface="Verdana" panose="020B0604030504040204" pitchFamily="34" charset="0"/>
                <a:cs typeface="Times New Roman" panose="02020603050405020304" pitchFamily="18" charset="0"/>
              </a:rPr>
              <a:t>2. Vai izskatāmās tiesības ir absolūtās tiesības?</a:t>
            </a:r>
            <a:endParaRPr lang="lv-LV" sz="2000" dirty="0">
              <a:solidFill>
                <a:srgbClr val="404040"/>
              </a:solidFill>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10000"/>
              </a:lnSpc>
              <a:spcBef>
                <a:spcPts val="600"/>
              </a:spcBef>
              <a:spcAft>
                <a:spcPts val="600"/>
              </a:spcAft>
              <a:buClr>
                <a:srgbClr val="00B050"/>
              </a:buClr>
              <a:buFont typeface="Wingdings" panose="05000000000000000000" pitchFamily="2" charset="2"/>
              <a:buChar char="ü"/>
              <a:defRPr/>
            </a:pPr>
            <a:r>
              <a:rPr lang="lv-LV" sz="2000" dirty="0">
                <a:solidFill>
                  <a:srgbClr val="000000"/>
                </a:solidFill>
                <a:latin typeface="Verdana" panose="020B0604030504040204" pitchFamily="34" charset="0"/>
                <a:ea typeface="Verdana" panose="020B0604030504040204" pitchFamily="34" charset="0"/>
                <a:cs typeface="Times New Roman" panose="02020603050405020304" pitchFamily="18" charset="0"/>
              </a:rPr>
              <a:t>3. Kādu ietekmi paredzētā darbība vai pasākums atstāj pamattiesību skatījumā?</a:t>
            </a:r>
            <a:endParaRPr lang="lv-LV" sz="2000" dirty="0">
              <a:solidFill>
                <a:srgbClr val="404040"/>
              </a:solidFill>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10000"/>
              </a:lnSpc>
              <a:spcBef>
                <a:spcPts val="600"/>
              </a:spcBef>
              <a:spcAft>
                <a:spcPts val="600"/>
              </a:spcAft>
              <a:buClr>
                <a:srgbClr val="00B050"/>
              </a:buClr>
              <a:buFont typeface="Wingdings" panose="05000000000000000000" pitchFamily="2" charset="2"/>
              <a:buChar char="ü"/>
              <a:defRPr/>
            </a:pPr>
            <a:r>
              <a:rPr lang="lv-LV" sz="2000" dirty="0">
                <a:solidFill>
                  <a:srgbClr val="000000"/>
                </a:solidFill>
                <a:latin typeface="Verdana" panose="020B0604030504040204" pitchFamily="34" charset="0"/>
                <a:ea typeface="Verdana" panose="020B0604030504040204" pitchFamily="34" charset="0"/>
                <a:cs typeface="Times New Roman" panose="02020603050405020304" pitchFamily="18" charset="0"/>
              </a:rPr>
              <a:t>4. Vai paredzētajai darbībai vai pasākumam ir gan labvēlīga, gan negatīva ietekme atkarībā no attiecīgajām pamatattiecībām?</a:t>
            </a:r>
            <a:endParaRPr lang="lv-LV" sz="2000" dirty="0">
              <a:solidFill>
                <a:srgbClr val="404040"/>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43182212"/>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anim calcmode="lin" valueType="num">
                                      <p:cBhvr>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anim calcmode="lin" valueType="num">
                                      <p:cBhvr>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s 5">
            <a:extLst>
              <a:ext uri="{FF2B5EF4-FFF2-40B4-BE49-F238E27FC236}">
                <a16:creationId xmlns:a16="http://schemas.microsoft.com/office/drawing/2014/main" id="{25DD3B3B-3A2E-47A6-AD0B-92D8F847F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2249466"/>
            <a:ext cx="4254448" cy="4606873"/>
          </a:xfrm>
          <a:prstGeom prst="rect">
            <a:avLst/>
          </a:prstGeom>
        </p:spPr>
      </p:pic>
      <p:sp>
        <p:nvSpPr>
          <p:cNvPr id="41986" name="Title 1">
            <a:extLst>
              <a:ext uri="{FF2B5EF4-FFF2-40B4-BE49-F238E27FC236}">
                <a16:creationId xmlns:a16="http://schemas.microsoft.com/office/drawing/2014/main" id="{8CAA1238-7AAD-4F9B-8C69-01D40410091D}"/>
              </a:ext>
            </a:extLst>
          </p:cNvPr>
          <p:cNvSpPr>
            <a:spLocks noGrp="1"/>
          </p:cNvSpPr>
          <p:nvPr>
            <p:ph type="title"/>
          </p:nvPr>
        </p:nvSpPr>
        <p:spPr>
          <a:xfrm>
            <a:off x="2168525" y="381000"/>
            <a:ext cx="6518275" cy="1036638"/>
          </a:xfrm>
        </p:spPr>
        <p:txBody>
          <a:bodyPr>
            <a:normAutofit/>
          </a:bodyPr>
          <a:lstStyle/>
          <a:p>
            <a:pPr algn="ctr"/>
            <a:r>
              <a:rPr lang="lv-LV" altLang="lv-LV" sz="2800" dirty="0">
                <a:ea typeface="MS PGothic" panose="020B0600070205080204" pitchFamily="34" charset="-128"/>
              </a:rPr>
              <a:t>Kontroljautājumi </a:t>
            </a:r>
            <a:r>
              <a:rPr lang="lv-LV" altLang="lv-LV" sz="2800" b="0" dirty="0">
                <a:ea typeface="MS PGothic" panose="020B0600070205080204" pitchFamily="34" charset="-128"/>
              </a:rPr>
              <a:t>atbilstības Pamattiesību hartai pārbaudei</a:t>
            </a:r>
            <a:endParaRPr lang="lv-LV" altLang="lv-LV" sz="3600" b="0" dirty="0">
              <a:ea typeface="MS PGothic" panose="020B0600070205080204" pitchFamily="34" charset="-128"/>
            </a:endParaRPr>
          </a:p>
        </p:txBody>
      </p:sp>
      <p:sp>
        <p:nvSpPr>
          <p:cNvPr id="41990" name="Slide Number Placeholder 5">
            <a:extLst>
              <a:ext uri="{FF2B5EF4-FFF2-40B4-BE49-F238E27FC236}">
                <a16:creationId xmlns:a16="http://schemas.microsoft.com/office/drawing/2014/main" id="{C51A0A56-73BF-4BA8-BC97-1F146FCB74DB}"/>
              </a:ext>
            </a:extLst>
          </p:cNvPr>
          <p:cNvSpPr>
            <a:spLocks noGrp="1"/>
          </p:cNvSpPr>
          <p:nvPr>
            <p:ph type="sldNum" sz="quarter" idx="13"/>
          </p:nvPr>
        </p:nvSpPr>
        <p:spPr bwMode="auto">
          <a:xfrm>
            <a:off x="8469085" y="6585857"/>
            <a:ext cx="435429" cy="1632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8EA7E50-B59B-4DFF-9150-DA8649B1A784}" type="slidenum">
              <a:rPr lang="en-US" altLang="lv-LV" sz="1000" smtClean="0">
                <a:solidFill>
                  <a:srgbClr val="898989"/>
                </a:solidFill>
                <a:latin typeface="Verdana" panose="020B0604030504040204" pitchFamily="34" charset="0"/>
              </a:rPr>
              <a:pPr>
                <a:spcBef>
                  <a:spcPct val="0"/>
                </a:spcBef>
                <a:buFontTx/>
                <a:buNone/>
              </a:pPr>
              <a:t>24</a:t>
            </a:fld>
            <a:endParaRPr lang="en-US" altLang="lv-LV" sz="1000">
              <a:solidFill>
                <a:srgbClr val="898989"/>
              </a:solidFill>
              <a:latin typeface="Verdana" panose="020B0604030504040204" pitchFamily="34" charset="0"/>
            </a:endParaRPr>
          </a:p>
        </p:txBody>
      </p:sp>
      <p:sp>
        <p:nvSpPr>
          <p:cNvPr id="4" name="TextBox 3">
            <a:extLst>
              <a:ext uri="{FF2B5EF4-FFF2-40B4-BE49-F238E27FC236}">
                <a16:creationId xmlns:a16="http://schemas.microsoft.com/office/drawing/2014/main" id="{33ABD82F-1380-4C37-9874-DCE26220FD6B}"/>
              </a:ext>
            </a:extLst>
          </p:cNvPr>
          <p:cNvSpPr txBox="1"/>
          <p:nvPr/>
        </p:nvSpPr>
        <p:spPr>
          <a:xfrm>
            <a:off x="111743" y="2217898"/>
            <a:ext cx="5660407" cy="4354334"/>
          </a:xfrm>
          <a:prstGeom prst="rect">
            <a:avLst/>
          </a:prstGeom>
          <a:noFill/>
        </p:spPr>
        <p:txBody>
          <a:bodyPr wrap="square" rtlCol="0">
            <a:spAutoFit/>
          </a:bodyPr>
          <a:lstStyle/>
          <a:p>
            <a:pPr marL="342900" indent="-342900" algn="just">
              <a:lnSpc>
                <a:spcPct val="110000"/>
              </a:lnSpc>
              <a:spcBef>
                <a:spcPts val="600"/>
              </a:spcBef>
              <a:spcAft>
                <a:spcPts val="600"/>
              </a:spcAft>
              <a:buClr>
                <a:srgbClr val="00B050"/>
              </a:buClr>
              <a:buFont typeface="Wingdings" panose="05000000000000000000" pitchFamily="2" charset="2"/>
              <a:buChar char="ü"/>
              <a:defRPr/>
            </a:pPr>
            <a:r>
              <a:rPr lang="lv-LV" sz="2000" dirty="0">
                <a:solidFill>
                  <a:srgbClr val="000000"/>
                </a:solidFill>
                <a:latin typeface="Verdana" panose="020B0604030504040204" pitchFamily="34" charset="0"/>
                <a:ea typeface="Verdana" panose="020B0604030504040204" pitchFamily="34" charset="0"/>
                <a:cs typeface="Times New Roman" panose="02020603050405020304" pitchFamily="18" charset="0"/>
              </a:rPr>
              <a:t>5. Vai pamattiesību ierobežošana vai negatīvā ietekme uz tām ir paredzēta tiesību aktos skaidrā un paredzamā veidā?</a:t>
            </a:r>
            <a:endParaRPr lang="lv-LV" sz="2000" dirty="0">
              <a:solidFill>
                <a:srgbClr val="404040"/>
              </a:solidFill>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10000"/>
              </a:lnSpc>
              <a:spcBef>
                <a:spcPts val="600"/>
              </a:spcBef>
              <a:spcAft>
                <a:spcPts val="0"/>
              </a:spcAft>
              <a:buClr>
                <a:srgbClr val="00B050"/>
              </a:buClr>
              <a:buFont typeface="Wingdings" panose="05000000000000000000" pitchFamily="2" charset="2"/>
              <a:buChar char="ü"/>
              <a:defRPr/>
            </a:pPr>
            <a:r>
              <a:rPr lang="lv-LV" sz="2000" dirty="0">
                <a:solidFill>
                  <a:srgbClr val="000000"/>
                </a:solidFill>
                <a:latin typeface="Verdana" panose="020B0604030504040204" pitchFamily="34" charset="0"/>
                <a:ea typeface="Verdana" panose="020B0604030504040204" pitchFamily="34" charset="0"/>
                <a:cs typeface="Times New Roman" panose="02020603050405020304" pitchFamily="18" charset="0"/>
              </a:rPr>
              <a:t>6. Vai kāds no šiem ierobežojumiem/šīs negatīvās ietekmes:</a:t>
            </a:r>
            <a:endParaRPr lang="lv-LV" sz="2000" dirty="0">
              <a:solidFill>
                <a:srgbClr val="404040"/>
              </a:solidFill>
              <a:latin typeface="Verdana" panose="020B0604030504040204" pitchFamily="34" charset="0"/>
              <a:ea typeface="Verdana" panose="020B0604030504040204" pitchFamily="34" charset="0"/>
              <a:cs typeface="Times New Roman" panose="02020603050405020304" pitchFamily="18" charset="0"/>
            </a:endParaRPr>
          </a:p>
          <a:p>
            <a:pPr marL="360000" lvl="1" indent="0" algn="just">
              <a:lnSpc>
                <a:spcPct val="110000"/>
              </a:lnSpc>
              <a:spcBef>
                <a:spcPts val="0"/>
              </a:spcBef>
              <a:spcAft>
                <a:spcPts val="0"/>
              </a:spcAft>
              <a:buClr>
                <a:srgbClr val="00B050"/>
              </a:buClr>
              <a:buFont typeface="Times New Roman" panose="02020603050405020304" pitchFamily="18" charset="0"/>
              <a:buChar char="-"/>
              <a:defRPr/>
            </a:pPr>
            <a:r>
              <a:rPr lang="lv-LV" sz="2000" dirty="0">
                <a:solidFill>
                  <a:srgbClr val="000000"/>
                </a:solidFill>
                <a:latin typeface="Verdana" panose="020B0604030504040204" pitchFamily="34" charset="0"/>
                <a:ea typeface="Verdana" panose="020B0604030504040204" pitchFamily="34" charset="0"/>
              </a:rPr>
              <a:t> patiesi atbilst ES vispārējās nozīmes mērķim vai mērķim aizsargāt pārējo cilvēku tiesības un brīvības?</a:t>
            </a:r>
            <a:endParaRPr lang="lv-LV" sz="2000" dirty="0">
              <a:solidFill>
                <a:srgbClr val="404040"/>
              </a:solidFill>
              <a:latin typeface="Verdana" panose="020B0604030504040204" pitchFamily="34" charset="0"/>
              <a:ea typeface="Verdana" panose="020B0604030504040204" pitchFamily="34" charset="0"/>
            </a:endParaRPr>
          </a:p>
          <a:p>
            <a:pPr marL="360000" lvl="1" indent="0" algn="just">
              <a:lnSpc>
                <a:spcPct val="110000"/>
              </a:lnSpc>
              <a:spcBef>
                <a:spcPts val="0"/>
              </a:spcBef>
              <a:spcAft>
                <a:spcPts val="0"/>
              </a:spcAft>
              <a:buClr>
                <a:srgbClr val="00B050"/>
              </a:buClr>
              <a:buFont typeface="Times New Roman" panose="02020603050405020304" pitchFamily="18" charset="0"/>
              <a:buChar char="-"/>
              <a:defRPr/>
            </a:pPr>
            <a:r>
              <a:rPr lang="lv-LV" sz="2000" dirty="0">
                <a:solidFill>
                  <a:srgbClr val="000000"/>
                </a:solidFill>
                <a:latin typeface="Verdana" panose="020B0604030504040204" pitchFamily="34" charset="0"/>
                <a:ea typeface="Verdana" panose="020B0604030504040204" pitchFamily="34" charset="0"/>
              </a:rPr>
              <a:t> ir vajadzīgs, lai sasniegtu vēlamo mērķi? </a:t>
            </a:r>
          </a:p>
          <a:p>
            <a:pPr marL="360000" lvl="1" indent="0" algn="just">
              <a:lnSpc>
                <a:spcPct val="110000"/>
              </a:lnSpc>
              <a:spcBef>
                <a:spcPts val="0"/>
              </a:spcBef>
              <a:spcAft>
                <a:spcPts val="0"/>
              </a:spcAft>
              <a:buClr>
                <a:srgbClr val="00B050"/>
              </a:buClr>
              <a:buFont typeface="Times New Roman" panose="02020603050405020304" pitchFamily="18" charset="0"/>
              <a:buChar char="-"/>
              <a:defRPr/>
            </a:pPr>
            <a:r>
              <a:rPr lang="lv-LV" sz="2000" dirty="0">
                <a:solidFill>
                  <a:srgbClr val="000000"/>
                </a:solidFill>
                <a:latin typeface="Verdana" panose="020B0604030504040204" pitchFamily="34" charset="0"/>
                <a:ea typeface="Verdana" panose="020B0604030504040204" pitchFamily="34" charset="0"/>
              </a:rPr>
              <a:t> ir samērīgs ar sasniedzamo mērķi?</a:t>
            </a:r>
            <a:endParaRPr lang="lv-LV" sz="2000" dirty="0">
              <a:solidFill>
                <a:srgbClr val="40404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74606455"/>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5BBCB89-CD42-4BA7-9607-AE5420E18DAD}"/>
              </a:ext>
            </a:extLst>
          </p:cNvPr>
          <p:cNvSpPr>
            <a:spLocks noGrp="1"/>
          </p:cNvSpPr>
          <p:nvPr>
            <p:ph type="title"/>
          </p:nvPr>
        </p:nvSpPr>
        <p:spPr>
          <a:xfrm>
            <a:off x="2168525" y="293915"/>
            <a:ext cx="6518275" cy="1036638"/>
          </a:xfrm>
        </p:spPr>
        <p:txBody>
          <a:bodyPr>
            <a:normAutofit fontScale="90000"/>
          </a:bodyPr>
          <a:lstStyle/>
          <a:p>
            <a:pPr algn="ctr"/>
            <a:r>
              <a:rPr lang="lv-LV" altLang="lv-LV" dirty="0">
                <a:ea typeface="MS PGothic" panose="020B0600070205080204" pitchFamily="34" charset="-128"/>
              </a:rPr>
              <a:t>Ziņošana par neatbilstību </a:t>
            </a:r>
            <a:br>
              <a:rPr lang="lv-LV" altLang="lv-LV" dirty="0">
                <a:ea typeface="MS PGothic" panose="020B0600070205080204" pitchFamily="34" charset="-128"/>
              </a:rPr>
            </a:br>
            <a:r>
              <a:rPr lang="lv-LV" altLang="lv-LV" b="0" dirty="0">
                <a:ea typeface="MS PGothic" panose="020B0600070205080204" pitchFamily="34" charset="-128"/>
              </a:rPr>
              <a:t>Pamattiesību hartai (vienlīdzība, nediskriminācija, iekļaušana, pamattiesības)</a:t>
            </a:r>
          </a:p>
        </p:txBody>
      </p:sp>
      <p:graphicFrame>
        <p:nvGraphicFramePr>
          <p:cNvPr id="2" name="Satura vietturis 1">
            <a:extLst>
              <a:ext uri="{FF2B5EF4-FFF2-40B4-BE49-F238E27FC236}">
                <a16:creationId xmlns:a16="http://schemas.microsoft.com/office/drawing/2014/main" id="{62355CBC-0FD8-4B25-B689-9D53DB85FE04}"/>
              </a:ext>
            </a:extLst>
          </p:cNvPr>
          <p:cNvGraphicFramePr>
            <a:graphicFrameLocks noGrp="1"/>
          </p:cNvGraphicFramePr>
          <p:nvPr>
            <p:ph idx="1"/>
            <p:extLst>
              <p:ext uri="{D42A27DB-BD31-4B8C-83A1-F6EECF244321}">
                <p14:modId xmlns:p14="http://schemas.microsoft.com/office/powerpoint/2010/main" val="1110775582"/>
              </p:ext>
            </p:extLst>
          </p:nvPr>
        </p:nvGraphicFramePr>
        <p:xfrm>
          <a:off x="157842" y="1578429"/>
          <a:ext cx="8828316" cy="520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4" name="Slide Number Placeholder 5">
            <a:extLst>
              <a:ext uri="{FF2B5EF4-FFF2-40B4-BE49-F238E27FC236}">
                <a16:creationId xmlns:a16="http://schemas.microsoft.com/office/drawing/2014/main" id="{5BBE80D0-C6F0-4504-8E34-51BF5CC6A6B6}"/>
              </a:ext>
            </a:extLst>
          </p:cNvPr>
          <p:cNvSpPr>
            <a:spLocks noGrp="1"/>
          </p:cNvSpPr>
          <p:nvPr>
            <p:ph type="sldNum" sz="quarter" idx="13"/>
          </p:nvPr>
        </p:nvSpPr>
        <p:spPr bwMode="auto">
          <a:xfrm>
            <a:off x="8654142" y="6477000"/>
            <a:ext cx="435429"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9253E190-54CD-4396-9DBA-7182CBFCEAE4}" type="slidenum">
              <a:rPr lang="en-US" altLang="lv-LV" sz="1000" smtClean="0">
                <a:solidFill>
                  <a:srgbClr val="898989"/>
                </a:solidFill>
                <a:latin typeface="Verdana" panose="020B0604030504040204" pitchFamily="34" charset="0"/>
              </a:rPr>
              <a:pPr>
                <a:spcBef>
                  <a:spcPct val="0"/>
                </a:spcBef>
                <a:buFontTx/>
                <a:buNone/>
              </a:pPr>
              <a:t>25</a:t>
            </a:fld>
            <a:endParaRPr lang="en-US" altLang="lv-LV" sz="1000" dirty="0">
              <a:solidFill>
                <a:srgbClr val="898989"/>
              </a:solidFill>
              <a:latin typeface="Verdana" panose="020B0604030504040204" pitchFamily="34" charset="0"/>
            </a:endParaRPr>
          </a:p>
        </p:txBody>
      </p:sp>
    </p:spTree>
    <p:extLst>
      <p:ext uri="{BB962C8B-B14F-4D97-AF65-F5344CB8AC3E}">
        <p14:creationId xmlns:p14="http://schemas.microsoft.com/office/powerpoint/2010/main" val="409861826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D18705C-3B65-4E9C-8D75-7E4EB81DCFD5}"/>
              </a:ext>
            </a:extLst>
          </p:cNvPr>
          <p:cNvSpPr>
            <a:spLocks noGrp="1"/>
          </p:cNvSpPr>
          <p:nvPr>
            <p:ph type="title"/>
          </p:nvPr>
        </p:nvSpPr>
        <p:spPr>
          <a:xfrm>
            <a:off x="2168525" y="152400"/>
            <a:ext cx="6518275" cy="1036638"/>
          </a:xfrm>
        </p:spPr>
        <p:txBody>
          <a:bodyPr/>
          <a:lstStyle/>
          <a:p>
            <a:pPr algn="ctr"/>
            <a:r>
              <a:rPr lang="lv-LV" altLang="lv-LV" b="0" dirty="0">
                <a:ea typeface="MS PGothic" panose="020B0600070205080204" pitchFamily="34" charset="-128"/>
              </a:rPr>
              <a:t>Ziņojuma par neatbilstībām </a:t>
            </a:r>
            <a:br>
              <a:rPr lang="lv-LV" altLang="lv-LV" dirty="0">
                <a:ea typeface="MS PGothic" panose="020B0600070205080204" pitchFamily="34" charset="-128"/>
              </a:rPr>
            </a:br>
            <a:r>
              <a:rPr lang="lv-LV" altLang="lv-LV" dirty="0">
                <a:ea typeface="MS PGothic" panose="020B0600070205080204" pitchFamily="34" charset="-128"/>
              </a:rPr>
              <a:t>SATURS</a:t>
            </a:r>
          </a:p>
        </p:txBody>
      </p:sp>
      <p:sp>
        <p:nvSpPr>
          <p:cNvPr id="13314" name="Content Placeholder 2">
            <a:extLst>
              <a:ext uri="{FF2B5EF4-FFF2-40B4-BE49-F238E27FC236}">
                <a16:creationId xmlns:a16="http://schemas.microsoft.com/office/drawing/2014/main" id="{6EE857A8-BDD4-42CC-88CD-77B408C7E2E2}"/>
              </a:ext>
            </a:extLst>
          </p:cNvPr>
          <p:cNvSpPr>
            <a:spLocks noGrp="1"/>
          </p:cNvSpPr>
          <p:nvPr>
            <p:ph idx="1"/>
          </p:nvPr>
        </p:nvSpPr>
        <p:spPr>
          <a:xfrm>
            <a:off x="3714750" y="1545771"/>
            <a:ext cx="5255079" cy="4931229"/>
          </a:xfrm>
        </p:spPr>
        <p:txBody>
          <a:bodyPr>
            <a:noAutofit/>
          </a:bodyPr>
          <a:lstStyle/>
          <a:p>
            <a:pPr algn="just">
              <a:lnSpc>
                <a:spcPct val="115000"/>
              </a:lnSpc>
              <a:spcBef>
                <a:spcPts val="300"/>
              </a:spcBef>
              <a:spcAft>
                <a:spcPts val="300"/>
              </a:spcAft>
              <a:defRPr/>
            </a:pPr>
            <a:r>
              <a:rPr lang="lv-LV" dirty="0">
                <a:solidFill>
                  <a:srgbClr val="000000"/>
                </a:solidFill>
                <a:cs typeface="Times New Roman" panose="02020603050405020304" pitchFamily="18" charset="0"/>
              </a:rPr>
              <a:t>Ziņojumā iekļauj šādu informāciju:</a:t>
            </a:r>
            <a:endParaRPr lang="lv-LV" dirty="0">
              <a:solidFill>
                <a:srgbClr val="404040"/>
              </a:solidFill>
              <a:cs typeface="Times New Roman" panose="02020603050405020304" pitchFamily="18" charset="0"/>
            </a:endParaRPr>
          </a:p>
          <a:p>
            <a:pPr marL="457200" indent="-457200" algn="just">
              <a:lnSpc>
                <a:spcPct val="115000"/>
              </a:lnSpc>
              <a:spcBef>
                <a:spcPts val="300"/>
              </a:spcBef>
              <a:spcAft>
                <a:spcPts val="300"/>
              </a:spcAft>
              <a:buClr>
                <a:srgbClr val="C00000"/>
              </a:buClr>
              <a:buFont typeface="+mj-lt"/>
              <a:buAutoNum type="arabicParenR"/>
              <a:defRPr/>
            </a:pPr>
            <a:r>
              <a:rPr lang="lv-LV" b="1" dirty="0">
                <a:solidFill>
                  <a:srgbClr val="000000"/>
                </a:solidFill>
                <a:cs typeface="Times New Roman" panose="02020603050405020304" pitchFamily="18" charset="0"/>
              </a:rPr>
              <a:t>finansējuma saņēmējs</a:t>
            </a:r>
            <a:r>
              <a:rPr lang="lv-LV" dirty="0">
                <a:solidFill>
                  <a:srgbClr val="000000"/>
                </a:solidFill>
                <a:cs typeface="Times New Roman" panose="02020603050405020304" pitchFamily="18" charset="0"/>
              </a:rPr>
              <a:t>, kura īstenotajā projektā konstatēta iespējamā neatbilstība;</a:t>
            </a:r>
            <a:endParaRPr lang="lv-LV" dirty="0">
              <a:solidFill>
                <a:srgbClr val="404040"/>
              </a:solidFill>
              <a:cs typeface="Times New Roman" panose="02020603050405020304" pitchFamily="18" charset="0"/>
            </a:endParaRPr>
          </a:p>
          <a:p>
            <a:pPr marL="457200" indent="-457200" algn="just">
              <a:lnSpc>
                <a:spcPct val="115000"/>
              </a:lnSpc>
              <a:spcBef>
                <a:spcPts val="300"/>
              </a:spcBef>
              <a:spcAft>
                <a:spcPts val="300"/>
              </a:spcAft>
              <a:buClr>
                <a:srgbClr val="C00000"/>
              </a:buClr>
              <a:buFont typeface="+mj-lt"/>
              <a:buAutoNum type="arabicParenR"/>
              <a:defRPr/>
            </a:pPr>
            <a:r>
              <a:rPr lang="lv-LV" dirty="0">
                <a:solidFill>
                  <a:srgbClr val="000000"/>
                </a:solidFill>
                <a:cs typeface="Times New Roman" panose="02020603050405020304" pitchFamily="18" charset="0"/>
              </a:rPr>
              <a:t>projekta </a:t>
            </a:r>
            <a:r>
              <a:rPr lang="lv-LV" b="1" dirty="0">
                <a:solidFill>
                  <a:srgbClr val="000000"/>
                </a:solidFill>
                <a:cs typeface="Times New Roman" panose="02020603050405020304" pitchFamily="18" charset="0"/>
              </a:rPr>
              <a:t>identifikācijas numurs </a:t>
            </a:r>
            <a:r>
              <a:rPr lang="lv-LV" dirty="0">
                <a:solidFill>
                  <a:srgbClr val="000000"/>
                </a:solidFill>
                <a:cs typeface="Times New Roman" panose="02020603050405020304" pitchFamily="18" charset="0"/>
              </a:rPr>
              <a:t>un nosaukums;</a:t>
            </a:r>
            <a:endParaRPr lang="lv-LV" dirty="0">
              <a:solidFill>
                <a:srgbClr val="404040"/>
              </a:solidFill>
              <a:cs typeface="Times New Roman" panose="02020603050405020304" pitchFamily="18" charset="0"/>
            </a:endParaRPr>
          </a:p>
          <a:p>
            <a:pPr marL="457200" indent="-457200" algn="just">
              <a:lnSpc>
                <a:spcPct val="115000"/>
              </a:lnSpc>
              <a:spcBef>
                <a:spcPts val="300"/>
              </a:spcBef>
              <a:spcAft>
                <a:spcPts val="300"/>
              </a:spcAft>
              <a:buClr>
                <a:srgbClr val="C00000"/>
              </a:buClr>
              <a:buFont typeface="+mj-lt"/>
              <a:buAutoNum type="arabicParenR"/>
              <a:defRPr/>
            </a:pPr>
            <a:r>
              <a:rPr lang="lv-LV" dirty="0">
                <a:solidFill>
                  <a:srgbClr val="000000"/>
                </a:solidFill>
                <a:cs typeface="Times New Roman" panose="02020603050405020304" pitchFamily="18" charset="0"/>
              </a:rPr>
              <a:t>konstatētās iespējamās </a:t>
            </a:r>
            <a:r>
              <a:rPr lang="lv-LV" b="1" dirty="0">
                <a:solidFill>
                  <a:srgbClr val="000000"/>
                </a:solidFill>
                <a:cs typeface="Times New Roman" panose="02020603050405020304" pitchFamily="18" charset="0"/>
              </a:rPr>
              <a:t>neatbilstības būtība </a:t>
            </a:r>
            <a:r>
              <a:rPr lang="lv-LV" dirty="0">
                <a:solidFill>
                  <a:srgbClr val="000000"/>
                </a:solidFill>
                <a:cs typeface="Times New Roman" panose="02020603050405020304" pitchFamily="18" charset="0"/>
              </a:rPr>
              <a:t>(apraksts);</a:t>
            </a:r>
            <a:endParaRPr lang="lv-LV" dirty="0">
              <a:solidFill>
                <a:srgbClr val="404040"/>
              </a:solidFill>
              <a:cs typeface="Times New Roman" panose="02020603050405020304" pitchFamily="18" charset="0"/>
            </a:endParaRPr>
          </a:p>
          <a:p>
            <a:pPr marL="457200" indent="-457200" algn="just">
              <a:lnSpc>
                <a:spcPct val="115000"/>
              </a:lnSpc>
              <a:spcBef>
                <a:spcPts val="300"/>
              </a:spcBef>
              <a:spcAft>
                <a:spcPts val="300"/>
              </a:spcAft>
              <a:buClr>
                <a:srgbClr val="C00000"/>
              </a:buClr>
              <a:buFont typeface="+mj-lt"/>
              <a:buAutoNum type="arabicParenR"/>
              <a:defRPr/>
            </a:pPr>
            <a:r>
              <a:rPr lang="lv-LV" b="1" dirty="0">
                <a:solidFill>
                  <a:srgbClr val="000000"/>
                </a:solidFill>
                <a:cs typeface="Times New Roman" panose="02020603050405020304" pitchFamily="18" charset="0"/>
              </a:rPr>
              <a:t>veids</a:t>
            </a:r>
            <a:r>
              <a:rPr lang="lv-LV" dirty="0">
                <a:solidFill>
                  <a:srgbClr val="000000"/>
                </a:solidFill>
                <a:cs typeface="Times New Roman" panose="02020603050405020304" pitchFamily="18" charset="0"/>
              </a:rPr>
              <a:t>, kādā iespējamā neatbilstība atklāta;</a:t>
            </a:r>
            <a:endParaRPr lang="lv-LV" dirty="0">
              <a:solidFill>
                <a:srgbClr val="404040"/>
              </a:solidFill>
              <a:cs typeface="Times New Roman" panose="02020603050405020304" pitchFamily="18" charset="0"/>
            </a:endParaRPr>
          </a:p>
          <a:p>
            <a:pPr marL="457200" indent="-457200" algn="just">
              <a:lnSpc>
                <a:spcPct val="115000"/>
              </a:lnSpc>
              <a:spcBef>
                <a:spcPts val="300"/>
              </a:spcBef>
              <a:spcAft>
                <a:spcPts val="300"/>
              </a:spcAft>
              <a:buClr>
                <a:srgbClr val="C00000"/>
              </a:buClr>
              <a:buFont typeface="+mj-lt"/>
              <a:buAutoNum type="arabicParenR"/>
              <a:defRPr/>
            </a:pPr>
            <a:r>
              <a:rPr lang="lv-LV" b="1" dirty="0">
                <a:solidFill>
                  <a:srgbClr val="000000"/>
                </a:solidFill>
                <a:cs typeface="Times New Roman" panose="02020603050405020304" pitchFamily="18" charset="0"/>
              </a:rPr>
              <a:t>veiktie pasākumi neatbilstības novēršanā.</a:t>
            </a:r>
            <a:endParaRPr lang="lv-LV" dirty="0">
              <a:solidFill>
                <a:srgbClr val="404040"/>
              </a:solidFill>
              <a:cs typeface="Times New Roman" panose="02020603050405020304" pitchFamily="18" charset="0"/>
            </a:endParaRPr>
          </a:p>
        </p:txBody>
      </p:sp>
      <p:sp>
        <p:nvSpPr>
          <p:cNvPr id="38918" name="Slide Number Placeholder 5">
            <a:extLst>
              <a:ext uri="{FF2B5EF4-FFF2-40B4-BE49-F238E27FC236}">
                <a16:creationId xmlns:a16="http://schemas.microsoft.com/office/drawing/2014/main" id="{667EAEF0-587B-4F97-8921-DA7146A3E2FF}"/>
              </a:ext>
            </a:extLst>
          </p:cNvPr>
          <p:cNvSpPr>
            <a:spLocks noGrp="1"/>
          </p:cNvSpPr>
          <p:nvPr>
            <p:ph type="sldNum" sz="quarter" idx="13"/>
          </p:nvPr>
        </p:nvSpPr>
        <p:spPr bwMode="auto">
          <a:xfrm>
            <a:off x="8305800" y="6509657"/>
            <a:ext cx="533400" cy="2177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B7F3A46-5D3C-49EB-A5B6-546197C31C94}" type="slidenum">
              <a:rPr lang="en-US" altLang="lv-LV" sz="1000" smtClean="0">
                <a:solidFill>
                  <a:srgbClr val="898989"/>
                </a:solidFill>
                <a:latin typeface="Verdana" panose="020B0604030504040204" pitchFamily="34" charset="0"/>
              </a:rPr>
              <a:pPr>
                <a:spcBef>
                  <a:spcPct val="0"/>
                </a:spcBef>
                <a:buFontTx/>
                <a:buNone/>
              </a:pPr>
              <a:t>26</a:t>
            </a:fld>
            <a:endParaRPr lang="en-US" altLang="lv-LV" sz="1000">
              <a:solidFill>
                <a:srgbClr val="898989"/>
              </a:solidFill>
              <a:latin typeface="Verdana" panose="020B0604030504040204" pitchFamily="34" charset="0"/>
            </a:endParaRPr>
          </a:p>
        </p:txBody>
      </p:sp>
      <p:pic>
        <p:nvPicPr>
          <p:cNvPr id="3" name="Attēls 2" descr="Attēls, kurā ir teksts, klipkopa&#10;&#10;Apraksts ģenerēts automātiski">
            <a:extLst>
              <a:ext uri="{FF2B5EF4-FFF2-40B4-BE49-F238E27FC236}">
                <a16:creationId xmlns:a16="http://schemas.microsoft.com/office/drawing/2014/main" id="{6EF3A3BB-49D7-4F33-B15F-39C285A6A739}"/>
              </a:ext>
            </a:extLst>
          </p:cNvPr>
          <p:cNvPicPr>
            <a:picLocks noChangeAspect="1"/>
          </p:cNvPicPr>
          <p:nvPr/>
        </p:nvPicPr>
        <p:blipFill>
          <a:blip r:embed="rId3">
            <a:alphaModFix amt="7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762126"/>
            <a:ext cx="3438525" cy="4581524"/>
          </a:xfrm>
          <a:prstGeom prst="rect">
            <a:avLst/>
          </a:prstGeom>
        </p:spPr>
      </p:pic>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1">
            <a:extLst>
              <a:ext uri="{FF2B5EF4-FFF2-40B4-BE49-F238E27FC236}">
                <a16:creationId xmlns:a16="http://schemas.microsoft.com/office/drawing/2014/main" id="{B106E618-B1A5-43AD-8C40-8019A17BA08D}"/>
              </a:ext>
            </a:extLst>
          </p:cNvPr>
          <p:cNvSpPr>
            <a:spLocks noGrp="1"/>
          </p:cNvSpPr>
          <p:nvPr>
            <p:ph type="body" sz="quarter" idx="10"/>
          </p:nvPr>
        </p:nvSpPr>
        <p:spPr>
          <a:xfrm>
            <a:off x="685800" y="3429000"/>
            <a:ext cx="7772400" cy="914400"/>
          </a:xfrm>
        </p:spPr>
        <p:txBody>
          <a:bodyPr>
            <a:normAutofit/>
          </a:bodyPr>
          <a:lstStyle/>
          <a:p>
            <a:r>
              <a:rPr lang="lv-LV" altLang="lv-LV" sz="3600" b="1" dirty="0">
                <a:solidFill>
                  <a:srgbClr val="C00000"/>
                </a:solidFill>
                <a:ea typeface="MS PGothic" panose="020B0600070205080204" pitchFamily="34" charset="-128"/>
              </a:rPr>
              <a:t>PALDIES PAR UZMANĪBU!</a:t>
            </a:r>
          </a:p>
        </p:txBody>
      </p:sp>
    </p:spTree>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Attēls 9" descr="Attēls, kurā ir tāfele, teksts&#10;&#10;Apraksts izveidots ar ļoti augstu ticamību">
            <a:extLst>
              <a:ext uri="{FF2B5EF4-FFF2-40B4-BE49-F238E27FC236}">
                <a16:creationId xmlns:a16="http://schemas.microsoft.com/office/drawing/2014/main" id="{468DEAE5-EF52-410D-9E5B-682A29679F94}"/>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t="11765"/>
          <a:stretch>
            <a:fillRect/>
          </a:stretch>
        </p:blipFill>
        <p:spPr bwMode="auto">
          <a:xfrm>
            <a:off x="0" y="1371600"/>
            <a:ext cx="91694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a:extLst>
              <a:ext uri="{FF2B5EF4-FFF2-40B4-BE49-F238E27FC236}">
                <a16:creationId xmlns:a16="http://schemas.microsoft.com/office/drawing/2014/main" id="{01325920-B3BA-4E3E-92A7-A3C7A26F4DC7}"/>
              </a:ext>
            </a:extLst>
          </p:cNvPr>
          <p:cNvSpPr>
            <a:spLocks noGrp="1"/>
          </p:cNvSpPr>
          <p:nvPr>
            <p:ph type="title"/>
          </p:nvPr>
        </p:nvSpPr>
        <p:spPr>
          <a:xfrm>
            <a:off x="2590800" y="304800"/>
            <a:ext cx="6096000" cy="1066800"/>
          </a:xfrm>
        </p:spPr>
        <p:txBody>
          <a:bodyPr/>
          <a:lstStyle/>
          <a:p>
            <a:pPr algn="ctr"/>
            <a:r>
              <a:rPr lang="lv-LV" altLang="lv-LV" sz="3200">
                <a:ea typeface="MS PGothic" panose="020B0600070205080204" pitchFamily="34" charset="-128"/>
              </a:rPr>
              <a:t>Jēdzienu izpratne</a:t>
            </a:r>
          </a:p>
        </p:txBody>
      </p:sp>
      <p:sp>
        <p:nvSpPr>
          <p:cNvPr id="14340" name="Slide Number Placeholder 6">
            <a:extLst>
              <a:ext uri="{FF2B5EF4-FFF2-40B4-BE49-F238E27FC236}">
                <a16:creationId xmlns:a16="http://schemas.microsoft.com/office/drawing/2014/main" id="{23D1BB0B-4732-4B05-9BAF-16C8E86803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E255171-22AC-4F50-932E-FD867E273AAA}" type="slidenum">
              <a:rPr lang="en-US" altLang="lv-LV" sz="1000" smtClean="0">
                <a:solidFill>
                  <a:srgbClr val="898989"/>
                </a:solidFill>
                <a:latin typeface="Verdana" panose="020B0604030504040204" pitchFamily="34" charset="0"/>
              </a:rPr>
              <a:pPr>
                <a:spcBef>
                  <a:spcPct val="0"/>
                </a:spcBef>
                <a:buFontTx/>
                <a:buNone/>
              </a:pPr>
              <a:t>3</a:t>
            </a:fld>
            <a:endParaRPr lang="en-US" altLang="lv-LV" sz="1000">
              <a:solidFill>
                <a:srgbClr val="898989"/>
              </a:solidFill>
              <a:latin typeface="Verdana" panose="020B0604030504040204" pitchFamily="34" charset="0"/>
            </a:endParaRPr>
          </a:p>
        </p:txBody>
      </p:sp>
      <p:sp>
        <p:nvSpPr>
          <p:cNvPr id="2" name="Satura vietturis 1">
            <a:extLst>
              <a:ext uri="{FF2B5EF4-FFF2-40B4-BE49-F238E27FC236}">
                <a16:creationId xmlns:a16="http://schemas.microsoft.com/office/drawing/2014/main" id="{3D0269BB-135B-47F5-9BD3-02EB9925D6B1}"/>
              </a:ext>
            </a:extLst>
          </p:cNvPr>
          <p:cNvSpPr>
            <a:spLocks noGrp="1"/>
          </p:cNvSpPr>
          <p:nvPr>
            <p:ph sz="half" idx="2"/>
          </p:nvPr>
        </p:nvSpPr>
        <p:spPr>
          <a:xfrm>
            <a:off x="4808538" y="3760788"/>
            <a:ext cx="4335462" cy="2979737"/>
          </a:xfrm>
        </p:spPr>
        <p:txBody>
          <a:bodyPr>
            <a:noAutofit/>
          </a:bodyPr>
          <a:lstStyle/>
          <a:p>
            <a:pPr marL="0" indent="0" algn="ctr">
              <a:spcBef>
                <a:spcPts val="1200"/>
              </a:spcBef>
              <a:spcAft>
                <a:spcPts val="1200"/>
              </a:spcAft>
              <a:buFont typeface="Arial" panose="020B0604020202020204" pitchFamily="34" charset="0"/>
              <a:buNone/>
            </a:pPr>
            <a:r>
              <a:rPr lang="lv-LV" altLang="lv-LV" sz="4000" b="1" dirty="0">
                <a:solidFill>
                  <a:schemeClr val="bg1"/>
                </a:solidFill>
                <a:ea typeface="MS PGothic" panose="020B0600070205080204" pitchFamily="34" charset="-128"/>
              </a:rPr>
              <a:t>Cilvēktiesības</a:t>
            </a:r>
            <a:endParaRPr lang="lv-LV" altLang="lv-LV" sz="3600" b="1" dirty="0">
              <a:solidFill>
                <a:schemeClr val="bg1"/>
              </a:solidFill>
              <a:ea typeface="MS PGothic" panose="020B0600070205080204" pitchFamily="34" charset="-128"/>
            </a:endParaRPr>
          </a:p>
          <a:p>
            <a:pPr marL="0" indent="0" algn="ctr">
              <a:spcBef>
                <a:spcPts val="1200"/>
              </a:spcBef>
              <a:spcAft>
                <a:spcPts val="1200"/>
              </a:spcAft>
              <a:buNone/>
            </a:pPr>
            <a:r>
              <a:rPr lang="lv-LV" altLang="lv-LV" sz="4000" b="1" dirty="0">
                <a:solidFill>
                  <a:schemeClr val="bg1"/>
                </a:solidFill>
                <a:ea typeface="MS PGothic" panose="020B0600070205080204" pitchFamily="34" charset="-128"/>
              </a:rPr>
              <a:t>Pamatbrīvības</a:t>
            </a:r>
            <a:endParaRPr lang="lv-LV" altLang="lv-LV" sz="3600" b="1" dirty="0">
              <a:solidFill>
                <a:schemeClr val="bg1"/>
              </a:solidFill>
              <a:ea typeface="MS PGothic" panose="020B0600070205080204" pitchFamily="34" charset="-128"/>
            </a:endParaRPr>
          </a:p>
          <a:p>
            <a:pPr marL="0" indent="0" algn="ctr">
              <a:spcBef>
                <a:spcPts val="1200"/>
              </a:spcBef>
              <a:spcAft>
                <a:spcPts val="1200"/>
              </a:spcAft>
              <a:buFont typeface="Arial" panose="020B0604020202020204" pitchFamily="34" charset="0"/>
              <a:buNone/>
            </a:pPr>
            <a:r>
              <a:rPr lang="lv-LV" altLang="lv-LV" sz="4000" b="1" dirty="0">
                <a:solidFill>
                  <a:schemeClr val="bg1"/>
                </a:solidFill>
                <a:ea typeface="MS PGothic" panose="020B0600070205080204" pitchFamily="34" charset="-128"/>
              </a:rPr>
              <a:t>Pamattiesības</a:t>
            </a:r>
            <a:endParaRPr lang="lv-LV" altLang="lv-LV" sz="3600" b="1" dirty="0">
              <a:solidFill>
                <a:schemeClr val="bg1"/>
              </a:solidFill>
              <a:ea typeface="MS PGothic" panose="020B0600070205080204" pitchFamily="34" charset="-128"/>
            </a:endParaRPr>
          </a:p>
          <a:p>
            <a:pPr marL="0" indent="0"/>
            <a:endParaRPr lang="lv-LV" altLang="lv-LV" sz="3600" dirty="0">
              <a:ea typeface="MS PGothic" panose="020B0600070205080204" pitchFamily="34" charset="-128"/>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DBF6CD5-3CE7-463C-8457-4E69060508D6}"/>
              </a:ext>
            </a:extLst>
          </p:cNvPr>
          <p:cNvSpPr>
            <a:spLocks noGrp="1"/>
          </p:cNvSpPr>
          <p:nvPr>
            <p:ph type="title"/>
          </p:nvPr>
        </p:nvSpPr>
        <p:spPr>
          <a:xfrm>
            <a:off x="1757363" y="425450"/>
            <a:ext cx="7386637" cy="1066800"/>
          </a:xfrm>
        </p:spPr>
        <p:txBody>
          <a:bodyPr/>
          <a:lstStyle/>
          <a:p>
            <a:pPr algn="ctr"/>
            <a:r>
              <a:rPr lang="lv-LV" altLang="lv-LV" sz="2800">
                <a:ea typeface="MS PGothic" panose="020B0600070205080204" pitchFamily="34" charset="-128"/>
              </a:rPr>
              <a:t>Cilvēktiesības = Pamatbrīvības = Pamattiesības?</a:t>
            </a:r>
          </a:p>
        </p:txBody>
      </p:sp>
      <p:sp>
        <p:nvSpPr>
          <p:cNvPr id="16387" name="Slide Number Placeholder 4">
            <a:extLst>
              <a:ext uri="{FF2B5EF4-FFF2-40B4-BE49-F238E27FC236}">
                <a16:creationId xmlns:a16="http://schemas.microsoft.com/office/drawing/2014/main" id="{8A6D1199-A14F-4BA9-A57B-4D0E0039FDE0}"/>
              </a:ext>
            </a:extLst>
          </p:cNvPr>
          <p:cNvSpPr>
            <a:spLocks noGrp="1"/>
          </p:cNvSpPr>
          <p:nvPr>
            <p:ph type="sldNum" sz="quarter" idx="13"/>
          </p:nvPr>
        </p:nvSpPr>
        <p:spPr bwMode="auto">
          <a:xfrm>
            <a:off x="8839200" y="6556375"/>
            <a:ext cx="3048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16EED7E-BBF2-40E2-8B81-53AE697386E5}" type="slidenum">
              <a:rPr lang="en-US" altLang="lv-LV" sz="1000" smtClean="0">
                <a:solidFill>
                  <a:srgbClr val="898989"/>
                </a:solidFill>
                <a:latin typeface="Verdana" panose="020B0604030504040204" pitchFamily="34" charset="0"/>
              </a:rPr>
              <a:pPr>
                <a:spcBef>
                  <a:spcPct val="0"/>
                </a:spcBef>
                <a:buFontTx/>
                <a:buNone/>
              </a:pPr>
              <a:t>4</a:t>
            </a:fld>
            <a:endParaRPr lang="en-US" altLang="lv-LV" sz="1000">
              <a:solidFill>
                <a:srgbClr val="898989"/>
              </a:solidFill>
              <a:latin typeface="Verdana" panose="020B0604030504040204" pitchFamily="34" charset="0"/>
            </a:endParaRPr>
          </a:p>
        </p:txBody>
      </p:sp>
      <p:graphicFrame>
        <p:nvGraphicFramePr>
          <p:cNvPr id="6" name="Satura vietturis 6">
            <a:extLst>
              <a:ext uri="{FF2B5EF4-FFF2-40B4-BE49-F238E27FC236}">
                <a16:creationId xmlns:a16="http://schemas.microsoft.com/office/drawing/2014/main" id="{3B001E82-AA81-4BA4-A554-804A8D5446B9}"/>
              </a:ext>
            </a:extLst>
          </p:cNvPr>
          <p:cNvGraphicFramePr>
            <a:graphicFrameLocks/>
          </p:cNvGraphicFramePr>
          <p:nvPr>
            <p:extLst>
              <p:ext uri="{D42A27DB-BD31-4B8C-83A1-F6EECF244321}">
                <p14:modId xmlns:p14="http://schemas.microsoft.com/office/powerpoint/2010/main" val="1809912979"/>
              </p:ext>
            </p:extLst>
          </p:nvPr>
        </p:nvGraphicFramePr>
        <p:xfrm>
          <a:off x="209716" y="1492953"/>
          <a:ext cx="8934284" cy="506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4A8D6792-256C-48C9-88FE-9C12E53B6652}"/>
              </a:ext>
            </a:extLst>
          </p:cNvPr>
          <p:cNvSpPr>
            <a:spLocks noGrp="1"/>
          </p:cNvSpPr>
          <p:nvPr>
            <p:ph type="sldNum" sz="quarter" idx="13"/>
          </p:nvPr>
        </p:nvSpPr>
        <p:spPr bwMode="auto">
          <a:xfrm>
            <a:off x="8839200" y="6553200"/>
            <a:ext cx="3048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5E464DF-76D0-4FBB-B5BE-22062F824BCC}" type="slidenum">
              <a:rPr lang="en-US" altLang="lv-LV" sz="1000" smtClean="0">
                <a:solidFill>
                  <a:srgbClr val="898989"/>
                </a:solidFill>
                <a:latin typeface="Verdana" panose="020B0604030504040204" pitchFamily="34" charset="0"/>
              </a:rPr>
              <a:pPr>
                <a:spcBef>
                  <a:spcPct val="0"/>
                </a:spcBef>
                <a:buFontTx/>
                <a:buNone/>
              </a:pPr>
              <a:t>5</a:t>
            </a:fld>
            <a:endParaRPr lang="en-US" altLang="lv-LV" sz="1000">
              <a:solidFill>
                <a:srgbClr val="898989"/>
              </a:solidFill>
              <a:latin typeface="Verdana" panose="020B0604030504040204" pitchFamily="34" charset="0"/>
            </a:endParaRPr>
          </a:p>
        </p:txBody>
      </p:sp>
      <p:sp>
        <p:nvSpPr>
          <p:cNvPr id="5" name="Virsraksts 1">
            <a:extLst>
              <a:ext uri="{FF2B5EF4-FFF2-40B4-BE49-F238E27FC236}">
                <a16:creationId xmlns:a16="http://schemas.microsoft.com/office/drawing/2014/main" id="{4D833044-FBAA-44E9-BF8B-F14E845E8F4B}"/>
              </a:ext>
            </a:extLst>
          </p:cNvPr>
          <p:cNvSpPr txBox="1">
            <a:spLocks/>
          </p:cNvSpPr>
          <p:nvPr/>
        </p:nvSpPr>
        <p:spPr>
          <a:xfrm>
            <a:off x="1976438" y="120650"/>
            <a:ext cx="7002462" cy="1268413"/>
          </a:xfrm>
          <a:prstGeom prst="rect">
            <a:avLst/>
          </a:prstGeom>
        </p:spPr>
        <p:txBody>
          <a:bodyPr anchor="ctr">
            <a:normAutofit fontScale="97500"/>
          </a:bodyPr>
          <a:lstStyle>
            <a:lvl1pPr algn="ctr" defTabSz="938213" rtl="0" eaLnBrk="0" fontAlgn="base" hangingPunct="0">
              <a:spcBef>
                <a:spcPct val="0"/>
              </a:spcBef>
              <a:spcAft>
                <a:spcPct val="0"/>
              </a:spcAft>
              <a:defRPr sz="4500" kern="1200">
                <a:solidFill>
                  <a:schemeClr val="tx1"/>
                </a:solidFill>
                <a:latin typeface="+mj-lt"/>
                <a:ea typeface="MS PGothic" panose="020B0600070205080204" pitchFamily="34" charset="-128"/>
                <a:cs typeface="ＭＳ Ｐゴシック"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ＭＳ Ｐゴシック" charset="0"/>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ＭＳ Ｐゴシック" charset="0"/>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ＭＳ Ｐゴシック" charset="0"/>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cs typeface="ＭＳ Ｐゴシック"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sz="3600" b="1" dirty="0"/>
              <a:t>Cilvēktiesības = Pamattiesības?</a:t>
            </a:r>
          </a:p>
        </p:txBody>
      </p:sp>
      <p:sp>
        <p:nvSpPr>
          <p:cNvPr id="17412" name="Satura vietturis 2">
            <a:extLst>
              <a:ext uri="{FF2B5EF4-FFF2-40B4-BE49-F238E27FC236}">
                <a16:creationId xmlns:a16="http://schemas.microsoft.com/office/drawing/2014/main" id="{205C7F3A-D0CF-4F4D-97BC-7FABB77EB686}"/>
              </a:ext>
            </a:extLst>
          </p:cNvPr>
          <p:cNvSpPr txBox="1">
            <a:spLocks noChangeArrowheads="1"/>
          </p:cNvSpPr>
          <p:nvPr/>
        </p:nvSpPr>
        <p:spPr bwMode="auto">
          <a:xfrm>
            <a:off x="95250" y="1798638"/>
            <a:ext cx="37671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just">
              <a:spcBef>
                <a:spcPts val="450"/>
              </a:spcBef>
              <a:buFont typeface="Arial" panose="020B0604020202020204" pitchFamily="34" charset="0"/>
              <a:buNone/>
            </a:pPr>
            <a:r>
              <a:rPr lang="lv-LV" altLang="lv-LV" sz="2800" u="sng" dirty="0">
                <a:solidFill>
                  <a:srgbClr val="C00000"/>
                </a:solidFill>
              </a:rPr>
              <a:t>cilvēktiesības</a:t>
            </a:r>
            <a:r>
              <a:rPr lang="lv-LV" altLang="lv-LV" sz="2000" b="1" dirty="0"/>
              <a:t>: </a:t>
            </a:r>
            <a:r>
              <a:rPr lang="lv-LV" altLang="lv-LV" sz="2000" dirty="0"/>
              <a:t>tiesības, kas  noteiktas </a:t>
            </a:r>
            <a:r>
              <a:rPr lang="lv-LV" altLang="lv-LV" sz="2000" b="1" dirty="0"/>
              <a:t>starptautisko tiesību normās</a:t>
            </a:r>
          </a:p>
          <a:p>
            <a:pPr algn="just">
              <a:spcBef>
                <a:spcPts val="450"/>
              </a:spcBef>
              <a:buFont typeface="Arial" panose="020B0604020202020204" pitchFamily="34" charset="0"/>
              <a:buNone/>
            </a:pPr>
            <a:r>
              <a:rPr lang="lv-LV" altLang="lv-LV" sz="2800" u="sng" dirty="0">
                <a:solidFill>
                  <a:srgbClr val="C00000"/>
                </a:solidFill>
              </a:rPr>
              <a:t>pamattiesības</a:t>
            </a:r>
            <a:r>
              <a:rPr lang="lv-LV" altLang="lv-LV" sz="2000" b="1" dirty="0"/>
              <a:t>: </a:t>
            </a:r>
            <a:r>
              <a:rPr lang="lv-LV" altLang="lv-LV" sz="2000" dirty="0"/>
              <a:t>tiesības, kas noteiktas </a:t>
            </a:r>
            <a:r>
              <a:rPr lang="lv-LV" altLang="lv-LV" sz="2000" b="1" dirty="0"/>
              <a:t>valsts iekšējo (nacionālo) tiesību normās</a:t>
            </a:r>
          </a:p>
          <a:p>
            <a:pPr algn="ctr">
              <a:spcBef>
                <a:spcPts val="1350"/>
              </a:spcBef>
              <a:spcAft>
                <a:spcPts val="450"/>
              </a:spcAft>
              <a:buFont typeface="Arial" panose="020B0604020202020204" pitchFamily="34" charset="0"/>
              <a:buNone/>
            </a:pPr>
            <a:r>
              <a:rPr lang="lv-LV" altLang="lv-LV" sz="2400" dirty="0"/>
              <a:t>Lai precīzi apzīmētu visu šo tiesību kopumu, </a:t>
            </a:r>
            <a:r>
              <a:rPr lang="lv-LV" altLang="lv-LV" sz="2400" b="1" dirty="0"/>
              <a:t>korekti lietot abus jēdzienus kopā - </a:t>
            </a:r>
            <a:r>
              <a:rPr lang="lv-LV" altLang="lv-LV" sz="3600" b="1" dirty="0"/>
              <a:t>«</a:t>
            </a:r>
            <a:r>
              <a:rPr lang="lv-LV" altLang="lv-LV" sz="3600" b="1" dirty="0">
                <a:solidFill>
                  <a:srgbClr val="C00000"/>
                </a:solidFill>
              </a:rPr>
              <a:t>cilvēktiesības un pamattiesības</a:t>
            </a:r>
            <a:r>
              <a:rPr lang="lv-LV" altLang="lv-LV" sz="3600" b="1" dirty="0"/>
              <a:t>»</a:t>
            </a:r>
            <a:endParaRPr lang="lv-LV" altLang="lv-LV" sz="2000" b="1" dirty="0"/>
          </a:p>
        </p:txBody>
      </p:sp>
      <p:pic>
        <p:nvPicPr>
          <p:cNvPr id="17413" name="Attēls 6" descr="Attēls, kurā ir teksts&#10;&#10;Apraksts izveidots ar ļoti augstu ticamību">
            <a:extLst>
              <a:ext uri="{FF2B5EF4-FFF2-40B4-BE49-F238E27FC236}">
                <a16:creationId xmlns:a16="http://schemas.microsoft.com/office/drawing/2014/main" id="{EA9D3E36-5B4A-4C0A-B892-9FDCED54BEA4}"/>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l="27007" r="2209"/>
          <a:stretch>
            <a:fillRect/>
          </a:stretch>
        </p:blipFill>
        <p:spPr bwMode="auto">
          <a:xfrm>
            <a:off x="3997325" y="1798638"/>
            <a:ext cx="5146675"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17412">
                                            <p:txEl>
                                              <p:pRg st="2" end="2"/>
                                            </p:txEl>
                                          </p:spTgt>
                                        </p:tgtEl>
                                      </p:cBhvr>
                                    </p:animEffect>
                                    <p:animScale>
                                      <p:cBhvr>
                                        <p:cTn id="7" dur="375" autoRev="1" fill="hold"/>
                                        <p:tgtEl>
                                          <p:spTgt spid="1741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BD259EED-398F-4937-AC74-9690105E98F6}"/>
              </a:ext>
            </a:extLst>
          </p:cNvPr>
          <p:cNvSpPr>
            <a:spLocks noGrp="1"/>
          </p:cNvSpPr>
          <p:nvPr>
            <p:ph type="sldNum" sz="quarter" idx="13"/>
          </p:nvPr>
        </p:nvSpPr>
        <p:spPr bwMode="auto">
          <a:xfrm>
            <a:off x="8739188" y="6637338"/>
            <a:ext cx="404812"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0208F2F-4284-4429-9A90-E3CC43E95C9E}" type="slidenum">
              <a:rPr lang="en-US" altLang="lv-LV" sz="1000" smtClean="0">
                <a:solidFill>
                  <a:srgbClr val="898989"/>
                </a:solidFill>
                <a:latin typeface="Verdana" panose="020B0604030504040204" pitchFamily="34" charset="0"/>
              </a:rPr>
              <a:pPr>
                <a:spcBef>
                  <a:spcPct val="0"/>
                </a:spcBef>
                <a:buFontTx/>
                <a:buNone/>
              </a:pPr>
              <a:t>6</a:t>
            </a:fld>
            <a:endParaRPr lang="en-US" altLang="lv-LV" sz="1000">
              <a:solidFill>
                <a:srgbClr val="898989"/>
              </a:solidFill>
              <a:latin typeface="Verdana" panose="020B0604030504040204" pitchFamily="34" charset="0"/>
            </a:endParaRPr>
          </a:p>
        </p:txBody>
      </p:sp>
      <p:sp>
        <p:nvSpPr>
          <p:cNvPr id="18436" name="TextBox 4">
            <a:extLst>
              <a:ext uri="{FF2B5EF4-FFF2-40B4-BE49-F238E27FC236}">
                <a16:creationId xmlns:a16="http://schemas.microsoft.com/office/drawing/2014/main" id="{208BE75D-C229-4E54-BD3F-CFD937F3AE84}"/>
              </a:ext>
            </a:extLst>
          </p:cNvPr>
          <p:cNvSpPr txBox="1">
            <a:spLocks noChangeArrowheads="1"/>
          </p:cNvSpPr>
          <p:nvPr/>
        </p:nvSpPr>
        <p:spPr bwMode="auto">
          <a:xfrm>
            <a:off x="1850571" y="444688"/>
            <a:ext cx="660105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3600" b="1" dirty="0">
                <a:latin typeface="Verdana" panose="020B0604030504040204" pitchFamily="34" charset="0"/>
              </a:rPr>
              <a:t>PAMATTIESĪBAS</a:t>
            </a:r>
          </a:p>
        </p:txBody>
      </p:sp>
      <p:sp>
        <p:nvSpPr>
          <p:cNvPr id="18437" name="TextBox 5">
            <a:extLst>
              <a:ext uri="{FF2B5EF4-FFF2-40B4-BE49-F238E27FC236}">
                <a16:creationId xmlns:a16="http://schemas.microsoft.com/office/drawing/2014/main" id="{3D30AF0E-2D6B-464E-9EDE-999C11C6D9EB}"/>
              </a:ext>
            </a:extLst>
          </p:cNvPr>
          <p:cNvSpPr txBox="1">
            <a:spLocks noChangeArrowheads="1"/>
          </p:cNvSpPr>
          <p:nvPr/>
        </p:nvSpPr>
        <p:spPr bwMode="auto">
          <a:xfrm>
            <a:off x="995364" y="1928743"/>
            <a:ext cx="7456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just">
              <a:buClr>
                <a:srgbClr val="C00000"/>
              </a:buClr>
              <a:buFont typeface="Times New Roman" panose="02020603050405020304" pitchFamily="18" charset="0"/>
              <a:buChar char="→"/>
            </a:pPr>
            <a:r>
              <a:rPr lang="lv-LV" altLang="lv-LV" sz="2000" b="1" dirty="0">
                <a:latin typeface="Verdana" panose="020B0604030504040204" pitchFamily="34" charset="0"/>
              </a:rPr>
              <a:t> jāievēro</a:t>
            </a:r>
            <a:r>
              <a:rPr lang="lv-LV" altLang="lv-LV" sz="2000" dirty="0">
                <a:latin typeface="Verdana" panose="020B0604030504040204" pitchFamily="34" charset="0"/>
              </a:rPr>
              <a:t>, izstrādājot un piemērojot citas tiesību normas</a:t>
            </a:r>
            <a:endParaRPr lang="lv-LV" altLang="lv-LV" sz="1800" dirty="0">
              <a:latin typeface="Verdana" panose="020B0604030504040204" pitchFamily="34" charset="0"/>
            </a:endParaRPr>
          </a:p>
        </p:txBody>
      </p:sp>
      <p:sp>
        <p:nvSpPr>
          <p:cNvPr id="18438" name="TextBox 12">
            <a:extLst>
              <a:ext uri="{FF2B5EF4-FFF2-40B4-BE49-F238E27FC236}">
                <a16:creationId xmlns:a16="http://schemas.microsoft.com/office/drawing/2014/main" id="{C4A05387-E312-4131-9E84-933337EC531B}"/>
              </a:ext>
            </a:extLst>
          </p:cNvPr>
          <p:cNvSpPr txBox="1">
            <a:spLocks noChangeArrowheads="1"/>
          </p:cNvSpPr>
          <p:nvPr/>
        </p:nvSpPr>
        <p:spPr bwMode="auto">
          <a:xfrm>
            <a:off x="995363" y="2816785"/>
            <a:ext cx="745626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just">
              <a:buClr>
                <a:srgbClr val="C00000"/>
              </a:buClr>
              <a:buFont typeface="Times New Roman" panose="02020603050405020304" pitchFamily="18" charset="0"/>
              <a:buChar char="→"/>
            </a:pPr>
            <a:r>
              <a:rPr lang="lv-LV" altLang="lv-LV" sz="2000" dirty="0">
                <a:latin typeface="Verdana" panose="020B0604030504040204" pitchFamily="34" charset="0"/>
              </a:rPr>
              <a:t> ir </a:t>
            </a:r>
            <a:r>
              <a:rPr lang="lv-LV" altLang="lv-LV" sz="2000" b="1" dirty="0">
                <a:latin typeface="Verdana" panose="020B0604030504040204" pitchFamily="34" charset="0"/>
              </a:rPr>
              <a:t>augstāks spēks </a:t>
            </a:r>
            <a:r>
              <a:rPr lang="lv-LV" altLang="lv-LV" sz="2000" dirty="0">
                <a:latin typeface="Verdana" panose="020B0604030504040204" pitchFamily="34" charset="0"/>
              </a:rPr>
              <a:t>nekā citām tiesību normām </a:t>
            </a:r>
            <a:r>
              <a:rPr lang="lv-LV" altLang="lv-LV" sz="1600" dirty="0">
                <a:latin typeface="Verdana" panose="020B0604030504040204" pitchFamily="34" charset="0"/>
              </a:rPr>
              <a:t>(konstitucionāls rangs vai augstāks juridiska ranga akts, nekā «parasts» likums)</a:t>
            </a:r>
            <a:endParaRPr lang="lv-LV" altLang="lv-LV" sz="1400" dirty="0">
              <a:latin typeface="Verdana" panose="020B0604030504040204" pitchFamily="34" charset="0"/>
            </a:endParaRPr>
          </a:p>
        </p:txBody>
      </p:sp>
      <p:sp>
        <p:nvSpPr>
          <p:cNvPr id="18439" name="TextBox 13">
            <a:extLst>
              <a:ext uri="{FF2B5EF4-FFF2-40B4-BE49-F238E27FC236}">
                <a16:creationId xmlns:a16="http://schemas.microsoft.com/office/drawing/2014/main" id="{51A2C1C1-30E2-4CC2-95B7-B12F0C519790}"/>
              </a:ext>
            </a:extLst>
          </p:cNvPr>
          <p:cNvSpPr txBox="1">
            <a:spLocks noChangeArrowheads="1"/>
          </p:cNvSpPr>
          <p:nvPr/>
        </p:nvSpPr>
        <p:spPr bwMode="auto">
          <a:xfrm>
            <a:off x="995363" y="3960128"/>
            <a:ext cx="7456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just">
              <a:buClr>
                <a:srgbClr val="C00000"/>
              </a:buClr>
              <a:buFont typeface="Times New Roman" panose="02020603050405020304" pitchFamily="18" charset="0"/>
              <a:buChar char="→"/>
            </a:pPr>
            <a:r>
              <a:rPr lang="lv-LV" altLang="lv-LV" sz="2000" b="1" dirty="0">
                <a:latin typeface="Verdana" panose="020B0604030504040204" pitchFamily="34" charset="0"/>
              </a:rPr>
              <a:t> centrā</a:t>
            </a:r>
            <a:r>
              <a:rPr lang="lv-LV" altLang="lv-LV" sz="2000" dirty="0">
                <a:latin typeface="Verdana" panose="020B0604030504040204" pitchFamily="34" charset="0"/>
              </a:rPr>
              <a:t> </a:t>
            </a:r>
            <a:r>
              <a:rPr lang="lv-LV" altLang="lv-LV" sz="2000" b="1" dirty="0">
                <a:latin typeface="Verdana" panose="020B0604030504040204" pitchFamily="34" charset="0"/>
              </a:rPr>
              <a:t>ir cilvēks </a:t>
            </a:r>
            <a:r>
              <a:rPr lang="lv-LV" altLang="lv-LV" sz="2000" dirty="0">
                <a:latin typeface="Verdana" panose="020B0604030504040204" pitchFamily="34" charset="0"/>
              </a:rPr>
              <a:t>kā personība, </a:t>
            </a:r>
            <a:r>
              <a:rPr lang="lv-LV" altLang="lv-LV" sz="1600" dirty="0">
                <a:latin typeface="Verdana" panose="020B0604030504040204" pitchFamily="34" charset="0"/>
              </a:rPr>
              <a:t>jo tās aizsargā konkrētas personības izpausmes veidus</a:t>
            </a:r>
            <a:endParaRPr lang="lv-LV" altLang="lv-LV" sz="1800" dirty="0">
              <a:latin typeface="Verdana" panose="020B0604030504040204" pitchFamily="34" charset="0"/>
            </a:endParaRPr>
          </a:p>
        </p:txBody>
      </p:sp>
      <p:sp>
        <p:nvSpPr>
          <p:cNvPr id="18440" name="TextBox 14">
            <a:extLst>
              <a:ext uri="{FF2B5EF4-FFF2-40B4-BE49-F238E27FC236}">
                <a16:creationId xmlns:a16="http://schemas.microsoft.com/office/drawing/2014/main" id="{7E8420B0-7A13-4E00-9554-80F39B1BB163}"/>
              </a:ext>
            </a:extLst>
          </p:cNvPr>
          <p:cNvSpPr txBox="1">
            <a:spLocks noChangeArrowheads="1"/>
          </p:cNvSpPr>
          <p:nvPr/>
        </p:nvSpPr>
        <p:spPr bwMode="auto">
          <a:xfrm>
            <a:off x="995363" y="4832350"/>
            <a:ext cx="74562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just">
              <a:buClr>
                <a:srgbClr val="C00000"/>
              </a:buClr>
              <a:buFont typeface="Times New Roman" panose="02020603050405020304" pitchFamily="18" charset="0"/>
              <a:buChar char="→"/>
            </a:pPr>
            <a:r>
              <a:rPr lang="lv-LV" altLang="lv-LV" sz="2000" dirty="0">
                <a:latin typeface="Verdana" panose="020B0604030504040204" pitchFamily="34" charset="0"/>
              </a:rPr>
              <a:t> pārsvarā </a:t>
            </a:r>
            <a:r>
              <a:rPr lang="lv-LV" altLang="lv-LV" sz="2000" b="1" dirty="0">
                <a:latin typeface="Verdana" panose="020B0604030504040204" pitchFamily="34" charset="0"/>
              </a:rPr>
              <a:t>nav absolūtas </a:t>
            </a:r>
            <a:r>
              <a:rPr lang="lv-LV" altLang="lv-LV" sz="2000" dirty="0">
                <a:latin typeface="Verdana" panose="020B0604030504040204" pitchFamily="34" charset="0"/>
              </a:rPr>
              <a:t>– valsts var ierobežot kāda cilvēka pamattiesības, lai aizsargātu citu cilvēku tiesības vai valsts iekārtu un drošību</a:t>
            </a:r>
            <a:endParaRPr lang="lv-LV" altLang="lv-LV" sz="1800" dirty="0">
              <a:latin typeface="Verdan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5F92944-6678-4A27-9FC4-FCEED1A164A6}"/>
              </a:ext>
            </a:extLst>
          </p:cNvPr>
          <p:cNvSpPr>
            <a:spLocks noGrp="1"/>
          </p:cNvSpPr>
          <p:nvPr>
            <p:ph type="title"/>
          </p:nvPr>
        </p:nvSpPr>
        <p:spPr>
          <a:xfrm>
            <a:off x="2168525" y="228600"/>
            <a:ext cx="6518275" cy="1200150"/>
          </a:xfrm>
        </p:spPr>
        <p:txBody>
          <a:bodyPr/>
          <a:lstStyle/>
          <a:p>
            <a:pPr algn="ctr"/>
            <a:r>
              <a:rPr lang="lv-LV" altLang="lv-LV" sz="4000">
                <a:ea typeface="MS PGothic" panose="020B0600070205080204" pitchFamily="34" charset="-128"/>
              </a:rPr>
              <a:t>Pamattiesības </a:t>
            </a:r>
            <a:br>
              <a:rPr lang="lv-LV" altLang="lv-LV" sz="3200">
                <a:ea typeface="MS PGothic" panose="020B0600070205080204" pitchFamily="34" charset="-128"/>
              </a:rPr>
            </a:br>
            <a:r>
              <a:rPr lang="lv-LV" altLang="lv-LV" sz="2800">
                <a:ea typeface="MS PGothic" panose="020B0600070205080204" pitchFamily="34" charset="-128"/>
              </a:rPr>
              <a:t>Eiropas Savienībā</a:t>
            </a:r>
            <a:endParaRPr lang="lv-LV" altLang="lv-LV" sz="3200">
              <a:ea typeface="MS PGothic" panose="020B0600070205080204" pitchFamily="34" charset="-128"/>
            </a:endParaRPr>
          </a:p>
        </p:txBody>
      </p:sp>
      <p:sp>
        <p:nvSpPr>
          <p:cNvPr id="20483" name="Content Placeholder 2">
            <a:extLst>
              <a:ext uri="{FF2B5EF4-FFF2-40B4-BE49-F238E27FC236}">
                <a16:creationId xmlns:a16="http://schemas.microsoft.com/office/drawing/2014/main" id="{37B3DDB1-4B72-484F-8F96-5860903E25A1}"/>
              </a:ext>
            </a:extLst>
          </p:cNvPr>
          <p:cNvSpPr>
            <a:spLocks noGrp="1"/>
          </p:cNvSpPr>
          <p:nvPr>
            <p:ph idx="1"/>
          </p:nvPr>
        </p:nvSpPr>
        <p:spPr>
          <a:xfrm>
            <a:off x="914400" y="2027238"/>
            <a:ext cx="7593013" cy="2257425"/>
          </a:xfrm>
        </p:spPr>
        <p:txBody>
          <a:bodyPr/>
          <a:lstStyle/>
          <a:p>
            <a:pPr algn="just">
              <a:spcBef>
                <a:spcPts val="600"/>
              </a:spcBef>
              <a:spcAft>
                <a:spcPts val="600"/>
              </a:spcAft>
              <a:buClr>
                <a:srgbClr val="C00000"/>
              </a:buClr>
              <a:buFont typeface="Wingdings" panose="05000000000000000000" pitchFamily="2" charset="2"/>
              <a:buChar char="Ø"/>
            </a:pPr>
            <a:r>
              <a:rPr lang="lv-LV" altLang="lv-LV" dirty="0">
                <a:ea typeface="MS PGothic" panose="020B0600070205080204" pitchFamily="34" charset="-128"/>
              </a:rPr>
              <a:t> Pamattiesību harta, ES līgumi </a:t>
            </a:r>
            <a:r>
              <a:rPr lang="lv-LV" altLang="lv-LV" sz="1400" dirty="0">
                <a:ea typeface="MS PGothic" panose="020B0600070205080204" pitchFamily="34" charset="-128"/>
              </a:rPr>
              <a:t>(Līgums par ES un Līgums par ES darbību)</a:t>
            </a:r>
            <a:r>
              <a:rPr lang="lv-LV" altLang="lv-LV" dirty="0">
                <a:ea typeface="MS PGothic" panose="020B0600070205080204" pitchFamily="34" charset="-128"/>
              </a:rPr>
              <a:t>, ES sekundārie tiesību akti </a:t>
            </a:r>
            <a:r>
              <a:rPr lang="lv-LV" altLang="lv-LV" sz="1400" dirty="0">
                <a:ea typeface="MS PGothic" panose="020B0600070205080204" pitchFamily="34" charset="-128"/>
              </a:rPr>
              <a:t>(regulas, direktīvas, lēmumi)</a:t>
            </a:r>
          </a:p>
          <a:p>
            <a:pPr algn="just">
              <a:spcBef>
                <a:spcPts val="600"/>
              </a:spcBef>
              <a:spcAft>
                <a:spcPts val="600"/>
              </a:spcAft>
              <a:buClr>
                <a:srgbClr val="C00000"/>
              </a:buClr>
              <a:buFont typeface="Wingdings" panose="05000000000000000000" pitchFamily="2" charset="2"/>
              <a:buChar char="Ø"/>
            </a:pPr>
            <a:r>
              <a:rPr lang="lv-LV" altLang="lv-LV" dirty="0">
                <a:ea typeface="MS PGothic" panose="020B0600070205080204" pitchFamily="34" charset="-128"/>
              </a:rPr>
              <a:t> Eiropas Cilvēka tiesību un pamatbrīvību aizsardzības konvencija</a:t>
            </a:r>
          </a:p>
          <a:p>
            <a:pPr algn="just">
              <a:spcBef>
                <a:spcPts val="600"/>
              </a:spcBef>
              <a:spcAft>
                <a:spcPts val="600"/>
              </a:spcAft>
              <a:buClr>
                <a:srgbClr val="C00000"/>
              </a:buClr>
              <a:buFont typeface="Wingdings" panose="05000000000000000000" pitchFamily="2" charset="2"/>
              <a:buChar char="Ø"/>
            </a:pPr>
            <a:r>
              <a:rPr lang="lv-LV" altLang="lv-LV" dirty="0">
                <a:ea typeface="MS PGothic" panose="020B0600070205080204" pitchFamily="34" charset="-128"/>
              </a:rPr>
              <a:t> dalībvalstu konstitucionālās tradīcijas</a:t>
            </a:r>
          </a:p>
        </p:txBody>
      </p:sp>
      <p:sp>
        <p:nvSpPr>
          <p:cNvPr id="20484" name="Slide Number Placeholder 5">
            <a:extLst>
              <a:ext uri="{FF2B5EF4-FFF2-40B4-BE49-F238E27FC236}">
                <a16:creationId xmlns:a16="http://schemas.microsoft.com/office/drawing/2014/main" id="{853A48B9-694B-499F-8605-A0BBD1207E4B}"/>
              </a:ext>
            </a:extLst>
          </p:cNvPr>
          <p:cNvSpPr>
            <a:spLocks noGrp="1"/>
          </p:cNvSpPr>
          <p:nvPr>
            <p:ph type="sldNum" sz="quarter" idx="13"/>
          </p:nvPr>
        </p:nvSpPr>
        <p:spPr bwMode="auto">
          <a:xfrm>
            <a:off x="8843963" y="6548438"/>
            <a:ext cx="3048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6E0E3AB-02AE-466B-947B-44D0B0B8AF94}" type="slidenum">
              <a:rPr lang="en-US" altLang="lv-LV" sz="1000" smtClean="0">
                <a:solidFill>
                  <a:srgbClr val="898989"/>
                </a:solidFill>
                <a:latin typeface="Verdana" panose="020B0604030504040204" pitchFamily="34" charset="0"/>
              </a:rPr>
              <a:pPr>
                <a:spcBef>
                  <a:spcPct val="0"/>
                </a:spcBef>
                <a:buFontTx/>
                <a:buNone/>
              </a:pPr>
              <a:t>7</a:t>
            </a:fld>
            <a:endParaRPr lang="en-US" altLang="lv-LV" sz="1000">
              <a:solidFill>
                <a:srgbClr val="898989"/>
              </a:solidFill>
              <a:latin typeface="Verdana" panose="020B0604030504040204" pitchFamily="34" charset="0"/>
            </a:endParaRPr>
          </a:p>
        </p:txBody>
      </p:sp>
      <p:sp>
        <p:nvSpPr>
          <p:cNvPr id="20485" name="TextBox 1">
            <a:extLst>
              <a:ext uri="{FF2B5EF4-FFF2-40B4-BE49-F238E27FC236}">
                <a16:creationId xmlns:a16="http://schemas.microsoft.com/office/drawing/2014/main" id="{F2EF50F2-1A5B-4606-8E3B-325C731091A3}"/>
              </a:ext>
            </a:extLst>
          </p:cNvPr>
          <p:cNvSpPr txBox="1">
            <a:spLocks noChangeArrowheads="1"/>
          </p:cNvSpPr>
          <p:nvPr/>
        </p:nvSpPr>
        <p:spPr bwMode="auto">
          <a:xfrm>
            <a:off x="4763" y="4284663"/>
            <a:ext cx="914400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lv-LV" altLang="lv-LV" sz="2400" b="1" dirty="0">
                <a:solidFill>
                  <a:srgbClr val="C00000"/>
                </a:solidFill>
                <a:latin typeface="Verdana" panose="020B0604030504040204" pitchFamily="34" charset="0"/>
              </a:rPr>
              <a:t>Visiem ES pilsoņiem ir vienādas pamattiesības</a:t>
            </a:r>
          </a:p>
          <a:p>
            <a:pPr algn="ctr">
              <a:lnSpc>
                <a:spcPct val="150000"/>
              </a:lnSpc>
            </a:pPr>
            <a:r>
              <a:rPr lang="lv-LV" altLang="lv-LV" sz="2000" dirty="0">
                <a:latin typeface="Verdana" panose="020B0604030504040204" pitchFamily="34" charset="0"/>
              </a:rPr>
              <a:t>balstās uz tādām vērtībām kā </a:t>
            </a:r>
            <a:r>
              <a:rPr lang="lv-LV" altLang="lv-LV" sz="2000" u="sng" dirty="0">
                <a:latin typeface="Verdana" panose="020B0604030504040204" pitchFamily="34" charset="0"/>
              </a:rPr>
              <a:t>līdztiesība, nediskriminēšana, iekļautība, cilvēka cieņa, brīvība un demokrātija</a:t>
            </a:r>
            <a:endParaRPr lang="lv-LV" altLang="lv-LV" sz="3200" u="sng" dirty="0">
              <a:latin typeface="Verdana" panose="020B0604030504040204" pitchFamily="34" charset="0"/>
              <a:ea typeface="Verdana" panose="020B0604030504040204" pitchFamily="34" charset="0"/>
              <a:cs typeface="Vani" panose="02040502050405020303" pitchFamily="18" charset="0"/>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20485">
                                            <p:txEl>
                                              <p:pRg st="0" end="0"/>
                                            </p:txEl>
                                          </p:spTgt>
                                        </p:tgtEl>
                                      </p:cBhvr>
                                    </p:animEffect>
                                    <p:animScale>
                                      <p:cBhvr>
                                        <p:cTn id="7" dur="375" autoRev="1" fill="hold"/>
                                        <p:tgtEl>
                                          <p:spTgt spid="2048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92EF59F-13E3-4595-A2A3-F5BD957203E3}"/>
              </a:ext>
            </a:extLst>
          </p:cNvPr>
          <p:cNvSpPr>
            <a:spLocks noGrp="1"/>
          </p:cNvSpPr>
          <p:nvPr>
            <p:ph type="title"/>
          </p:nvPr>
        </p:nvSpPr>
        <p:spPr>
          <a:xfrm>
            <a:off x="2157413" y="381000"/>
            <a:ext cx="6529387" cy="1036638"/>
          </a:xfrm>
        </p:spPr>
        <p:txBody>
          <a:bodyPr/>
          <a:lstStyle/>
          <a:p>
            <a:pPr algn="ctr"/>
            <a:r>
              <a:rPr lang="lv-LV" altLang="lv-LV" sz="2800">
                <a:ea typeface="MS PGothic" panose="020B0600070205080204" pitchFamily="34" charset="-128"/>
              </a:rPr>
              <a:t>Pamattiesību hartas </a:t>
            </a:r>
            <a:br>
              <a:rPr lang="lv-LV" altLang="lv-LV" sz="2800">
                <a:ea typeface="MS PGothic" panose="020B0600070205080204" pitchFamily="34" charset="-128"/>
              </a:rPr>
            </a:br>
            <a:r>
              <a:rPr lang="lv-LV" altLang="lv-LV" sz="2800">
                <a:ea typeface="MS PGothic" panose="020B0600070205080204" pitchFamily="34" charset="-128"/>
              </a:rPr>
              <a:t>saistošais spēks</a:t>
            </a:r>
          </a:p>
        </p:txBody>
      </p:sp>
      <p:sp>
        <p:nvSpPr>
          <p:cNvPr id="22531" name="Content Placeholder 2">
            <a:extLst>
              <a:ext uri="{FF2B5EF4-FFF2-40B4-BE49-F238E27FC236}">
                <a16:creationId xmlns:a16="http://schemas.microsoft.com/office/drawing/2014/main" id="{A61427AB-2CDD-419B-83FC-87FE2D8EEBBB}"/>
              </a:ext>
            </a:extLst>
          </p:cNvPr>
          <p:cNvSpPr>
            <a:spLocks noGrp="1"/>
          </p:cNvSpPr>
          <p:nvPr>
            <p:ph idx="1"/>
          </p:nvPr>
        </p:nvSpPr>
        <p:spPr>
          <a:xfrm>
            <a:off x="4767263" y="1951038"/>
            <a:ext cx="4071937" cy="4373562"/>
          </a:xfrm>
        </p:spPr>
        <p:txBody>
          <a:bodyPr anchorCtr="1"/>
          <a:lstStyle/>
          <a:p>
            <a:pPr algn="ctr"/>
            <a:r>
              <a:rPr lang="lv-LV" altLang="lv-LV" dirty="0">
                <a:ea typeface="MS PGothic" panose="020B0600070205080204" pitchFamily="34" charset="-128"/>
              </a:rPr>
              <a:t>Horizontālais ieguldījumu priekšnosacījums Nr.3 paredz </a:t>
            </a:r>
          </a:p>
          <a:p>
            <a:pPr algn="ctr"/>
            <a:r>
              <a:rPr lang="lv-LV" altLang="lv-LV" b="1" dirty="0">
                <a:ea typeface="MS PGothic" panose="020B0600070205080204" pitchFamily="34" charset="-128"/>
              </a:rPr>
              <a:t>Pamattiesību hartas efektīvu piemērošanu un īstenošanu ES fondu programmā</a:t>
            </a:r>
          </a:p>
          <a:p>
            <a:pPr algn="ctr">
              <a:spcBef>
                <a:spcPct val="0"/>
              </a:spcBef>
            </a:pPr>
            <a:r>
              <a:rPr lang="lv-LV" altLang="lv-LV" sz="2800" dirty="0">
                <a:solidFill>
                  <a:srgbClr val="C00000"/>
                </a:solidFill>
                <a:cs typeface="Times New Roman" panose="02020603050405020304" pitchFamily="18" charset="0"/>
              </a:rPr>
              <a:t>↓</a:t>
            </a:r>
            <a:endParaRPr lang="lv-LV" altLang="lv-LV" sz="2800" dirty="0">
              <a:solidFill>
                <a:srgbClr val="C00000"/>
              </a:solidFill>
              <a:ea typeface="MS PGothic" panose="020B0600070205080204" pitchFamily="34" charset="-128"/>
            </a:endParaRPr>
          </a:p>
          <a:p>
            <a:pPr algn="ctr"/>
            <a:r>
              <a:rPr lang="lv-LV" altLang="lv-LV" dirty="0">
                <a:ea typeface="MS PGothic" panose="020B0600070205080204" pitchFamily="34" charset="-128"/>
              </a:rPr>
              <a:t>visiem ES fondu apgūšanā iesaistītajiem </a:t>
            </a:r>
          </a:p>
          <a:p>
            <a:pPr algn="ctr"/>
            <a:r>
              <a:rPr lang="lv-LV" altLang="lv-LV" b="1" dirty="0">
                <a:ea typeface="MS PGothic" panose="020B0600070205080204" pitchFamily="34" charset="-128"/>
              </a:rPr>
              <a:t>jānodrošina programmas un to ieviešanas atbilstību Pamattiesību hartai</a:t>
            </a:r>
          </a:p>
        </p:txBody>
      </p:sp>
      <p:sp>
        <p:nvSpPr>
          <p:cNvPr id="22532" name="Slide Number Placeholder 5">
            <a:extLst>
              <a:ext uri="{FF2B5EF4-FFF2-40B4-BE49-F238E27FC236}">
                <a16:creationId xmlns:a16="http://schemas.microsoft.com/office/drawing/2014/main" id="{50F0EBAA-705C-4A58-93BD-88B194223FDC}"/>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ABA52DA-AE25-4261-8523-E45543F1ABA3}" type="slidenum">
              <a:rPr lang="en-US" altLang="lv-LV" sz="1000" smtClean="0">
                <a:solidFill>
                  <a:srgbClr val="898989"/>
                </a:solidFill>
                <a:latin typeface="Verdana" panose="020B0604030504040204" pitchFamily="34" charset="0"/>
              </a:rPr>
              <a:pPr>
                <a:spcBef>
                  <a:spcPct val="0"/>
                </a:spcBef>
                <a:buFontTx/>
                <a:buNone/>
              </a:pPr>
              <a:t>8</a:t>
            </a:fld>
            <a:endParaRPr lang="en-US" altLang="lv-LV" sz="1000">
              <a:solidFill>
                <a:srgbClr val="898989"/>
              </a:solidFill>
              <a:latin typeface="Verdana" panose="020B0604030504040204" pitchFamily="34" charset="0"/>
            </a:endParaRPr>
          </a:p>
        </p:txBody>
      </p:sp>
      <p:sp>
        <p:nvSpPr>
          <p:cNvPr id="22533" name="Content Placeholder 2">
            <a:extLst>
              <a:ext uri="{FF2B5EF4-FFF2-40B4-BE49-F238E27FC236}">
                <a16:creationId xmlns:a16="http://schemas.microsoft.com/office/drawing/2014/main" id="{DECF5AB4-F0E7-4C3E-B8E2-CE1C64DE977E}"/>
              </a:ext>
            </a:extLst>
          </p:cNvPr>
          <p:cNvSpPr txBox="1">
            <a:spLocks/>
          </p:cNvSpPr>
          <p:nvPr/>
        </p:nvSpPr>
        <p:spPr bwMode="auto">
          <a:xfrm>
            <a:off x="369888" y="1951038"/>
            <a:ext cx="40068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nchorCtr="1"/>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just">
              <a:spcBef>
                <a:spcPts val="600"/>
              </a:spcBef>
              <a:spcAft>
                <a:spcPts val="600"/>
              </a:spcAft>
              <a:buFont typeface="Arial" panose="020B0604020202020204" pitchFamily="34" charset="0"/>
              <a:buNone/>
            </a:pPr>
            <a:r>
              <a:rPr lang="lv-LV" altLang="lv-LV" sz="2000">
                <a:latin typeface="Verdana" panose="020B0604030504040204" pitchFamily="34" charset="0"/>
              </a:rPr>
              <a:t>1) </a:t>
            </a:r>
            <a:r>
              <a:rPr lang="lv-LV" altLang="lv-LV" sz="2000" b="1">
                <a:solidFill>
                  <a:srgbClr val="C00000"/>
                </a:solidFill>
                <a:latin typeface="Verdana" panose="020B0604030504040204" pitchFamily="34" charset="0"/>
              </a:rPr>
              <a:t>primārais ES tiesību akts </a:t>
            </a:r>
            <a:r>
              <a:rPr lang="lv-LV" altLang="lv-LV" sz="2000">
                <a:latin typeface="Verdana" panose="020B0604030504040204" pitchFamily="34" charset="0"/>
              </a:rPr>
              <a:t>– vienlīdzīgs ar Līgumu par Eiropas Savienību un Līgumu par Eiropas Savienības darbību</a:t>
            </a:r>
          </a:p>
          <a:p>
            <a:pPr algn="just">
              <a:spcBef>
                <a:spcPts val="600"/>
              </a:spcBef>
              <a:spcAft>
                <a:spcPts val="600"/>
              </a:spcAft>
              <a:buFont typeface="Arial" panose="020B0604020202020204" pitchFamily="34" charset="0"/>
              <a:buNone/>
            </a:pPr>
            <a:r>
              <a:rPr lang="lv-LV" altLang="lv-LV" sz="2000">
                <a:latin typeface="Verdana" panose="020B0604030504040204" pitchFamily="34" charset="0"/>
              </a:rPr>
              <a:t>2) </a:t>
            </a:r>
            <a:r>
              <a:rPr lang="lv-LV" altLang="lv-LV" sz="2000" b="1">
                <a:solidFill>
                  <a:srgbClr val="C00000"/>
                </a:solidFill>
                <a:latin typeface="Verdana" panose="020B0604030504040204" pitchFamily="34" charset="0"/>
              </a:rPr>
              <a:t>juridiski saistoša un tieši piemērojama </a:t>
            </a:r>
            <a:r>
              <a:rPr lang="lv-LV" altLang="lv-LV" sz="2000">
                <a:latin typeface="Verdana" panose="020B0604030504040204" pitchFamily="34" charset="0"/>
              </a:rPr>
              <a:t>no 01.12.2009.</a:t>
            </a:r>
          </a:p>
          <a:p>
            <a:pPr algn="just">
              <a:spcBef>
                <a:spcPts val="600"/>
              </a:spcBef>
              <a:spcAft>
                <a:spcPts val="600"/>
              </a:spcAft>
              <a:buFont typeface="Arial" panose="020B0604020202020204" pitchFamily="34" charset="0"/>
              <a:buNone/>
            </a:pPr>
            <a:r>
              <a:rPr lang="lv-LV" altLang="lv-LV" sz="2000">
                <a:latin typeface="Verdana" panose="020B0604030504040204" pitchFamily="34" charset="0"/>
              </a:rPr>
              <a:t>3) attiecas uz dalībvalstīm tikai tad, kad tās </a:t>
            </a:r>
            <a:r>
              <a:rPr lang="lv-LV" altLang="lv-LV" sz="2000" b="1">
                <a:solidFill>
                  <a:srgbClr val="C00000"/>
                </a:solidFill>
                <a:latin typeface="Verdana" panose="020B0604030504040204" pitchFamily="34" charset="0"/>
              </a:rPr>
              <a:t>īsteno ES tiesību aktus</a:t>
            </a: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anim calcmode="lin" valueType="num">
                                      <p:cBhvr>
                                        <p:cTn id="8"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25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anim calcmode="lin" valueType="num">
                                      <p:cBhvr>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25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500"/>
                                        <p:tgtEl>
                                          <p:spTgt spid="22531">
                                            <p:txEl>
                                              <p:pRg st="2" end="2"/>
                                            </p:txEl>
                                          </p:spTgt>
                                        </p:tgtEl>
                                      </p:cBhvr>
                                    </p:animEffect>
                                    <p:anim calcmode="lin" valueType="num">
                                      <p:cBhvr>
                                        <p:cTn id="18"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253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500"/>
                                        <p:tgtEl>
                                          <p:spTgt spid="22531">
                                            <p:txEl>
                                              <p:pRg st="3" end="3"/>
                                            </p:txEl>
                                          </p:spTgt>
                                        </p:tgtEl>
                                      </p:cBhvr>
                                    </p:animEffect>
                                    <p:anim calcmode="lin" valueType="num">
                                      <p:cBhvr>
                                        <p:cTn id="23"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2253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500"/>
                                        <p:tgtEl>
                                          <p:spTgt spid="22531">
                                            <p:txEl>
                                              <p:pRg st="4" end="4"/>
                                            </p:txEl>
                                          </p:spTgt>
                                        </p:tgtEl>
                                      </p:cBhvr>
                                    </p:animEffect>
                                    <p:anim calcmode="lin" valueType="num">
                                      <p:cBhvr>
                                        <p:cTn id="28"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397EAFB-6D77-48C3-95FD-4F6B30553ED0}"/>
              </a:ext>
            </a:extLst>
          </p:cNvPr>
          <p:cNvSpPr>
            <a:spLocks noGrp="1"/>
          </p:cNvSpPr>
          <p:nvPr>
            <p:ph type="title"/>
          </p:nvPr>
        </p:nvSpPr>
        <p:spPr>
          <a:xfrm>
            <a:off x="1900238" y="381000"/>
            <a:ext cx="6938962" cy="1858963"/>
          </a:xfrm>
        </p:spPr>
        <p:txBody>
          <a:bodyPr/>
          <a:lstStyle/>
          <a:p>
            <a:pPr algn="just"/>
            <a:r>
              <a:rPr lang="lv-LV" altLang="lv-LV" sz="1800" b="0">
                <a:ea typeface="MS PGothic" panose="020B0600070205080204" pitchFamily="34" charset="-128"/>
              </a:rPr>
              <a:t>Eiropas Parlamenta un Padomes 2021. gada 24. jūnija </a:t>
            </a:r>
            <a:r>
              <a:rPr lang="lv-LV" altLang="lv-LV" sz="1800">
                <a:ea typeface="MS PGothic" panose="020B0600070205080204" pitchFamily="34" charset="-128"/>
              </a:rPr>
              <a:t>regula (ES) 2021/1060</a:t>
            </a:r>
            <a:r>
              <a:rPr lang="lv-LV" altLang="lv-LV" sz="1400">
                <a:ea typeface="MS PGothic" panose="020B0600070205080204" pitchFamily="34" charset="-128"/>
              </a:rPr>
              <a:t>, </a:t>
            </a:r>
            <a:r>
              <a:rPr lang="lv-LV" altLang="lv-LV" sz="1400" b="0">
                <a:ea typeface="MS PGothic" panose="020B0600070205080204" pitchFamily="34" charset="-128"/>
              </a:rPr>
              <a:t>ar ko paredz kopīgus noteikumus par Eiropas Reģionālās attīstības fondu, Eiropas Sociālo fondu Plus, Kohēzijas fondu, Taisnīgas pārkārtošanās fondu un Eiropas Jūrlietu, zvejniecības un akvakultūras fondu un finanšu noteikumus attiecībā uz tiem un uz Patvēruma, migrācijas un integrācijas fondu, Iekšējās drošības fondu un Finansiāla atbalsta instrumentu robežu pārvaldībai un vīzu politikai</a:t>
            </a:r>
          </a:p>
        </p:txBody>
      </p:sp>
      <p:sp>
        <p:nvSpPr>
          <p:cNvPr id="15363" name="Content Placeholder 2">
            <a:extLst>
              <a:ext uri="{FF2B5EF4-FFF2-40B4-BE49-F238E27FC236}">
                <a16:creationId xmlns:a16="http://schemas.microsoft.com/office/drawing/2014/main" id="{3CF64A2A-BCA4-44F2-AA10-CA19637DCAF4}"/>
              </a:ext>
            </a:extLst>
          </p:cNvPr>
          <p:cNvSpPr>
            <a:spLocks noGrp="1"/>
          </p:cNvSpPr>
          <p:nvPr>
            <p:ph idx="1"/>
          </p:nvPr>
        </p:nvSpPr>
        <p:spPr>
          <a:xfrm>
            <a:off x="390525" y="2239963"/>
            <a:ext cx="8448675" cy="4389437"/>
          </a:xfrm>
        </p:spPr>
        <p:txBody>
          <a:bodyPr>
            <a:normAutofit lnSpcReduction="10000"/>
          </a:bodyPr>
          <a:lstStyle/>
          <a:p>
            <a:pPr algn="ctr">
              <a:lnSpc>
                <a:spcPct val="90000"/>
              </a:lnSpc>
            </a:pPr>
            <a:r>
              <a:rPr lang="lv-LV" altLang="lv-LV" sz="1600" i="1" dirty="0">
                <a:solidFill>
                  <a:srgbClr val="333333"/>
                </a:solidFill>
                <a:ea typeface="MS PGothic" panose="020B0600070205080204" pitchFamily="34" charset="-128"/>
              </a:rPr>
              <a:t>9. pants. </a:t>
            </a:r>
            <a:r>
              <a:rPr lang="lv-LV" altLang="lv-LV" sz="1600" b="1" dirty="0">
                <a:solidFill>
                  <a:srgbClr val="333333"/>
                </a:solidFill>
                <a:ea typeface="MS PGothic" panose="020B0600070205080204" pitchFamily="34" charset="-128"/>
              </a:rPr>
              <a:t>Horizontālie principi</a:t>
            </a:r>
          </a:p>
          <a:p>
            <a:pPr algn="ctr">
              <a:lnSpc>
                <a:spcPct val="90000"/>
              </a:lnSpc>
            </a:pPr>
            <a:endParaRPr lang="lv-LV" altLang="lv-LV" sz="1100" b="1" dirty="0">
              <a:solidFill>
                <a:srgbClr val="333333"/>
              </a:solidFill>
              <a:ea typeface="MS PGothic" panose="020B0600070205080204" pitchFamily="34" charset="-128"/>
            </a:endParaRPr>
          </a:p>
          <a:p>
            <a:pPr algn="just">
              <a:spcBef>
                <a:spcPts val="600"/>
              </a:spcBef>
              <a:spcAft>
                <a:spcPts val="600"/>
              </a:spcAft>
            </a:pPr>
            <a:r>
              <a:rPr lang="lv-LV" altLang="lv-LV" sz="1800" dirty="0">
                <a:solidFill>
                  <a:srgbClr val="333333"/>
                </a:solidFill>
                <a:ea typeface="MS PGothic" panose="020B0600070205080204" pitchFamily="34" charset="-128"/>
              </a:rPr>
              <a:t>1.</a:t>
            </a:r>
            <a:r>
              <a:rPr lang="lv-LV" altLang="lv-LV" sz="1800" b="1" dirty="0">
                <a:solidFill>
                  <a:srgbClr val="333333"/>
                </a:solidFill>
                <a:ea typeface="MS PGothic" panose="020B0600070205080204" pitchFamily="34" charset="-128"/>
              </a:rPr>
              <a:t>Dalībvalstis un Komisija </a:t>
            </a:r>
            <a:r>
              <a:rPr lang="lv-LV" altLang="lv-LV" sz="1800" b="1" u="sng" dirty="0">
                <a:solidFill>
                  <a:srgbClr val="333333"/>
                </a:solidFill>
                <a:ea typeface="MS PGothic" panose="020B0600070205080204" pitchFamily="34" charset="-128"/>
              </a:rPr>
              <a:t>fondu apguvē</a:t>
            </a:r>
            <a:r>
              <a:rPr lang="lv-LV" altLang="lv-LV" sz="1800" b="1" dirty="0">
                <a:solidFill>
                  <a:srgbClr val="333333"/>
                </a:solidFill>
                <a:ea typeface="MS PGothic" panose="020B0600070205080204" pitchFamily="34" charset="-128"/>
              </a:rPr>
              <a:t> nodrošina </a:t>
            </a:r>
            <a:r>
              <a:rPr lang="lv-LV" altLang="lv-LV" sz="1800" b="1" dirty="0">
                <a:solidFill>
                  <a:srgbClr val="C00000"/>
                </a:solidFill>
                <a:ea typeface="MS PGothic" panose="020B0600070205080204" pitchFamily="34" charset="-128"/>
              </a:rPr>
              <a:t>pamattiesību ievērošanu </a:t>
            </a:r>
            <a:r>
              <a:rPr lang="lv-LV" altLang="lv-LV" sz="1800" b="1" dirty="0">
                <a:solidFill>
                  <a:srgbClr val="333333"/>
                </a:solidFill>
                <a:ea typeface="MS PGothic" panose="020B0600070205080204" pitchFamily="34" charset="-128"/>
              </a:rPr>
              <a:t>un </a:t>
            </a:r>
            <a:r>
              <a:rPr lang="lv-LV" altLang="lv-LV" sz="1800" b="1" dirty="0">
                <a:solidFill>
                  <a:srgbClr val="C00000"/>
                </a:solidFill>
                <a:ea typeface="MS PGothic" panose="020B0600070205080204" pitchFamily="34" charset="-128"/>
              </a:rPr>
              <a:t>atbilstību Eiropas Savienības Pamattiesību hartai</a:t>
            </a:r>
            <a:r>
              <a:rPr lang="lv-LV" altLang="lv-LV" sz="1800" b="1" dirty="0">
                <a:solidFill>
                  <a:srgbClr val="333333"/>
                </a:solidFill>
                <a:ea typeface="MS PGothic" panose="020B0600070205080204" pitchFamily="34" charset="-128"/>
              </a:rPr>
              <a:t>.</a:t>
            </a:r>
          </a:p>
          <a:p>
            <a:pPr algn="just">
              <a:lnSpc>
                <a:spcPct val="90000"/>
              </a:lnSpc>
              <a:spcBef>
                <a:spcPts val="600"/>
              </a:spcBef>
              <a:spcAft>
                <a:spcPts val="600"/>
              </a:spcAft>
            </a:pPr>
            <a:r>
              <a:rPr lang="lv-LV" altLang="lv-LV" sz="1400" dirty="0">
                <a:solidFill>
                  <a:srgbClr val="333333"/>
                </a:solidFill>
                <a:ea typeface="MS PGothic" panose="020B0600070205080204" pitchFamily="34" charset="-128"/>
              </a:rPr>
              <a:t>2. Dalībvalstis un Komisija nodrošina, lai visā programmu sagatavošanā, īstenošanā uzraudzīšanā, ziņojumu izstrādē un novērtēšanā tiktu ņemta vērā un veicināta vīriešu un sieviešu līdztiesība, dzimumu līdztiesības aspekta integrēšana un </a:t>
            </a:r>
            <a:r>
              <a:rPr lang="lv-LV" altLang="lv-LV" sz="1400" dirty="0" err="1">
                <a:solidFill>
                  <a:srgbClr val="333333"/>
                </a:solidFill>
                <a:ea typeface="MS PGothic" panose="020B0600070205080204" pitchFamily="34" charset="-128"/>
              </a:rPr>
              <a:t>dzimumperspektīvas</a:t>
            </a:r>
            <a:r>
              <a:rPr lang="lv-LV" altLang="lv-LV" sz="1400" dirty="0">
                <a:solidFill>
                  <a:srgbClr val="333333"/>
                </a:solidFill>
                <a:ea typeface="MS PGothic" panose="020B0600070205080204" pitchFamily="34" charset="-128"/>
              </a:rPr>
              <a:t> integrēšana.</a:t>
            </a:r>
          </a:p>
          <a:p>
            <a:pPr algn="just">
              <a:lnSpc>
                <a:spcPct val="90000"/>
              </a:lnSpc>
              <a:spcBef>
                <a:spcPts val="600"/>
              </a:spcBef>
              <a:spcAft>
                <a:spcPts val="600"/>
              </a:spcAft>
            </a:pPr>
            <a:r>
              <a:rPr lang="lv-LV" altLang="lv-LV" sz="1400" dirty="0">
                <a:solidFill>
                  <a:srgbClr val="333333"/>
                </a:solidFill>
                <a:ea typeface="MS PGothic" panose="020B0600070205080204" pitchFamily="34" charset="-128"/>
              </a:rPr>
              <a:t>3. Dalībvalstis un Komisija veic atbilstošus pasākumus, lai programmu sagatavošanas, īstenošanas uzraudzības, ziņošanas un novērtēšanas laikā novērstu jebkādu diskrimināciju dzimuma, rases vai etniskās izcelsmes, ticības vai pārliecības, invaliditātes, vecuma vai seksuālās orientācijas dēļ. Visā programmu sagatavošanas un īstenošanas laikā jo īpaši ņem vērā </a:t>
            </a:r>
            <a:r>
              <a:rPr lang="lv-LV" altLang="lv-LV" sz="1400" dirty="0" err="1">
                <a:solidFill>
                  <a:srgbClr val="333333"/>
                </a:solidFill>
                <a:ea typeface="MS PGothic" panose="020B0600070205080204" pitchFamily="34" charset="-128"/>
              </a:rPr>
              <a:t>piekļūstamības</a:t>
            </a:r>
            <a:r>
              <a:rPr lang="lv-LV" altLang="lv-LV" sz="1400" dirty="0">
                <a:solidFill>
                  <a:srgbClr val="333333"/>
                </a:solidFill>
                <a:ea typeface="MS PGothic" panose="020B0600070205080204" pitchFamily="34" charset="-128"/>
              </a:rPr>
              <a:t> nodrošināšanu personām ar invaliditāti.</a:t>
            </a:r>
          </a:p>
          <a:p>
            <a:pPr algn="just">
              <a:lnSpc>
                <a:spcPct val="90000"/>
              </a:lnSpc>
              <a:spcBef>
                <a:spcPts val="600"/>
              </a:spcBef>
              <a:spcAft>
                <a:spcPts val="600"/>
              </a:spcAft>
            </a:pPr>
            <a:r>
              <a:rPr lang="lv-LV" altLang="lv-LV" sz="1400" dirty="0">
                <a:solidFill>
                  <a:srgbClr val="333333"/>
                </a:solidFill>
                <a:ea typeface="MS PGothic" panose="020B0600070205080204" pitchFamily="34" charset="-128"/>
              </a:rPr>
              <a:t>4. Fondu mērķus īsteno saskaņā ar mērķi veicināt ilgtspējīgu attīstību, kā noteikts LESD 11. pantā, ņemot vērā ANO ilgtspējīgas attīstības mērķus, Parīzes nolīgumu un principu “nenodari būtisku kaitējumu”.</a:t>
            </a:r>
          </a:p>
          <a:p>
            <a:pPr algn="just">
              <a:lnSpc>
                <a:spcPct val="90000"/>
              </a:lnSpc>
            </a:pPr>
            <a:r>
              <a:rPr lang="lv-LV" altLang="lv-LV" sz="1400" dirty="0">
                <a:solidFill>
                  <a:srgbClr val="333333"/>
                </a:solidFill>
                <a:ea typeface="MS PGothic" panose="020B0600070205080204" pitchFamily="34" charset="-128"/>
              </a:rPr>
              <a:t>Fondu mērķus īsteno, pilnībā ievērojot Savienības </a:t>
            </a:r>
            <a:r>
              <a:rPr lang="lv-LV" altLang="lv-LV" sz="1400" i="1" dirty="0" err="1">
                <a:solidFill>
                  <a:srgbClr val="333333"/>
                </a:solidFill>
                <a:ea typeface="MS PGothic" panose="020B0600070205080204" pitchFamily="34" charset="-128"/>
              </a:rPr>
              <a:t>acquis</a:t>
            </a:r>
            <a:r>
              <a:rPr lang="lv-LV" altLang="lv-LV" sz="1400" dirty="0">
                <a:solidFill>
                  <a:srgbClr val="333333"/>
                </a:solidFill>
                <a:ea typeface="MS PGothic" panose="020B0600070205080204" pitchFamily="34" charset="-128"/>
              </a:rPr>
              <a:t> vides jomā.</a:t>
            </a:r>
          </a:p>
        </p:txBody>
      </p:sp>
      <p:sp>
        <p:nvSpPr>
          <p:cNvPr id="24580" name="Slide Number Placeholder 5">
            <a:extLst>
              <a:ext uri="{FF2B5EF4-FFF2-40B4-BE49-F238E27FC236}">
                <a16:creationId xmlns:a16="http://schemas.microsoft.com/office/drawing/2014/main" id="{E9E19DB3-20A7-4204-8B74-E3338D7714CE}"/>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EF7F1C7-6F8F-4AB5-8F14-2558A3C30189}" type="slidenum">
              <a:rPr lang="en-US" altLang="lv-LV" sz="1000" smtClean="0">
                <a:solidFill>
                  <a:srgbClr val="898989"/>
                </a:solidFill>
                <a:latin typeface="Verdana" panose="020B0604030504040204" pitchFamily="34" charset="0"/>
              </a:rPr>
              <a:pPr>
                <a:spcBef>
                  <a:spcPct val="0"/>
                </a:spcBef>
                <a:buFontTx/>
                <a:buNone/>
              </a:pPr>
              <a:t>9</a:t>
            </a:fld>
            <a:endParaRPr lang="en-US" altLang="lv-LV" sz="1000">
              <a:solidFill>
                <a:srgbClr val="898989"/>
              </a:solidFill>
              <a:latin typeface="Verdan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363">
                                            <p:txEl>
                                              <p:pRg st="2" end="2"/>
                                            </p:txEl>
                                          </p:spTgt>
                                        </p:tgtEl>
                                      </p:cBhvr>
                                    </p:animEffect>
                                    <p:animScale>
                                      <p:cBhvr>
                                        <p:cTn id="7" dur="250" autoRev="1" fill="hold"/>
                                        <p:tgtEl>
                                          <p:spTgt spid="1536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1234</TotalTime>
  <Words>3800</Words>
  <Application>Microsoft Office PowerPoint</Application>
  <PresentationFormat>On-screen Show (4:3)</PresentationFormat>
  <Paragraphs>286</Paragraphs>
  <Slides>27</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Meiryo</vt:lpstr>
      <vt:lpstr>MS PGothic</vt:lpstr>
      <vt:lpstr>MS PGothic</vt:lpstr>
      <vt:lpstr>Arial</vt:lpstr>
      <vt:lpstr>Calibri</vt:lpstr>
      <vt:lpstr>Times New Roman</vt:lpstr>
      <vt:lpstr>Vani</vt:lpstr>
      <vt:lpstr>Verdana</vt:lpstr>
      <vt:lpstr>Wingdings</vt:lpstr>
      <vt:lpstr>89_Prezentacija_templateLV</vt:lpstr>
      <vt:lpstr>Pamattiesības ES Pamattiesību harta</vt:lpstr>
      <vt:lpstr>Apskatāmie jautājumi</vt:lpstr>
      <vt:lpstr>Jēdzienu izpratne</vt:lpstr>
      <vt:lpstr>Cilvēktiesības = Pamatbrīvības = Pamattiesības?</vt:lpstr>
      <vt:lpstr>PowerPoint Presentation</vt:lpstr>
      <vt:lpstr>PowerPoint Presentation</vt:lpstr>
      <vt:lpstr>Pamattiesības  Eiropas Savienībā</vt:lpstr>
      <vt:lpstr>Pamattiesību hartas  saistošais spēks</vt:lpstr>
      <vt:lpstr>Eiropas Parlamenta un Padomes 2021. gada 24. jūnija regula (ES) 2021/1060, ar ko paredz kopīgus noteikumus par Eiropas Reģionālās attīstības fondu, Eiropas Sociālo fondu Plus, Kohēzijas fondu, Taisnīgas pārkārtošanās fondu un Eiropas Jūrlietu, zvejniecības un akvakultūras fondu un finanšu noteikumus attiecībā uz tiem un uz Patvēruma, migrācijas un integrācijas fondu, Iekšējās drošības fondu un Finansiāla atbalsta instrumentu robežu pārvaldībai un vīzu politikai</vt:lpstr>
      <vt:lpstr>Pamattiesību harta</vt:lpstr>
      <vt:lpstr>Pamattiesību hartas mērķi</vt:lpstr>
      <vt:lpstr>Pamattiesību hartas iedalījums</vt:lpstr>
      <vt:lpstr>Hartas I sadaļa: CIEŅA (1.-5. pants)</vt:lpstr>
      <vt:lpstr>Hartas II sadaļa: BRĪVĪBA (6.-19. pants)</vt:lpstr>
      <vt:lpstr>Hartas III sadaļa: VIENLĪDZĪBA (20.-26. pants)</vt:lpstr>
      <vt:lpstr>Hartas IV sadaļa: SOLIDARITĀTE (27.-38. pants)</vt:lpstr>
      <vt:lpstr>Hartas V sadaļa: PILSOŅU TIESĪBAS (39.-46. pants)</vt:lpstr>
      <vt:lpstr>Hartas VI sadaļa: TIESISKUMS (47.-50. pants)</vt:lpstr>
      <vt:lpstr>Hartas VII sadaļa:  VISPĀRĪGIE NOTEIKUMI (51.-54. pants)</vt:lpstr>
      <vt:lpstr>PowerPoint Presentation</vt:lpstr>
      <vt:lpstr>PowerPoint Presentation</vt:lpstr>
      <vt:lpstr>Apskatāmie jautājumi</vt:lpstr>
      <vt:lpstr>Kontroljautājumi atbilstības Pamattiesību hartai pārbaudei</vt:lpstr>
      <vt:lpstr>Kontroljautājumi atbilstības Pamattiesību hartai pārbaudei</vt:lpstr>
      <vt:lpstr>Ziņošana par neatbilstību  Pamattiesību hartai (vienlīdzība, nediskriminācija, iekļaušana, pamattiesības)</vt:lpstr>
      <vt:lpstr>Ziņojuma par neatbilstībām  SATURS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Inese Vilcāne</cp:lastModifiedBy>
  <cp:revision>99</cp:revision>
  <cp:lastPrinted>2022-05-03T09:27:36Z</cp:lastPrinted>
  <dcterms:created xsi:type="dcterms:W3CDTF">2014-11-20T14:46:47Z</dcterms:created>
  <dcterms:modified xsi:type="dcterms:W3CDTF">2022-05-09T06:40:10Z</dcterms:modified>
</cp:coreProperties>
</file>