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21" r:id="rId4"/>
    <p:sldId id="324" r:id="rId5"/>
    <p:sldId id="314" r:id="rId6"/>
    <p:sldId id="269" r:id="rId7"/>
    <p:sldId id="359" r:id="rId8"/>
    <p:sldId id="389" r:id="rId9"/>
    <p:sldId id="358" r:id="rId10"/>
    <p:sldId id="360" r:id="rId11"/>
    <p:sldId id="374" r:id="rId12"/>
    <p:sldId id="382" r:id="rId13"/>
    <p:sldId id="384" r:id="rId14"/>
    <p:sldId id="385" r:id="rId15"/>
    <p:sldId id="351" r:id="rId16"/>
    <p:sldId id="379" r:id="rId17"/>
    <p:sldId id="377" r:id="rId18"/>
    <p:sldId id="390" r:id="rId19"/>
    <p:sldId id="381" r:id="rId20"/>
    <p:sldId id="371" r:id="rId21"/>
    <p:sldId id="373" r:id="rId22"/>
    <p:sldId id="387" r:id="rId23"/>
    <p:sldId id="388" r:id="rId24"/>
    <p:sldId id="363" r:id="rId25"/>
    <p:sldId id="366" r:id="rId26"/>
    <p:sldId id="367" r:id="rId27"/>
    <p:sldId id="372" r:id="rId28"/>
    <p:sldId id="368" r:id="rId29"/>
    <p:sldId id="369" r:id="rId30"/>
    <p:sldId id="386" r:id="rId31"/>
    <p:sldId id="370" r:id="rId32"/>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5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na Kregere-Medne" userId="78c7d0c9965e0407" providerId="LiveId" clId="{09C79907-C45A-4857-80BC-94C6DCD36BD5}"/>
    <pc:docChg chg="modSld">
      <pc:chgData name="Guna Kregere-Medne" userId="78c7d0c9965e0407" providerId="LiveId" clId="{09C79907-C45A-4857-80BC-94C6DCD36BD5}" dt="2018-10-25T17:26:55.093" v="1" actId="14100"/>
      <pc:docMkLst>
        <pc:docMk/>
      </pc:docMkLst>
      <pc:sldChg chg="modSp">
        <pc:chgData name="Guna Kregere-Medne" userId="78c7d0c9965e0407" providerId="LiveId" clId="{09C79907-C45A-4857-80BC-94C6DCD36BD5}" dt="2018-10-25T17:26:55.093" v="1" actId="14100"/>
        <pc:sldMkLst>
          <pc:docMk/>
          <pc:sldMk cId="3389056869" sldId="389"/>
        </pc:sldMkLst>
        <pc:picChg chg="mod">
          <ac:chgData name="Guna Kregere-Medne" userId="78c7d0c9965e0407" providerId="LiveId" clId="{09C79907-C45A-4857-80BC-94C6DCD36BD5}" dt="2018-10-25T17:26:55.093" v="1" actId="14100"/>
          <ac:picMkLst>
            <pc:docMk/>
            <pc:sldMk cId="3389056869" sldId="389"/>
            <ac:picMk id="4" creationId="{056DBB05-AC6A-4435-B875-39CC4AADA81A}"/>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3.jpeg"/></Relationships>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ata6.xml.rels><?xml version="1.0" encoding="UTF-8" standalone="yes"?>
<Relationships xmlns="http://schemas.openxmlformats.org/package/2006/relationships"><Relationship Id="rId1" Type="http://schemas.openxmlformats.org/officeDocument/2006/relationships/image" Target="../media/image10.jpeg"/></Relationships>
</file>

<file path=ppt/diagrams/_rels/data7.xml.rels><?xml version="1.0" encoding="UTF-8" standalone="yes"?>
<Relationships xmlns="http://schemas.openxmlformats.org/package/2006/relationships"><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B70450-476D-4204-907A-D23F37AA6D32}" type="doc">
      <dgm:prSet loTypeId="urn:microsoft.com/office/officeart/2005/8/layout/vList3" loCatId="picture" qsTypeId="urn:microsoft.com/office/officeart/2005/8/quickstyle/simple1" qsCatId="simple" csTypeId="urn:microsoft.com/office/officeart/2005/8/colors/colorful5" csCatId="colorful" phldr="1"/>
      <dgm:spPr/>
    </dgm:pt>
    <dgm:pt modelId="{35683E0B-1A8D-4BEC-9079-1D22729A8F6E}">
      <dgm:prSet phldrT="[Text]" custT="1"/>
      <dgm:spPr/>
      <dgm:t>
        <a:bodyPr/>
        <a:lstStyle/>
        <a:p>
          <a:r>
            <a:rPr lang="lv-LV" sz="1700" dirty="0">
              <a:solidFill>
                <a:schemeClr val="tx1"/>
              </a:solidFill>
            </a:rPr>
            <a:t>Psihologa konsultācijas </a:t>
          </a:r>
          <a:r>
            <a:rPr lang="lv-LV" sz="1200" dirty="0">
              <a:solidFill>
                <a:schemeClr val="tx1"/>
              </a:solidFill>
            </a:rPr>
            <a:t>- adoptētājiem, audžuģimenēm, aizbildņiem, viesģimenēm, ģimenēm ar bērniem krīzes situācijā un bez vecāku gādības palikušiem bērniem</a:t>
          </a:r>
        </a:p>
      </dgm:t>
    </dgm:pt>
    <dgm:pt modelId="{6B004206-DDDB-44BD-99F3-8373419023AC}" type="parTrans" cxnId="{6185FFEC-18DA-4457-94FF-31573807094B}">
      <dgm:prSet/>
      <dgm:spPr/>
      <dgm:t>
        <a:bodyPr/>
        <a:lstStyle/>
        <a:p>
          <a:endParaRPr lang="lv-LV"/>
        </a:p>
      </dgm:t>
    </dgm:pt>
    <dgm:pt modelId="{790FA9FE-1A4F-4ACF-AFC2-F7F8E8399F29}" type="sibTrans" cxnId="{6185FFEC-18DA-4457-94FF-31573807094B}">
      <dgm:prSet/>
      <dgm:spPr/>
      <dgm:t>
        <a:bodyPr/>
        <a:lstStyle/>
        <a:p>
          <a:endParaRPr lang="lv-LV"/>
        </a:p>
      </dgm:t>
    </dgm:pt>
    <dgm:pt modelId="{244804A0-A2CB-4AD4-9B63-D3AE1BB5ED7F}">
      <dgm:prSet phldrT="[Text]" custT="1"/>
      <dgm:spPr/>
      <dgm:t>
        <a:bodyPr/>
        <a:lstStyle/>
        <a:p>
          <a:r>
            <a:rPr lang="lv-LV" sz="1600" dirty="0">
              <a:solidFill>
                <a:schemeClr val="tx1"/>
              </a:solidFill>
            </a:rPr>
            <a:t>Potenciālo audžuģimeņu apmācības</a:t>
          </a:r>
        </a:p>
      </dgm:t>
    </dgm:pt>
    <dgm:pt modelId="{83E7667C-20B0-4D47-8A35-616C9354E542}" type="parTrans" cxnId="{98B45818-17D1-4784-9E78-EC1B303EE0C2}">
      <dgm:prSet/>
      <dgm:spPr/>
      <dgm:t>
        <a:bodyPr/>
        <a:lstStyle/>
        <a:p>
          <a:endParaRPr lang="lv-LV"/>
        </a:p>
      </dgm:t>
    </dgm:pt>
    <dgm:pt modelId="{F210EACF-244C-4460-9896-D035A0F1F2E3}" type="sibTrans" cxnId="{98B45818-17D1-4784-9E78-EC1B303EE0C2}">
      <dgm:prSet/>
      <dgm:spPr/>
      <dgm:t>
        <a:bodyPr/>
        <a:lstStyle/>
        <a:p>
          <a:endParaRPr lang="lv-LV"/>
        </a:p>
      </dgm:t>
    </dgm:pt>
    <dgm:pt modelId="{D53E7656-61BA-4973-B915-A87C20C1AB1B}">
      <dgm:prSet phldrT="[Text]" custT="1"/>
      <dgm:spPr/>
      <dgm:t>
        <a:bodyPr/>
        <a:lstStyle/>
        <a:p>
          <a:r>
            <a:rPr lang="lv-LV" sz="1600" dirty="0">
              <a:solidFill>
                <a:schemeClr val="tx1"/>
              </a:solidFill>
            </a:rPr>
            <a:t>Atbalsta grupu organizēšana</a:t>
          </a:r>
        </a:p>
      </dgm:t>
    </dgm:pt>
    <dgm:pt modelId="{6D08F34E-2954-4AD7-ACE2-802E43663CAA}" type="parTrans" cxnId="{FC9F6488-2F4C-4947-B848-A6CDB36070A1}">
      <dgm:prSet/>
      <dgm:spPr/>
      <dgm:t>
        <a:bodyPr/>
        <a:lstStyle/>
        <a:p>
          <a:endParaRPr lang="lv-LV"/>
        </a:p>
      </dgm:t>
    </dgm:pt>
    <dgm:pt modelId="{46C32917-3B99-4CE3-B277-BC4E3DB6AD7C}" type="sibTrans" cxnId="{FC9F6488-2F4C-4947-B848-A6CDB36070A1}">
      <dgm:prSet/>
      <dgm:spPr/>
      <dgm:t>
        <a:bodyPr/>
        <a:lstStyle/>
        <a:p>
          <a:endParaRPr lang="lv-LV"/>
        </a:p>
      </dgm:t>
    </dgm:pt>
    <dgm:pt modelId="{94E85B42-A944-463B-BB6E-2C8C996CB3C4}">
      <dgm:prSet phldrT="[Text]" custT="1"/>
      <dgm:spPr/>
      <dgm:t>
        <a:bodyPr/>
        <a:lstStyle/>
        <a:p>
          <a:r>
            <a:rPr lang="lv-LV" sz="1600" dirty="0">
              <a:solidFill>
                <a:schemeClr val="tx1"/>
              </a:solidFill>
            </a:rPr>
            <a:t>Pilnveides apmācības audžuģimenēm</a:t>
          </a:r>
        </a:p>
      </dgm:t>
    </dgm:pt>
    <dgm:pt modelId="{61D69ED2-2F79-4389-B3BC-83D00D9084C3}" type="parTrans" cxnId="{440D38C2-C53E-4F27-AE8C-3DFFF02AA79C}">
      <dgm:prSet/>
      <dgm:spPr/>
      <dgm:t>
        <a:bodyPr/>
        <a:lstStyle/>
        <a:p>
          <a:endParaRPr lang="lv-LV"/>
        </a:p>
      </dgm:t>
    </dgm:pt>
    <dgm:pt modelId="{1AA46F8E-1DB0-40BD-800E-A6171A6E0D34}" type="sibTrans" cxnId="{440D38C2-C53E-4F27-AE8C-3DFFF02AA79C}">
      <dgm:prSet/>
      <dgm:spPr/>
      <dgm:t>
        <a:bodyPr/>
        <a:lstStyle/>
        <a:p>
          <a:endParaRPr lang="lv-LV"/>
        </a:p>
      </dgm:t>
    </dgm:pt>
    <dgm:pt modelId="{82663CAA-0E79-4334-95EB-FAB0CE39D18B}">
      <dgm:prSet phldrT="[Text]" custT="1"/>
      <dgm:spPr/>
      <dgm:t>
        <a:bodyPr/>
        <a:lstStyle/>
        <a:p>
          <a:r>
            <a:rPr lang="lv-LV" sz="1600" dirty="0">
              <a:solidFill>
                <a:schemeClr val="tx1"/>
              </a:solidFill>
            </a:rPr>
            <a:t>Reģionālie audžuģimeņu salidojumi</a:t>
          </a:r>
        </a:p>
      </dgm:t>
    </dgm:pt>
    <dgm:pt modelId="{7E700D6F-F3EE-4717-B4FB-B954C0B1BBCF}" type="parTrans" cxnId="{3BFF96D3-F4EA-48AB-8022-61C74BF49408}">
      <dgm:prSet/>
      <dgm:spPr/>
      <dgm:t>
        <a:bodyPr/>
        <a:lstStyle/>
        <a:p>
          <a:endParaRPr lang="lv-LV"/>
        </a:p>
      </dgm:t>
    </dgm:pt>
    <dgm:pt modelId="{082185C0-4694-43E6-AA97-0A139E681823}" type="sibTrans" cxnId="{3BFF96D3-F4EA-48AB-8022-61C74BF49408}">
      <dgm:prSet/>
      <dgm:spPr/>
      <dgm:t>
        <a:bodyPr/>
        <a:lstStyle/>
        <a:p>
          <a:endParaRPr lang="lv-LV"/>
        </a:p>
      </dgm:t>
    </dgm:pt>
    <dgm:pt modelId="{C490EF8F-122C-49B8-A87E-A9D8514FCCCF}">
      <dgm:prSet phldrT="[Text]" custT="1"/>
      <dgm:spPr/>
      <dgm:t>
        <a:bodyPr/>
        <a:lstStyle/>
        <a:p>
          <a:r>
            <a:rPr lang="lv-LV" sz="1600" dirty="0">
              <a:solidFill>
                <a:schemeClr val="tx1"/>
              </a:solidFill>
            </a:rPr>
            <a:t>Nometnes bērniem</a:t>
          </a:r>
        </a:p>
      </dgm:t>
    </dgm:pt>
    <dgm:pt modelId="{75A71678-EBCB-4CEA-A6FD-74FFDF515E12}" type="parTrans" cxnId="{DA866903-BC1C-4085-AB6C-7D839FD8247D}">
      <dgm:prSet/>
      <dgm:spPr/>
      <dgm:t>
        <a:bodyPr/>
        <a:lstStyle/>
        <a:p>
          <a:endParaRPr lang="lv-LV"/>
        </a:p>
      </dgm:t>
    </dgm:pt>
    <dgm:pt modelId="{2666E911-E27E-42A2-9E0C-4D968A6A3940}" type="sibTrans" cxnId="{DA866903-BC1C-4085-AB6C-7D839FD8247D}">
      <dgm:prSet/>
      <dgm:spPr/>
      <dgm:t>
        <a:bodyPr/>
        <a:lstStyle/>
        <a:p>
          <a:endParaRPr lang="lv-LV"/>
        </a:p>
      </dgm:t>
    </dgm:pt>
    <dgm:pt modelId="{E52D1F60-97C6-4EDB-A558-8A6D44815509}" type="pres">
      <dgm:prSet presAssocID="{34B70450-476D-4204-907A-D23F37AA6D32}" presName="linearFlow" presStyleCnt="0">
        <dgm:presLayoutVars>
          <dgm:dir/>
          <dgm:resizeHandles val="exact"/>
        </dgm:presLayoutVars>
      </dgm:prSet>
      <dgm:spPr/>
    </dgm:pt>
    <dgm:pt modelId="{19CBC335-1670-448B-9C7A-ADC8A3294961}" type="pres">
      <dgm:prSet presAssocID="{35683E0B-1A8D-4BEC-9079-1D22729A8F6E}" presName="composite" presStyleCnt="0"/>
      <dgm:spPr/>
    </dgm:pt>
    <dgm:pt modelId="{FF17A1C6-F535-4686-9138-77142CE40CE2}" type="pres">
      <dgm:prSet presAssocID="{35683E0B-1A8D-4BEC-9079-1D22729A8F6E}" presName="imgShp"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183732BD-B251-4340-8F45-382AC37C59DB}" type="pres">
      <dgm:prSet presAssocID="{35683E0B-1A8D-4BEC-9079-1D22729A8F6E}" presName="txShp" presStyleLbl="node1" presStyleIdx="0" presStyleCnt="6">
        <dgm:presLayoutVars>
          <dgm:bulletEnabled val="1"/>
        </dgm:presLayoutVars>
      </dgm:prSet>
      <dgm:spPr/>
      <dgm:t>
        <a:bodyPr/>
        <a:lstStyle/>
        <a:p>
          <a:endParaRPr lang="lv-LV"/>
        </a:p>
      </dgm:t>
    </dgm:pt>
    <dgm:pt modelId="{52E5A774-CBBF-4DD6-A5B7-BC9A096F7BD1}" type="pres">
      <dgm:prSet presAssocID="{790FA9FE-1A4F-4ACF-AFC2-F7F8E8399F29}" presName="spacing" presStyleCnt="0"/>
      <dgm:spPr/>
    </dgm:pt>
    <dgm:pt modelId="{DFE828E8-AD7A-4D3E-AE2E-FB56BEBC1813}" type="pres">
      <dgm:prSet presAssocID="{244804A0-A2CB-4AD4-9B63-D3AE1BB5ED7F}" presName="composite" presStyleCnt="0"/>
      <dgm:spPr/>
    </dgm:pt>
    <dgm:pt modelId="{8A1DC85D-962F-41FD-A1EF-7484EACD6A02}" type="pres">
      <dgm:prSet presAssocID="{244804A0-A2CB-4AD4-9B63-D3AE1BB5ED7F}" presName="imgShp" presStyleLbl="fgImgPlace1" presStyleIdx="1"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2F2BB91-521E-4378-8B38-2E4C3C1617E3}" type="pres">
      <dgm:prSet presAssocID="{244804A0-A2CB-4AD4-9B63-D3AE1BB5ED7F}" presName="txShp" presStyleLbl="node1" presStyleIdx="1" presStyleCnt="6" custLinFactNeighborX="708" custLinFactNeighborY="10545">
        <dgm:presLayoutVars>
          <dgm:bulletEnabled val="1"/>
        </dgm:presLayoutVars>
      </dgm:prSet>
      <dgm:spPr/>
      <dgm:t>
        <a:bodyPr/>
        <a:lstStyle/>
        <a:p>
          <a:endParaRPr lang="lv-LV"/>
        </a:p>
      </dgm:t>
    </dgm:pt>
    <dgm:pt modelId="{686C9F62-5B28-4E31-8F5C-B982EBC2424E}" type="pres">
      <dgm:prSet presAssocID="{F210EACF-244C-4460-9896-D035A0F1F2E3}" presName="spacing" presStyleCnt="0"/>
      <dgm:spPr/>
    </dgm:pt>
    <dgm:pt modelId="{4A185FA1-0E8E-41B1-A3B3-E5D44003D9BE}" type="pres">
      <dgm:prSet presAssocID="{D53E7656-61BA-4973-B915-A87C20C1AB1B}" presName="composite" presStyleCnt="0"/>
      <dgm:spPr/>
    </dgm:pt>
    <dgm:pt modelId="{7CA0796A-5F1A-4909-B6C6-3E9BCEE41F60}" type="pres">
      <dgm:prSet presAssocID="{D53E7656-61BA-4973-B915-A87C20C1AB1B}" presName="imgShp" presStyleLbl="fgImgPlace1" presStyleIdx="2"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3A13A7A9-D2F6-46B6-8BEA-896D925D550C}" type="pres">
      <dgm:prSet presAssocID="{D53E7656-61BA-4973-B915-A87C20C1AB1B}" presName="txShp" presStyleLbl="node1" presStyleIdx="2" presStyleCnt="6">
        <dgm:presLayoutVars>
          <dgm:bulletEnabled val="1"/>
        </dgm:presLayoutVars>
      </dgm:prSet>
      <dgm:spPr/>
      <dgm:t>
        <a:bodyPr/>
        <a:lstStyle/>
        <a:p>
          <a:endParaRPr lang="lv-LV"/>
        </a:p>
      </dgm:t>
    </dgm:pt>
    <dgm:pt modelId="{85C5A137-6091-44CE-93F4-0A82F2985060}" type="pres">
      <dgm:prSet presAssocID="{46C32917-3B99-4CE3-B277-BC4E3DB6AD7C}" presName="spacing" presStyleCnt="0"/>
      <dgm:spPr/>
    </dgm:pt>
    <dgm:pt modelId="{3C51D281-9716-4812-B282-8366710D7505}" type="pres">
      <dgm:prSet presAssocID="{94E85B42-A944-463B-BB6E-2C8C996CB3C4}" presName="composite" presStyleCnt="0"/>
      <dgm:spPr/>
    </dgm:pt>
    <dgm:pt modelId="{27B3460B-6024-41F5-ACE2-6DD65DF49795}" type="pres">
      <dgm:prSet presAssocID="{94E85B42-A944-463B-BB6E-2C8C996CB3C4}" presName="imgShp" presStyleLbl="fgImgPlace1" presStyleIdx="3"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966D7A3B-C9C1-4129-BDFA-AD86D1BE586D}" type="pres">
      <dgm:prSet presAssocID="{94E85B42-A944-463B-BB6E-2C8C996CB3C4}" presName="txShp" presStyleLbl="node1" presStyleIdx="3" presStyleCnt="6">
        <dgm:presLayoutVars>
          <dgm:bulletEnabled val="1"/>
        </dgm:presLayoutVars>
      </dgm:prSet>
      <dgm:spPr/>
      <dgm:t>
        <a:bodyPr/>
        <a:lstStyle/>
        <a:p>
          <a:endParaRPr lang="lv-LV"/>
        </a:p>
      </dgm:t>
    </dgm:pt>
    <dgm:pt modelId="{314D7E31-1881-4205-93C9-BAE312B784AB}" type="pres">
      <dgm:prSet presAssocID="{1AA46F8E-1DB0-40BD-800E-A6171A6E0D34}" presName="spacing" presStyleCnt="0"/>
      <dgm:spPr/>
    </dgm:pt>
    <dgm:pt modelId="{ED291B99-65C5-4B88-B99C-7394269A7BAE}" type="pres">
      <dgm:prSet presAssocID="{82663CAA-0E79-4334-95EB-FAB0CE39D18B}" presName="composite" presStyleCnt="0"/>
      <dgm:spPr/>
    </dgm:pt>
    <dgm:pt modelId="{28BDCD8C-86B4-4D32-88FF-EAD30CD52A2E}" type="pres">
      <dgm:prSet presAssocID="{82663CAA-0E79-4334-95EB-FAB0CE39D18B}" presName="imgShp" presStyleLbl="fgImgPlace1" presStyleIdx="4"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EB053C9A-22E8-4B65-8BD8-91D2906B793D}" type="pres">
      <dgm:prSet presAssocID="{82663CAA-0E79-4334-95EB-FAB0CE39D18B}" presName="txShp" presStyleLbl="node1" presStyleIdx="4" presStyleCnt="6">
        <dgm:presLayoutVars>
          <dgm:bulletEnabled val="1"/>
        </dgm:presLayoutVars>
      </dgm:prSet>
      <dgm:spPr/>
      <dgm:t>
        <a:bodyPr/>
        <a:lstStyle/>
        <a:p>
          <a:endParaRPr lang="lv-LV"/>
        </a:p>
      </dgm:t>
    </dgm:pt>
    <dgm:pt modelId="{1CADC19E-8838-4A44-8B4E-ED2F868092CE}" type="pres">
      <dgm:prSet presAssocID="{082185C0-4694-43E6-AA97-0A139E681823}" presName="spacing" presStyleCnt="0"/>
      <dgm:spPr/>
    </dgm:pt>
    <dgm:pt modelId="{0BC54B58-A995-4E39-A1A1-BA941F39139E}" type="pres">
      <dgm:prSet presAssocID="{C490EF8F-122C-49B8-A87E-A9D8514FCCCF}" presName="composite" presStyleCnt="0"/>
      <dgm:spPr/>
    </dgm:pt>
    <dgm:pt modelId="{8DAF2DEB-4A5F-419A-919A-00E2DC7E1D8F}" type="pres">
      <dgm:prSet presAssocID="{C490EF8F-122C-49B8-A87E-A9D8514FCCCF}" presName="imgShp" presStyleLbl="fgImgPlace1" presStyleIdx="5"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C823331F-F065-4B4D-9FC5-614EE672B239}" type="pres">
      <dgm:prSet presAssocID="{C490EF8F-122C-49B8-A87E-A9D8514FCCCF}" presName="txShp" presStyleLbl="node1" presStyleIdx="5" presStyleCnt="6">
        <dgm:presLayoutVars>
          <dgm:bulletEnabled val="1"/>
        </dgm:presLayoutVars>
      </dgm:prSet>
      <dgm:spPr/>
      <dgm:t>
        <a:bodyPr/>
        <a:lstStyle/>
        <a:p>
          <a:endParaRPr lang="lv-LV"/>
        </a:p>
      </dgm:t>
    </dgm:pt>
  </dgm:ptLst>
  <dgm:cxnLst>
    <dgm:cxn modelId="{8C6A9507-E4EB-4A3D-9D74-F96C3321298B}" type="presOf" srcId="{D53E7656-61BA-4973-B915-A87C20C1AB1B}" destId="{3A13A7A9-D2F6-46B6-8BEA-896D925D550C}" srcOrd="0" destOrd="0" presId="urn:microsoft.com/office/officeart/2005/8/layout/vList3"/>
    <dgm:cxn modelId="{DA866903-BC1C-4085-AB6C-7D839FD8247D}" srcId="{34B70450-476D-4204-907A-D23F37AA6D32}" destId="{C490EF8F-122C-49B8-A87E-A9D8514FCCCF}" srcOrd="5" destOrd="0" parTransId="{75A71678-EBCB-4CEA-A6FD-74FFDF515E12}" sibTransId="{2666E911-E27E-42A2-9E0C-4D968A6A3940}"/>
    <dgm:cxn modelId="{36D4A1AC-BB8B-4759-A037-D0B21E58AAA6}" type="presOf" srcId="{C490EF8F-122C-49B8-A87E-A9D8514FCCCF}" destId="{C823331F-F065-4B4D-9FC5-614EE672B239}" srcOrd="0" destOrd="0" presId="urn:microsoft.com/office/officeart/2005/8/layout/vList3"/>
    <dgm:cxn modelId="{FC9F6488-2F4C-4947-B848-A6CDB36070A1}" srcId="{34B70450-476D-4204-907A-D23F37AA6D32}" destId="{D53E7656-61BA-4973-B915-A87C20C1AB1B}" srcOrd="2" destOrd="0" parTransId="{6D08F34E-2954-4AD7-ACE2-802E43663CAA}" sibTransId="{46C32917-3B99-4CE3-B277-BC4E3DB6AD7C}"/>
    <dgm:cxn modelId="{440D38C2-C53E-4F27-AE8C-3DFFF02AA79C}" srcId="{34B70450-476D-4204-907A-D23F37AA6D32}" destId="{94E85B42-A944-463B-BB6E-2C8C996CB3C4}" srcOrd="3" destOrd="0" parTransId="{61D69ED2-2F79-4389-B3BC-83D00D9084C3}" sibTransId="{1AA46F8E-1DB0-40BD-800E-A6171A6E0D34}"/>
    <dgm:cxn modelId="{0549DB4F-14AF-4EBE-99EB-39E09AB59C6F}" type="presOf" srcId="{34B70450-476D-4204-907A-D23F37AA6D32}" destId="{E52D1F60-97C6-4EDB-A558-8A6D44815509}" srcOrd="0" destOrd="0" presId="urn:microsoft.com/office/officeart/2005/8/layout/vList3"/>
    <dgm:cxn modelId="{F987550A-F58A-4CD2-B62D-73E87CBEBB15}" type="presOf" srcId="{82663CAA-0E79-4334-95EB-FAB0CE39D18B}" destId="{EB053C9A-22E8-4B65-8BD8-91D2906B793D}" srcOrd="0" destOrd="0" presId="urn:microsoft.com/office/officeart/2005/8/layout/vList3"/>
    <dgm:cxn modelId="{81632E99-65FF-4241-B756-5F166697D722}" type="presOf" srcId="{35683E0B-1A8D-4BEC-9079-1D22729A8F6E}" destId="{183732BD-B251-4340-8F45-382AC37C59DB}" srcOrd="0" destOrd="0" presId="urn:microsoft.com/office/officeart/2005/8/layout/vList3"/>
    <dgm:cxn modelId="{3BFF96D3-F4EA-48AB-8022-61C74BF49408}" srcId="{34B70450-476D-4204-907A-D23F37AA6D32}" destId="{82663CAA-0E79-4334-95EB-FAB0CE39D18B}" srcOrd="4" destOrd="0" parTransId="{7E700D6F-F3EE-4717-B4FB-B954C0B1BBCF}" sibTransId="{082185C0-4694-43E6-AA97-0A139E681823}"/>
    <dgm:cxn modelId="{179D32A6-1281-4DF2-B5CE-895C1459E096}" type="presOf" srcId="{244804A0-A2CB-4AD4-9B63-D3AE1BB5ED7F}" destId="{22F2BB91-521E-4378-8B38-2E4C3C1617E3}" srcOrd="0" destOrd="0" presId="urn:microsoft.com/office/officeart/2005/8/layout/vList3"/>
    <dgm:cxn modelId="{B138FA35-5576-47AA-9878-3DC11E5F3379}" type="presOf" srcId="{94E85B42-A944-463B-BB6E-2C8C996CB3C4}" destId="{966D7A3B-C9C1-4129-BDFA-AD86D1BE586D}" srcOrd="0" destOrd="0" presId="urn:microsoft.com/office/officeart/2005/8/layout/vList3"/>
    <dgm:cxn modelId="{98B45818-17D1-4784-9E78-EC1B303EE0C2}" srcId="{34B70450-476D-4204-907A-D23F37AA6D32}" destId="{244804A0-A2CB-4AD4-9B63-D3AE1BB5ED7F}" srcOrd="1" destOrd="0" parTransId="{83E7667C-20B0-4D47-8A35-616C9354E542}" sibTransId="{F210EACF-244C-4460-9896-D035A0F1F2E3}"/>
    <dgm:cxn modelId="{6185FFEC-18DA-4457-94FF-31573807094B}" srcId="{34B70450-476D-4204-907A-D23F37AA6D32}" destId="{35683E0B-1A8D-4BEC-9079-1D22729A8F6E}" srcOrd="0" destOrd="0" parTransId="{6B004206-DDDB-44BD-99F3-8373419023AC}" sibTransId="{790FA9FE-1A4F-4ACF-AFC2-F7F8E8399F29}"/>
    <dgm:cxn modelId="{AFC02910-098E-466B-AB63-E2C94D160F88}" type="presParOf" srcId="{E52D1F60-97C6-4EDB-A558-8A6D44815509}" destId="{19CBC335-1670-448B-9C7A-ADC8A3294961}" srcOrd="0" destOrd="0" presId="urn:microsoft.com/office/officeart/2005/8/layout/vList3"/>
    <dgm:cxn modelId="{757BF936-8073-46C4-8F5A-9386E07603E6}" type="presParOf" srcId="{19CBC335-1670-448B-9C7A-ADC8A3294961}" destId="{FF17A1C6-F535-4686-9138-77142CE40CE2}" srcOrd="0" destOrd="0" presId="urn:microsoft.com/office/officeart/2005/8/layout/vList3"/>
    <dgm:cxn modelId="{2B44A230-5534-48E7-9860-2FCA4D804EFD}" type="presParOf" srcId="{19CBC335-1670-448B-9C7A-ADC8A3294961}" destId="{183732BD-B251-4340-8F45-382AC37C59DB}" srcOrd="1" destOrd="0" presId="urn:microsoft.com/office/officeart/2005/8/layout/vList3"/>
    <dgm:cxn modelId="{98449CFE-3075-4D27-9D43-C1EA49F3B813}" type="presParOf" srcId="{E52D1F60-97C6-4EDB-A558-8A6D44815509}" destId="{52E5A774-CBBF-4DD6-A5B7-BC9A096F7BD1}" srcOrd="1" destOrd="0" presId="urn:microsoft.com/office/officeart/2005/8/layout/vList3"/>
    <dgm:cxn modelId="{397EAFFC-D1F8-4AA6-BF1F-C5963558A14F}" type="presParOf" srcId="{E52D1F60-97C6-4EDB-A558-8A6D44815509}" destId="{DFE828E8-AD7A-4D3E-AE2E-FB56BEBC1813}" srcOrd="2" destOrd="0" presId="urn:microsoft.com/office/officeart/2005/8/layout/vList3"/>
    <dgm:cxn modelId="{C2B5EE20-577D-4532-8664-C34468C32D5B}" type="presParOf" srcId="{DFE828E8-AD7A-4D3E-AE2E-FB56BEBC1813}" destId="{8A1DC85D-962F-41FD-A1EF-7484EACD6A02}" srcOrd="0" destOrd="0" presId="urn:microsoft.com/office/officeart/2005/8/layout/vList3"/>
    <dgm:cxn modelId="{C6FE4974-E267-4C06-AA85-EF4967CF805C}" type="presParOf" srcId="{DFE828E8-AD7A-4D3E-AE2E-FB56BEBC1813}" destId="{22F2BB91-521E-4378-8B38-2E4C3C1617E3}" srcOrd="1" destOrd="0" presId="urn:microsoft.com/office/officeart/2005/8/layout/vList3"/>
    <dgm:cxn modelId="{78C04CD7-A649-4A18-89B5-E218B4AAB566}" type="presParOf" srcId="{E52D1F60-97C6-4EDB-A558-8A6D44815509}" destId="{686C9F62-5B28-4E31-8F5C-B982EBC2424E}" srcOrd="3" destOrd="0" presId="urn:microsoft.com/office/officeart/2005/8/layout/vList3"/>
    <dgm:cxn modelId="{693FBF17-4452-4E27-9B15-617FB7024BB4}" type="presParOf" srcId="{E52D1F60-97C6-4EDB-A558-8A6D44815509}" destId="{4A185FA1-0E8E-41B1-A3B3-E5D44003D9BE}" srcOrd="4" destOrd="0" presId="urn:microsoft.com/office/officeart/2005/8/layout/vList3"/>
    <dgm:cxn modelId="{1090C086-1CEC-43D9-9A5A-CE4F7581705E}" type="presParOf" srcId="{4A185FA1-0E8E-41B1-A3B3-E5D44003D9BE}" destId="{7CA0796A-5F1A-4909-B6C6-3E9BCEE41F60}" srcOrd="0" destOrd="0" presId="urn:microsoft.com/office/officeart/2005/8/layout/vList3"/>
    <dgm:cxn modelId="{0E5CD047-EB1D-496B-91F8-4297800FD325}" type="presParOf" srcId="{4A185FA1-0E8E-41B1-A3B3-E5D44003D9BE}" destId="{3A13A7A9-D2F6-46B6-8BEA-896D925D550C}" srcOrd="1" destOrd="0" presId="urn:microsoft.com/office/officeart/2005/8/layout/vList3"/>
    <dgm:cxn modelId="{69DAB5D1-BEA8-4FA2-B34B-40A8E76465BF}" type="presParOf" srcId="{E52D1F60-97C6-4EDB-A558-8A6D44815509}" destId="{85C5A137-6091-44CE-93F4-0A82F2985060}" srcOrd="5" destOrd="0" presId="urn:microsoft.com/office/officeart/2005/8/layout/vList3"/>
    <dgm:cxn modelId="{39D0DD2F-11EA-4396-97F6-86F98CB9D3E2}" type="presParOf" srcId="{E52D1F60-97C6-4EDB-A558-8A6D44815509}" destId="{3C51D281-9716-4812-B282-8366710D7505}" srcOrd="6" destOrd="0" presId="urn:microsoft.com/office/officeart/2005/8/layout/vList3"/>
    <dgm:cxn modelId="{1BF285EC-38B4-4AC3-9B66-04937C533D27}" type="presParOf" srcId="{3C51D281-9716-4812-B282-8366710D7505}" destId="{27B3460B-6024-41F5-ACE2-6DD65DF49795}" srcOrd="0" destOrd="0" presId="urn:microsoft.com/office/officeart/2005/8/layout/vList3"/>
    <dgm:cxn modelId="{A60D0720-B4D0-4B24-BA31-7671099C3839}" type="presParOf" srcId="{3C51D281-9716-4812-B282-8366710D7505}" destId="{966D7A3B-C9C1-4129-BDFA-AD86D1BE586D}" srcOrd="1" destOrd="0" presId="urn:microsoft.com/office/officeart/2005/8/layout/vList3"/>
    <dgm:cxn modelId="{18AA7A3C-8F4A-4A54-8DD7-AB4B9C9C9F71}" type="presParOf" srcId="{E52D1F60-97C6-4EDB-A558-8A6D44815509}" destId="{314D7E31-1881-4205-93C9-BAE312B784AB}" srcOrd="7" destOrd="0" presId="urn:microsoft.com/office/officeart/2005/8/layout/vList3"/>
    <dgm:cxn modelId="{3EBF1617-FCED-42D0-9329-EC35C59BA808}" type="presParOf" srcId="{E52D1F60-97C6-4EDB-A558-8A6D44815509}" destId="{ED291B99-65C5-4B88-B99C-7394269A7BAE}" srcOrd="8" destOrd="0" presId="urn:microsoft.com/office/officeart/2005/8/layout/vList3"/>
    <dgm:cxn modelId="{997EC424-B80A-49DC-87B5-92A086AAE773}" type="presParOf" srcId="{ED291B99-65C5-4B88-B99C-7394269A7BAE}" destId="{28BDCD8C-86B4-4D32-88FF-EAD30CD52A2E}" srcOrd="0" destOrd="0" presId="urn:microsoft.com/office/officeart/2005/8/layout/vList3"/>
    <dgm:cxn modelId="{CA960563-A0AE-4299-A750-7838AF4D1B2D}" type="presParOf" srcId="{ED291B99-65C5-4B88-B99C-7394269A7BAE}" destId="{EB053C9A-22E8-4B65-8BD8-91D2906B793D}" srcOrd="1" destOrd="0" presId="urn:microsoft.com/office/officeart/2005/8/layout/vList3"/>
    <dgm:cxn modelId="{73BC948C-E3DE-4287-A6DB-22F0D4C7988F}" type="presParOf" srcId="{E52D1F60-97C6-4EDB-A558-8A6D44815509}" destId="{1CADC19E-8838-4A44-8B4E-ED2F868092CE}" srcOrd="9" destOrd="0" presId="urn:microsoft.com/office/officeart/2005/8/layout/vList3"/>
    <dgm:cxn modelId="{D607ECA4-FD9D-447A-BD62-F50B0C84EE67}" type="presParOf" srcId="{E52D1F60-97C6-4EDB-A558-8A6D44815509}" destId="{0BC54B58-A995-4E39-A1A1-BA941F39139E}" srcOrd="10" destOrd="0" presId="urn:microsoft.com/office/officeart/2005/8/layout/vList3"/>
    <dgm:cxn modelId="{CBBF1E74-820E-4A37-AB63-B729273A38A2}" type="presParOf" srcId="{0BC54B58-A995-4E39-A1A1-BA941F39139E}" destId="{8DAF2DEB-4A5F-419A-919A-00E2DC7E1D8F}" srcOrd="0" destOrd="0" presId="urn:microsoft.com/office/officeart/2005/8/layout/vList3"/>
    <dgm:cxn modelId="{67E2617C-34FC-4126-BB8B-4A822E03EBE6}" type="presParOf" srcId="{0BC54B58-A995-4E39-A1A1-BA941F39139E}" destId="{C823331F-F065-4B4D-9FC5-614EE672B23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82A7AC-0E14-4945-B360-FB510D1BEA7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lv-LV"/>
        </a:p>
      </dgm:t>
    </dgm:pt>
    <dgm:pt modelId="{714384DB-53E3-43A4-9897-379806B68C5B}">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lv-LV" dirty="0"/>
            <a:t>SOCIĀLO PAKALPOJUMU AĢENTŪRA</a:t>
          </a:r>
        </a:p>
      </dgm:t>
    </dgm:pt>
    <dgm:pt modelId="{C0F5362A-A1CC-4CC9-84C0-3E37981CA9F1}" type="parTrans" cxnId="{D5F50889-9B0C-45C9-8381-3519D609E7AE}">
      <dgm:prSet/>
      <dgm:spPr/>
      <dgm:t>
        <a:bodyPr/>
        <a:lstStyle/>
        <a:p>
          <a:endParaRPr lang="lv-LV"/>
        </a:p>
      </dgm:t>
    </dgm:pt>
    <dgm:pt modelId="{53C7110A-0915-4350-B6B7-C1999C1E41CF}" type="sibTrans" cxnId="{D5F50889-9B0C-45C9-8381-3519D609E7AE}">
      <dgm:prSet/>
      <dgm:spPr/>
      <dgm:t>
        <a:bodyPr/>
        <a:lstStyle/>
        <a:p>
          <a:endParaRPr lang="lv-LV"/>
        </a:p>
      </dgm:t>
    </dgm:pt>
    <dgm:pt modelId="{B4B6D29A-FF2E-4B38-9C2A-C8BE2E204CEB}">
      <dgm:prSet phldrT="[Text]">
        <dgm:style>
          <a:lnRef idx="1">
            <a:schemeClr val="accent4"/>
          </a:lnRef>
          <a:fillRef idx="2">
            <a:schemeClr val="accent4"/>
          </a:fillRef>
          <a:effectRef idx="1">
            <a:schemeClr val="accent4"/>
          </a:effectRef>
          <a:fontRef idx="minor">
            <a:schemeClr val="dk1"/>
          </a:fontRef>
        </dgm:style>
      </dgm:prSet>
      <dgm:spPr/>
      <dgm:t>
        <a:bodyPr/>
        <a:lstStyle/>
        <a:p>
          <a:r>
            <a:rPr lang="lv-LV" dirty="0"/>
            <a:t>IZGLĪTĪBAS CENTRS</a:t>
          </a:r>
        </a:p>
      </dgm:t>
    </dgm:pt>
    <dgm:pt modelId="{CEFB195D-187E-4D53-9A91-AD854E0AFD79}" type="parTrans" cxnId="{E648186D-6530-429B-9AE0-F00A27FFC2C9}">
      <dgm:prSet/>
      <dgm:spPr/>
      <dgm:t>
        <a:bodyPr/>
        <a:lstStyle/>
        <a:p>
          <a:endParaRPr lang="lv-LV"/>
        </a:p>
      </dgm:t>
    </dgm:pt>
    <dgm:pt modelId="{8B1B02D4-1BD1-49B6-AF54-8D3DC9B67438}" type="sibTrans" cxnId="{E648186D-6530-429B-9AE0-F00A27FFC2C9}">
      <dgm:prSet/>
      <dgm:spPr/>
      <dgm:t>
        <a:bodyPr/>
        <a:lstStyle/>
        <a:p>
          <a:endParaRPr lang="lv-LV"/>
        </a:p>
      </dgm:t>
    </dgm:pt>
    <dgm:pt modelId="{2D30EB59-ED33-4C34-AC7B-68FBF4A28C5B}">
      <dgm:prSet phldrT="[Text]">
        <dgm:style>
          <a:lnRef idx="1">
            <a:schemeClr val="accent5"/>
          </a:lnRef>
          <a:fillRef idx="2">
            <a:schemeClr val="accent5"/>
          </a:fillRef>
          <a:effectRef idx="1">
            <a:schemeClr val="accent5"/>
          </a:effectRef>
          <a:fontRef idx="minor">
            <a:schemeClr val="dk1"/>
          </a:fontRef>
        </dgm:style>
      </dgm:prSet>
      <dgm:spPr/>
      <dgm:t>
        <a:bodyPr/>
        <a:lstStyle/>
        <a:p>
          <a:r>
            <a:rPr lang="lv-LV" dirty="0"/>
            <a:t>ĢIMENES KRĪZES CENTRS «MĪLGRĀVIS»</a:t>
          </a:r>
        </a:p>
      </dgm:t>
    </dgm:pt>
    <dgm:pt modelId="{CE0E10D2-EADF-4518-A9F7-7BECEAC645FB}" type="parTrans" cxnId="{07D16014-A96C-487A-AD16-FF3C0BE3369B}">
      <dgm:prSet/>
      <dgm:spPr/>
      <dgm:t>
        <a:bodyPr/>
        <a:lstStyle/>
        <a:p>
          <a:endParaRPr lang="lv-LV"/>
        </a:p>
      </dgm:t>
    </dgm:pt>
    <dgm:pt modelId="{505D5AD3-13EB-40B0-A7EC-E66A02CF3E28}" type="sibTrans" cxnId="{07D16014-A96C-487A-AD16-FF3C0BE3369B}">
      <dgm:prSet/>
      <dgm:spPr/>
      <dgm:t>
        <a:bodyPr/>
        <a:lstStyle/>
        <a:p>
          <a:endParaRPr lang="lv-LV"/>
        </a:p>
      </dgm:t>
    </dgm:pt>
    <dgm:pt modelId="{56D7BF42-124C-414F-AE72-7488DA6C7585}">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lv-LV" dirty="0"/>
            <a:t>PROGRAMMAS</a:t>
          </a:r>
        </a:p>
      </dgm:t>
    </dgm:pt>
    <dgm:pt modelId="{211FD5A9-C3D6-460F-B91F-F804CE801FC4}" type="parTrans" cxnId="{0406E5F0-9FB0-4E83-9B12-E45A5816D027}">
      <dgm:prSet/>
      <dgm:spPr/>
      <dgm:t>
        <a:bodyPr/>
        <a:lstStyle/>
        <a:p>
          <a:endParaRPr lang="lv-LV"/>
        </a:p>
      </dgm:t>
    </dgm:pt>
    <dgm:pt modelId="{D99DE832-93D9-4183-B180-DD3995505374}" type="sibTrans" cxnId="{0406E5F0-9FB0-4E83-9B12-E45A5816D027}">
      <dgm:prSet/>
      <dgm:spPr/>
      <dgm:t>
        <a:bodyPr/>
        <a:lstStyle/>
        <a:p>
          <a:endParaRPr lang="lv-LV"/>
        </a:p>
      </dgm:t>
    </dgm:pt>
    <dgm:pt modelId="{497C771C-EEB9-4866-A18E-85DAC65A7262}">
      <dgm:prSet phldrT="[Text]">
        <dgm:style>
          <a:lnRef idx="1">
            <a:schemeClr val="accent1"/>
          </a:lnRef>
          <a:fillRef idx="2">
            <a:schemeClr val="accent1"/>
          </a:fillRef>
          <a:effectRef idx="1">
            <a:schemeClr val="accent1"/>
          </a:effectRef>
          <a:fontRef idx="minor">
            <a:schemeClr val="dk1"/>
          </a:fontRef>
        </dgm:style>
      </dgm:prSet>
      <dgm:spPr/>
      <dgm:t>
        <a:bodyPr/>
        <a:lstStyle/>
        <a:p>
          <a:r>
            <a:rPr lang="lv-LV" dirty="0"/>
            <a:t>AGRĪNĀS INTERVENCES PROGRAMMA;</a:t>
          </a:r>
        </a:p>
        <a:p>
          <a:r>
            <a:rPr lang="lv-LV" dirty="0"/>
            <a:t>NOMETŅU PROGRAMMA;</a:t>
          </a:r>
        </a:p>
        <a:p>
          <a:r>
            <a:rPr lang="lv-LV" dirty="0"/>
            <a:t>STARPTAUTISKĀS PROJEKTU PROGRAMMAS</a:t>
          </a:r>
        </a:p>
      </dgm:t>
    </dgm:pt>
    <dgm:pt modelId="{7C00FDA5-9AD2-46AF-9748-449B6172D031}" type="parTrans" cxnId="{F6068BE0-DE4B-4875-BD02-7FF90B7B1871}">
      <dgm:prSet/>
      <dgm:spPr/>
      <dgm:t>
        <a:bodyPr/>
        <a:lstStyle/>
        <a:p>
          <a:endParaRPr lang="lv-LV"/>
        </a:p>
      </dgm:t>
    </dgm:pt>
    <dgm:pt modelId="{4DC995EC-6C39-474C-ABD2-CB35A2F8B844}" type="sibTrans" cxnId="{F6068BE0-DE4B-4875-BD02-7FF90B7B1871}">
      <dgm:prSet/>
      <dgm:spPr/>
      <dgm:t>
        <a:bodyPr/>
        <a:lstStyle/>
        <a:p>
          <a:endParaRPr lang="lv-LV"/>
        </a:p>
      </dgm:t>
    </dgm:pt>
    <dgm:pt modelId="{4EEAAC10-C652-463F-9A75-060E02DCF164}">
      <dgm:prSet>
        <dgm:style>
          <a:lnRef idx="1">
            <a:schemeClr val="accent2"/>
          </a:lnRef>
          <a:fillRef idx="2">
            <a:schemeClr val="accent2"/>
          </a:fillRef>
          <a:effectRef idx="1">
            <a:schemeClr val="accent2"/>
          </a:effectRef>
          <a:fontRef idx="minor">
            <a:schemeClr val="dk1"/>
          </a:fontRef>
        </dgm:style>
      </dgm:prSet>
      <dgm:spPr/>
      <dgm:t>
        <a:bodyPr/>
        <a:lstStyle/>
        <a:p>
          <a:r>
            <a:rPr lang="lv-LV" dirty="0"/>
            <a:t>ĢIMEŅU ATBALSTA CENTRS</a:t>
          </a:r>
        </a:p>
        <a:p>
          <a:r>
            <a:rPr lang="lv-LV" dirty="0"/>
            <a:t>AAAC</a:t>
          </a:r>
        </a:p>
      </dgm:t>
    </dgm:pt>
    <dgm:pt modelId="{B88CEEBC-025B-4C47-A4EA-6FFF14E59DDB}" type="parTrans" cxnId="{953B8669-C1F3-45CF-8CAA-6E65109926F3}">
      <dgm:prSet/>
      <dgm:spPr/>
      <dgm:t>
        <a:bodyPr/>
        <a:lstStyle/>
        <a:p>
          <a:endParaRPr lang="lv-LV"/>
        </a:p>
      </dgm:t>
    </dgm:pt>
    <dgm:pt modelId="{2347C95E-5131-4407-94A4-77AB66398337}" type="sibTrans" cxnId="{953B8669-C1F3-45CF-8CAA-6E65109926F3}">
      <dgm:prSet/>
      <dgm:spPr/>
      <dgm:t>
        <a:bodyPr/>
        <a:lstStyle/>
        <a:p>
          <a:endParaRPr lang="lv-LV"/>
        </a:p>
      </dgm:t>
    </dgm:pt>
    <dgm:pt modelId="{D615D2CE-CEC5-4550-9B4F-759137D8ED55}">
      <dgm:prSet>
        <dgm:style>
          <a:lnRef idx="1">
            <a:schemeClr val="accent3"/>
          </a:lnRef>
          <a:fillRef idx="2">
            <a:schemeClr val="accent3"/>
          </a:fillRef>
          <a:effectRef idx="1">
            <a:schemeClr val="accent3"/>
          </a:effectRef>
          <a:fontRef idx="minor">
            <a:schemeClr val="dk1"/>
          </a:fontRef>
        </dgm:style>
      </dgm:prSet>
      <dgm:spPr/>
      <dgm:t>
        <a:bodyPr/>
        <a:lstStyle/>
        <a:p>
          <a:r>
            <a:rPr lang="lv-LV" dirty="0"/>
            <a:t>KOPIENAS JAUNIEŠU RADOŠAIS CENTRS</a:t>
          </a:r>
        </a:p>
      </dgm:t>
    </dgm:pt>
    <dgm:pt modelId="{DA55E8FC-1322-410B-A0F4-5C1C652F29DE}" type="parTrans" cxnId="{4E8399C1-2E17-4F61-BBC0-4CF7A72B20D3}">
      <dgm:prSet/>
      <dgm:spPr/>
      <dgm:t>
        <a:bodyPr/>
        <a:lstStyle/>
        <a:p>
          <a:endParaRPr lang="lv-LV"/>
        </a:p>
      </dgm:t>
    </dgm:pt>
    <dgm:pt modelId="{0FDF29BE-7F88-4AD0-A13D-A34206F2A9C3}" type="sibTrans" cxnId="{4E8399C1-2E17-4F61-BBC0-4CF7A72B20D3}">
      <dgm:prSet/>
      <dgm:spPr/>
      <dgm:t>
        <a:bodyPr/>
        <a:lstStyle/>
        <a:p>
          <a:endParaRPr lang="lv-LV"/>
        </a:p>
      </dgm:t>
    </dgm:pt>
    <dgm:pt modelId="{193D098A-17BA-4743-BC18-AB62E8F84E5D}">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lv-LV" dirty="0"/>
            <a:t>STRUKTŪRVIENĪBAS</a:t>
          </a:r>
        </a:p>
      </dgm:t>
    </dgm:pt>
    <dgm:pt modelId="{575C0C23-45F3-488F-B898-88ECC1EABC0A}" type="sibTrans" cxnId="{F90975DC-8FAE-4171-A78C-3EF5E1050ACC}">
      <dgm:prSet/>
      <dgm:spPr/>
      <dgm:t>
        <a:bodyPr/>
        <a:lstStyle/>
        <a:p>
          <a:endParaRPr lang="lv-LV"/>
        </a:p>
      </dgm:t>
    </dgm:pt>
    <dgm:pt modelId="{C4C42CF2-6536-4FAC-8751-C3CB51929AF4}" type="parTrans" cxnId="{F90975DC-8FAE-4171-A78C-3EF5E1050ACC}">
      <dgm:prSet/>
      <dgm:spPr/>
      <dgm:t>
        <a:bodyPr/>
        <a:lstStyle/>
        <a:p>
          <a:endParaRPr lang="lv-LV"/>
        </a:p>
      </dgm:t>
    </dgm:pt>
    <dgm:pt modelId="{376DB51F-7071-47A6-BF0A-194C2AFD97C1}" type="pres">
      <dgm:prSet presAssocID="{2782A7AC-0E14-4945-B360-FB510D1BEA74}" presName="hierChild1" presStyleCnt="0">
        <dgm:presLayoutVars>
          <dgm:chPref val="1"/>
          <dgm:dir/>
          <dgm:animOne val="branch"/>
          <dgm:animLvl val="lvl"/>
          <dgm:resizeHandles/>
        </dgm:presLayoutVars>
      </dgm:prSet>
      <dgm:spPr/>
      <dgm:t>
        <a:bodyPr/>
        <a:lstStyle/>
        <a:p>
          <a:endParaRPr lang="lv-LV"/>
        </a:p>
      </dgm:t>
    </dgm:pt>
    <dgm:pt modelId="{F4A26378-91FF-452E-BF20-E6FC091357F5}" type="pres">
      <dgm:prSet presAssocID="{714384DB-53E3-43A4-9897-379806B68C5B}" presName="hierRoot1" presStyleCnt="0"/>
      <dgm:spPr/>
    </dgm:pt>
    <dgm:pt modelId="{2E98506F-B569-4726-B314-F00BF9DFF4C3}" type="pres">
      <dgm:prSet presAssocID="{714384DB-53E3-43A4-9897-379806B68C5B}" presName="composite" presStyleCnt="0"/>
      <dgm:spPr/>
    </dgm:pt>
    <dgm:pt modelId="{8756856A-76D2-4BF3-B183-C21EA1E301BE}" type="pres">
      <dgm:prSet presAssocID="{714384DB-53E3-43A4-9897-379806B68C5B}" presName="background" presStyleLbl="node0" presStyleIdx="0" presStyleCnt="1"/>
      <dgm:spPr/>
    </dgm:pt>
    <dgm:pt modelId="{4F15F8D9-75E0-40C7-9870-25742C08CA9D}" type="pres">
      <dgm:prSet presAssocID="{714384DB-53E3-43A4-9897-379806B68C5B}" presName="text" presStyleLbl="fgAcc0" presStyleIdx="0" presStyleCnt="1" custLinFactNeighborX="-97256" custLinFactNeighborY="-20088">
        <dgm:presLayoutVars>
          <dgm:chPref val="3"/>
        </dgm:presLayoutVars>
      </dgm:prSet>
      <dgm:spPr/>
      <dgm:t>
        <a:bodyPr/>
        <a:lstStyle/>
        <a:p>
          <a:endParaRPr lang="lv-LV"/>
        </a:p>
      </dgm:t>
    </dgm:pt>
    <dgm:pt modelId="{3293ED23-9E04-42A6-922E-FB9B5574D64F}" type="pres">
      <dgm:prSet presAssocID="{714384DB-53E3-43A4-9897-379806B68C5B}" presName="hierChild2" presStyleCnt="0"/>
      <dgm:spPr/>
    </dgm:pt>
    <dgm:pt modelId="{697159B5-4E29-4FA9-85D8-D73A151B1F8D}" type="pres">
      <dgm:prSet presAssocID="{C4C42CF2-6536-4FAC-8751-C3CB51929AF4}" presName="Name10" presStyleLbl="parChTrans1D2" presStyleIdx="0" presStyleCnt="2"/>
      <dgm:spPr/>
      <dgm:t>
        <a:bodyPr/>
        <a:lstStyle/>
        <a:p>
          <a:endParaRPr lang="lv-LV"/>
        </a:p>
      </dgm:t>
    </dgm:pt>
    <dgm:pt modelId="{B9CB8F56-539C-4368-9A3D-82659ED0AA01}" type="pres">
      <dgm:prSet presAssocID="{193D098A-17BA-4743-BC18-AB62E8F84E5D}" presName="hierRoot2" presStyleCnt="0"/>
      <dgm:spPr/>
    </dgm:pt>
    <dgm:pt modelId="{F2E7AA83-978B-4C8F-8506-CC9C6630EE9C}" type="pres">
      <dgm:prSet presAssocID="{193D098A-17BA-4743-BC18-AB62E8F84E5D}" presName="composite2" presStyleCnt="0"/>
      <dgm:spPr/>
    </dgm:pt>
    <dgm:pt modelId="{9A8C992A-E2DC-4003-9D13-106837F50A04}" type="pres">
      <dgm:prSet presAssocID="{193D098A-17BA-4743-BC18-AB62E8F84E5D}" presName="background2" presStyleLbl="node2" presStyleIdx="0" presStyleCnt="2"/>
      <dgm:spPr/>
    </dgm:pt>
    <dgm:pt modelId="{B9E22BE4-CD82-4A39-9321-45D10282939D}" type="pres">
      <dgm:prSet presAssocID="{193D098A-17BA-4743-BC18-AB62E8F84E5D}" presName="text2" presStyleLbl="fgAcc2" presStyleIdx="0" presStyleCnt="2" custScaleY="40077" custLinFactX="-5700" custLinFactNeighborX="-100000" custLinFactNeighborY="-17055">
        <dgm:presLayoutVars>
          <dgm:chPref val="3"/>
        </dgm:presLayoutVars>
      </dgm:prSet>
      <dgm:spPr/>
      <dgm:t>
        <a:bodyPr/>
        <a:lstStyle/>
        <a:p>
          <a:endParaRPr lang="lv-LV"/>
        </a:p>
      </dgm:t>
    </dgm:pt>
    <dgm:pt modelId="{77278EEB-C894-459C-9A14-FFA6C29EF96D}" type="pres">
      <dgm:prSet presAssocID="{193D098A-17BA-4743-BC18-AB62E8F84E5D}" presName="hierChild3" presStyleCnt="0"/>
      <dgm:spPr/>
    </dgm:pt>
    <dgm:pt modelId="{C72EC406-0A6F-4900-8959-09DCA310111F}" type="pres">
      <dgm:prSet presAssocID="{CEFB195D-187E-4D53-9A91-AD854E0AFD79}" presName="Name17" presStyleLbl="parChTrans1D3" presStyleIdx="0" presStyleCnt="5"/>
      <dgm:spPr/>
      <dgm:t>
        <a:bodyPr/>
        <a:lstStyle/>
        <a:p>
          <a:endParaRPr lang="lv-LV"/>
        </a:p>
      </dgm:t>
    </dgm:pt>
    <dgm:pt modelId="{840C5C42-B79C-4745-A11A-C3835E6F705F}" type="pres">
      <dgm:prSet presAssocID="{B4B6D29A-FF2E-4B38-9C2A-C8BE2E204CEB}" presName="hierRoot3" presStyleCnt="0"/>
      <dgm:spPr/>
    </dgm:pt>
    <dgm:pt modelId="{9A3B5182-5595-4E72-AD78-011F4E2C91AE}" type="pres">
      <dgm:prSet presAssocID="{B4B6D29A-FF2E-4B38-9C2A-C8BE2E204CEB}" presName="composite3" presStyleCnt="0"/>
      <dgm:spPr/>
    </dgm:pt>
    <dgm:pt modelId="{32D5BF15-6AD1-4227-A9BD-176939CC13F8}" type="pres">
      <dgm:prSet presAssocID="{B4B6D29A-FF2E-4B38-9C2A-C8BE2E204CEB}" presName="background3" presStyleLbl="node3" presStyleIdx="0" presStyleCnt="5"/>
      <dgm:spPr/>
    </dgm:pt>
    <dgm:pt modelId="{791148F5-F696-4613-97B6-7AF3B4021E2C}" type="pres">
      <dgm:prSet presAssocID="{B4B6D29A-FF2E-4B38-9C2A-C8BE2E204CEB}" presName="text3" presStyleLbl="fgAcc3" presStyleIdx="0" presStyleCnt="5">
        <dgm:presLayoutVars>
          <dgm:chPref val="3"/>
        </dgm:presLayoutVars>
      </dgm:prSet>
      <dgm:spPr/>
      <dgm:t>
        <a:bodyPr/>
        <a:lstStyle/>
        <a:p>
          <a:endParaRPr lang="lv-LV"/>
        </a:p>
      </dgm:t>
    </dgm:pt>
    <dgm:pt modelId="{B1A88B29-BB6B-44F7-8F49-2EA92E8E5A62}" type="pres">
      <dgm:prSet presAssocID="{B4B6D29A-FF2E-4B38-9C2A-C8BE2E204CEB}" presName="hierChild4" presStyleCnt="0"/>
      <dgm:spPr/>
    </dgm:pt>
    <dgm:pt modelId="{0AB5F461-2F3D-4C6A-8DD6-9A4168653243}" type="pres">
      <dgm:prSet presAssocID="{CE0E10D2-EADF-4518-A9F7-7BECEAC645FB}" presName="Name17" presStyleLbl="parChTrans1D3" presStyleIdx="1" presStyleCnt="5"/>
      <dgm:spPr/>
      <dgm:t>
        <a:bodyPr/>
        <a:lstStyle/>
        <a:p>
          <a:endParaRPr lang="lv-LV"/>
        </a:p>
      </dgm:t>
    </dgm:pt>
    <dgm:pt modelId="{C1D8E0F9-9941-445F-8F02-88583924ABEF}" type="pres">
      <dgm:prSet presAssocID="{2D30EB59-ED33-4C34-AC7B-68FBF4A28C5B}" presName="hierRoot3" presStyleCnt="0"/>
      <dgm:spPr/>
    </dgm:pt>
    <dgm:pt modelId="{20059BE9-8685-4865-AE6A-4E044CEB2F50}" type="pres">
      <dgm:prSet presAssocID="{2D30EB59-ED33-4C34-AC7B-68FBF4A28C5B}" presName="composite3" presStyleCnt="0"/>
      <dgm:spPr/>
    </dgm:pt>
    <dgm:pt modelId="{94932F8A-D0FF-4FF7-9B19-482B91A6BC75}" type="pres">
      <dgm:prSet presAssocID="{2D30EB59-ED33-4C34-AC7B-68FBF4A28C5B}" presName="background3" presStyleLbl="node3" presStyleIdx="1" presStyleCnt="5"/>
      <dgm:spPr/>
    </dgm:pt>
    <dgm:pt modelId="{B4ACE4D5-9A35-4F4B-BB3B-52C315F02ACC}" type="pres">
      <dgm:prSet presAssocID="{2D30EB59-ED33-4C34-AC7B-68FBF4A28C5B}" presName="text3" presStyleLbl="fgAcc3" presStyleIdx="1" presStyleCnt="5">
        <dgm:presLayoutVars>
          <dgm:chPref val="3"/>
        </dgm:presLayoutVars>
      </dgm:prSet>
      <dgm:spPr/>
      <dgm:t>
        <a:bodyPr/>
        <a:lstStyle/>
        <a:p>
          <a:endParaRPr lang="lv-LV"/>
        </a:p>
      </dgm:t>
    </dgm:pt>
    <dgm:pt modelId="{3B672AD4-A9B6-4AC9-B196-242F0957F5EE}" type="pres">
      <dgm:prSet presAssocID="{2D30EB59-ED33-4C34-AC7B-68FBF4A28C5B}" presName="hierChild4" presStyleCnt="0"/>
      <dgm:spPr/>
    </dgm:pt>
    <dgm:pt modelId="{DD5C8AE9-53DB-40CF-AFBF-6F792722F9B0}" type="pres">
      <dgm:prSet presAssocID="{B88CEEBC-025B-4C47-A4EA-6FFF14E59DDB}" presName="Name17" presStyleLbl="parChTrans1D3" presStyleIdx="2" presStyleCnt="5"/>
      <dgm:spPr/>
      <dgm:t>
        <a:bodyPr/>
        <a:lstStyle/>
        <a:p>
          <a:endParaRPr lang="lv-LV"/>
        </a:p>
      </dgm:t>
    </dgm:pt>
    <dgm:pt modelId="{2A2EA9D1-B8D1-408C-85AA-97AFCFFD6EC6}" type="pres">
      <dgm:prSet presAssocID="{4EEAAC10-C652-463F-9A75-060E02DCF164}" presName="hierRoot3" presStyleCnt="0"/>
      <dgm:spPr/>
    </dgm:pt>
    <dgm:pt modelId="{92B9FCD1-1418-49BA-8977-3302CE05FF08}" type="pres">
      <dgm:prSet presAssocID="{4EEAAC10-C652-463F-9A75-060E02DCF164}" presName="composite3" presStyleCnt="0"/>
      <dgm:spPr/>
    </dgm:pt>
    <dgm:pt modelId="{37EBE544-FF5D-4966-9C35-E6606C3F16FF}" type="pres">
      <dgm:prSet presAssocID="{4EEAAC10-C652-463F-9A75-060E02DCF164}" presName="background3" presStyleLbl="node3" presStyleIdx="2" presStyleCnt="5"/>
      <dgm:spPr/>
    </dgm:pt>
    <dgm:pt modelId="{72A39592-17C9-49E5-94E6-F179F6C6216F}" type="pres">
      <dgm:prSet presAssocID="{4EEAAC10-C652-463F-9A75-060E02DCF164}" presName="text3" presStyleLbl="fgAcc3" presStyleIdx="2" presStyleCnt="5">
        <dgm:presLayoutVars>
          <dgm:chPref val="3"/>
        </dgm:presLayoutVars>
      </dgm:prSet>
      <dgm:spPr/>
      <dgm:t>
        <a:bodyPr/>
        <a:lstStyle/>
        <a:p>
          <a:endParaRPr lang="lv-LV"/>
        </a:p>
      </dgm:t>
    </dgm:pt>
    <dgm:pt modelId="{18A87364-05A2-4056-BDA8-1B9EC74589DA}" type="pres">
      <dgm:prSet presAssocID="{4EEAAC10-C652-463F-9A75-060E02DCF164}" presName="hierChild4" presStyleCnt="0"/>
      <dgm:spPr/>
    </dgm:pt>
    <dgm:pt modelId="{28C8AB7C-5C21-4637-A736-77C08A5F46C9}" type="pres">
      <dgm:prSet presAssocID="{DA55E8FC-1322-410B-A0F4-5C1C652F29DE}" presName="Name17" presStyleLbl="parChTrans1D3" presStyleIdx="3" presStyleCnt="5"/>
      <dgm:spPr/>
      <dgm:t>
        <a:bodyPr/>
        <a:lstStyle/>
        <a:p>
          <a:endParaRPr lang="lv-LV"/>
        </a:p>
      </dgm:t>
    </dgm:pt>
    <dgm:pt modelId="{341620AC-2BB2-490C-BEB2-5D63CC3BF9BC}" type="pres">
      <dgm:prSet presAssocID="{D615D2CE-CEC5-4550-9B4F-759137D8ED55}" presName="hierRoot3" presStyleCnt="0"/>
      <dgm:spPr/>
    </dgm:pt>
    <dgm:pt modelId="{0923889B-9C53-41B8-BF41-46EE006CAE41}" type="pres">
      <dgm:prSet presAssocID="{D615D2CE-CEC5-4550-9B4F-759137D8ED55}" presName="composite3" presStyleCnt="0"/>
      <dgm:spPr/>
    </dgm:pt>
    <dgm:pt modelId="{0374E460-2C7D-4A5E-8D3A-FB9FCA681EF4}" type="pres">
      <dgm:prSet presAssocID="{D615D2CE-CEC5-4550-9B4F-759137D8ED55}" presName="background3" presStyleLbl="node3" presStyleIdx="3" presStyleCnt="5"/>
      <dgm:spPr/>
    </dgm:pt>
    <dgm:pt modelId="{BAC4C305-BCF7-4CD0-A53D-5B1C7C8BE627}" type="pres">
      <dgm:prSet presAssocID="{D615D2CE-CEC5-4550-9B4F-759137D8ED55}" presName="text3" presStyleLbl="fgAcc3" presStyleIdx="3" presStyleCnt="5">
        <dgm:presLayoutVars>
          <dgm:chPref val="3"/>
        </dgm:presLayoutVars>
      </dgm:prSet>
      <dgm:spPr/>
      <dgm:t>
        <a:bodyPr/>
        <a:lstStyle/>
        <a:p>
          <a:endParaRPr lang="lv-LV"/>
        </a:p>
      </dgm:t>
    </dgm:pt>
    <dgm:pt modelId="{DFAC43AB-620E-4F45-8E67-BAA8FE6BB7CE}" type="pres">
      <dgm:prSet presAssocID="{D615D2CE-CEC5-4550-9B4F-759137D8ED55}" presName="hierChild4" presStyleCnt="0"/>
      <dgm:spPr/>
    </dgm:pt>
    <dgm:pt modelId="{7CFDEE1C-DC24-404A-9390-63AD80222DFA}" type="pres">
      <dgm:prSet presAssocID="{211FD5A9-C3D6-460F-B91F-F804CE801FC4}" presName="Name10" presStyleLbl="parChTrans1D2" presStyleIdx="1" presStyleCnt="2"/>
      <dgm:spPr/>
      <dgm:t>
        <a:bodyPr/>
        <a:lstStyle/>
        <a:p>
          <a:endParaRPr lang="lv-LV"/>
        </a:p>
      </dgm:t>
    </dgm:pt>
    <dgm:pt modelId="{117F7633-574D-4A3F-A01E-0AFF4770AF0B}" type="pres">
      <dgm:prSet presAssocID="{56D7BF42-124C-414F-AE72-7488DA6C7585}" presName="hierRoot2" presStyleCnt="0"/>
      <dgm:spPr/>
    </dgm:pt>
    <dgm:pt modelId="{3283F535-88C4-4FAF-B7C6-6A0826C0DC71}" type="pres">
      <dgm:prSet presAssocID="{56D7BF42-124C-414F-AE72-7488DA6C7585}" presName="composite2" presStyleCnt="0"/>
      <dgm:spPr/>
    </dgm:pt>
    <dgm:pt modelId="{25182F9C-B562-4CA2-B077-CD527FA2599B}" type="pres">
      <dgm:prSet presAssocID="{56D7BF42-124C-414F-AE72-7488DA6C7585}" presName="background2" presStyleLbl="node2" presStyleIdx="1" presStyleCnt="2"/>
      <dgm:spPr/>
    </dgm:pt>
    <dgm:pt modelId="{8CD64044-8CB3-43E8-A124-C8F620722435}" type="pres">
      <dgm:prSet presAssocID="{56D7BF42-124C-414F-AE72-7488DA6C7585}" presName="text2" presStyleLbl="fgAcc2" presStyleIdx="1" presStyleCnt="2" custScaleY="40077" custLinFactNeighborX="-16541" custLinFactNeighborY="-17055">
        <dgm:presLayoutVars>
          <dgm:chPref val="3"/>
        </dgm:presLayoutVars>
      </dgm:prSet>
      <dgm:spPr/>
      <dgm:t>
        <a:bodyPr/>
        <a:lstStyle/>
        <a:p>
          <a:endParaRPr lang="lv-LV"/>
        </a:p>
      </dgm:t>
    </dgm:pt>
    <dgm:pt modelId="{CA8EEB97-A871-4CB6-ADCE-F208A35472D8}" type="pres">
      <dgm:prSet presAssocID="{56D7BF42-124C-414F-AE72-7488DA6C7585}" presName="hierChild3" presStyleCnt="0"/>
      <dgm:spPr/>
    </dgm:pt>
    <dgm:pt modelId="{C00605F1-9052-4766-974E-0C7AED0A69CB}" type="pres">
      <dgm:prSet presAssocID="{7C00FDA5-9AD2-46AF-9748-449B6172D031}" presName="Name17" presStyleLbl="parChTrans1D3" presStyleIdx="4" presStyleCnt="5"/>
      <dgm:spPr/>
      <dgm:t>
        <a:bodyPr/>
        <a:lstStyle/>
        <a:p>
          <a:endParaRPr lang="lv-LV"/>
        </a:p>
      </dgm:t>
    </dgm:pt>
    <dgm:pt modelId="{1C2D836C-9B78-45EE-B9A6-9B7F72507462}" type="pres">
      <dgm:prSet presAssocID="{497C771C-EEB9-4866-A18E-85DAC65A7262}" presName="hierRoot3" presStyleCnt="0"/>
      <dgm:spPr/>
    </dgm:pt>
    <dgm:pt modelId="{6FC421AD-E6D8-490F-9219-6F3930DBF072}" type="pres">
      <dgm:prSet presAssocID="{497C771C-EEB9-4866-A18E-85DAC65A7262}" presName="composite3" presStyleCnt="0"/>
      <dgm:spPr/>
    </dgm:pt>
    <dgm:pt modelId="{CC4788C8-F27E-4A5E-B3D2-9E81053507FF}" type="pres">
      <dgm:prSet presAssocID="{497C771C-EEB9-4866-A18E-85DAC65A7262}" presName="background3" presStyleLbl="node3" presStyleIdx="4" presStyleCnt="5"/>
      <dgm:spPr/>
    </dgm:pt>
    <dgm:pt modelId="{ACAB2F7C-23BB-4178-B149-387667E6D3E2}" type="pres">
      <dgm:prSet presAssocID="{497C771C-EEB9-4866-A18E-85DAC65A7262}" presName="text3" presStyleLbl="fgAcc3" presStyleIdx="4" presStyleCnt="5" custScaleY="187340">
        <dgm:presLayoutVars>
          <dgm:chPref val="3"/>
        </dgm:presLayoutVars>
      </dgm:prSet>
      <dgm:spPr/>
      <dgm:t>
        <a:bodyPr/>
        <a:lstStyle/>
        <a:p>
          <a:endParaRPr lang="lv-LV"/>
        </a:p>
      </dgm:t>
    </dgm:pt>
    <dgm:pt modelId="{12F1896F-0087-4367-A512-249D9187B0FA}" type="pres">
      <dgm:prSet presAssocID="{497C771C-EEB9-4866-A18E-85DAC65A7262}" presName="hierChild4" presStyleCnt="0"/>
      <dgm:spPr/>
    </dgm:pt>
  </dgm:ptLst>
  <dgm:cxnLst>
    <dgm:cxn modelId="{E648186D-6530-429B-9AE0-F00A27FFC2C9}" srcId="{193D098A-17BA-4743-BC18-AB62E8F84E5D}" destId="{B4B6D29A-FF2E-4B38-9C2A-C8BE2E204CEB}" srcOrd="0" destOrd="0" parTransId="{CEFB195D-187E-4D53-9A91-AD854E0AFD79}" sibTransId="{8B1B02D4-1BD1-49B6-AF54-8D3DC9B67438}"/>
    <dgm:cxn modelId="{D5F50889-9B0C-45C9-8381-3519D609E7AE}" srcId="{2782A7AC-0E14-4945-B360-FB510D1BEA74}" destId="{714384DB-53E3-43A4-9897-379806B68C5B}" srcOrd="0" destOrd="0" parTransId="{C0F5362A-A1CC-4CC9-84C0-3E37981CA9F1}" sibTransId="{53C7110A-0915-4350-B6B7-C1999C1E41CF}"/>
    <dgm:cxn modelId="{751BA06F-8761-438B-A2C7-12F519CFDE61}" type="presOf" srcId="{B88CEEBC-025B-4C47-A4EA-6FFF14E59DDB}" destId="{DD5C8AE9-53DB-40CF-AFBF-6F792722F9B0}" srcOrd="0" destOrd="0" presId="urn:microsoft.com/office/officeart/2005/8/layout/hierarchy1"/>
    <dgm:cxn modelId="{E4FFD268-277F-4177-B385-EA8BBB53711B}" type="presOf" srcId="{D615D2CE-CEC5-4550-9B4F-759137D8ED55}" destId="{BAC4C305-BCF7-4CD0-A53D-5B1C7C8BE627}" srcOrd="0" destOrd="0" presId="urn:microsoft.com/office/officeart/2005/8/layout/hierarchy1"/>
    <dgm:cxn modelId="{06602D93-10B4-42BF-A1B4-931F8E3102F4}" type="presOf" srcId="{714384DB-53E3-43A4-9897-379806B68C5B}" destId="{4F15F8D9-75E0-40C7-9870-25742C08CA9D}" srcOrd="0" destOrd="0" presId="urn:microsoft.com/office/officeart/2005/8/layout/hierarchy1"/>
    <dgm:cxn modelId="{1D8AFFE0-7342-4083-ADB1-F0573186215E}" type="presOf" srcId="{2D30EB59-ED33-4C34-AC7B-68FBF4A28C5B}" destId="{B4ACE4D5-9A35-4F4B-BB3B-52C315F02ACC}" srcOrd="0" destOrd="0" presId="urn:microsoft.com/office/officeart/2005/8/layout/hierarchy1"/>
    <dgm:cxn modelId="{12A97986-8D3C-4828-B756-84321425D203}" type="presOf" srcId="{CEFB195D-187E-4D53-9A91-AD854E0AFD79}" destId="{C72EC406-0A6F-4900-8959-09DCA310111F}" srcOrd="0" destOrd="0" presId="urn:microsoft.com/office/officeart/2005/8/layout/hierarchy1"/>
    <dgm:cxn modelId="{10898710-A21B-494E-BF62-2BF583BF50C9}" type="presOf" srcId="{497C771C-EEB9-4866-A18E-85DAC65A7262}" destId="{ACAB2F7C-23BB-4178-B149-387667E6D3E2}" srcOrd="0" destOrd="0" presId="urn:microsoft.com/office/officeart/2005/8/layout/hierarchy1"/>
    <dgm:cxn modelId="{07D16014-A96C-487A-AD16-FF3C0BE3369B}" srcId="{193D098A-17BA-4743-BC18-AB62E8F84E5D}" destId="{2D30EB59-ED33-4C34-AC7B-68FBF4A28C5B}" srcOrd="1" destOrd="0" parTransId="{CE0E10D2-EADF-4518-A9F7-7BECEAC645FB}" sibTransId="{505D5AD3-13EB-40B0-A7EC-E66A02CF3E28}"/>
    <dgm:cxn modelId="{0188CE04-2D22-40D8-A1FB-031F037E91A7}" type="presOf" srcId="{4EEAAC10-C652-463F-9A75-060E02DCF164}" destId="{72A39592-17C9-49E5-94E6-F179F6C6216F}" srcOrd="0" destOrd="0" presId="urn:microsoft.com/office/officeart/2005/8/layout/hierarchy1"/>
    <dgm:cxn modelId="{5311793A-81B3-4A67-8EA0-4F87C5B941AF}" type="presOf" srcId="{7C00FDA5-9AD2-46AF-9748-449B6172D031}" destId="{C00605F1-9052-4766-974E-0C7AED0A69CB}" srcOrd="0" destOrd="0" presId="urn:microsoft.com/office/officeart/2005/8/layout/hierarchy1"/>
    <dgm:cxn modelId="{A17A8768-C622-4015-B860-D05889957BB1}" type="presOf" srcId="{CE0E10D2-EADF-4518-A9F7-7BECEAC645FB}" destId="{0AB5F461-2F3D-4C6A-8DD6-9A4168653243}" srcOrd="0" destOrd="0" presId="urn:microsoft.com/office/officeart/2005/8/layout/hierarchy1"/>
    <dgm:cxn modelId="{7ACCE6CA-87C1-4457-B284-6298E845EFC2}" type="presOf" srcId="{211FD5A9-C3D6-460F-B91F-F804CE801FC4}" destId="{7CFDEE1C-DC24-404A-9390-63AD80222DFA}" srcOrd="0" destOrd="0" presId="urn:microsoft.com/office/officeart/2005/8/layout/hierarchy1"/>
    <dgm:cxn modelId="{953B8669-C1F3-45CF-8CAA-6E65109926F3}" srcId="{193D098A-17BA-4743-BC18-AB62E8F84E5D}" destId="{4EEAAC10-C652-463F-9A75-060E02DCF164}" srcOrd="2" destOrd="0" parTransId="{B88CEEBC-025B-4C47-A4EA-6FFF14E59DDB}" sibTransId="{2347C95E-5131-4407-94A4-77AB66398337}"/>
    <dgm:cxn modelId="{4E8399C1-2E17-4F61-BBC0-4CF7A72B20D3}" srcId="{193D098A-17BA-4743-BC18-AB62E8F84E5D}" destId="{D615D2CE-CEC5-4550-9B4F-759137D8ED55}" srcOrd="3" destOrd="0" parTransId="{DA55E8FC-1322-410B-A0F4-5C1C652F29DE}" sibTransId="{0FDF29BE-7F88-4AD0-A13D-A34206F2A9C3}"/>
    <dgm:cxn modelId="{B227B66F-7CB4-470A-AD15-6D478D19BAC6}" type="presOf" srcId="{C4C42CF2-6536-4FAC-8751-C3CB51929AF4}" destId="{697159B5-4E29-4FA9-85D8-D73A151B1F8D}" srcOrd="0" destOrd="0" presId="urn:microsoft.com/office/officeart/2005/8/layout/hierarchy1"/>
    <dgm:cxn modelId="{D57569D8-2AAF-4ADB-846A-542C7EE6AD44}" type="presOf" srcId="{2782A7AC-0E14-4945-B360-FB510D1BEA74}" destId="{376DB51F-7071-47A6-BF0A-194C2AFD97C1}" srcOrd="0" destOrd="0" presId="urn:microsoft.com/office/officeart/2005/8/layout/hierarchy1"/>
    <dgm:cxn modelId="{0406E5F0-9FB0-4E83-9B12-E45A5816D027}" srcId="{714384DB-53E3-43A4-9897-379806B68C5B}" destId="{56D7BF42-124C-414F-AE72-7488DA6C7585}" srcOrd="1" destOrd="0" parTransId="{211FD5A9-C3D6-460F-B91F-F804CE801FC4}" sibTransId="{D99DE832-93D9-4183-B180-DD3995505374}"/>
    <dgm:cxn modelId="{F6068BE0-DE4B-4875-BD02-7FF90B7B1871}" srcId="{56D7BF42-124C-414F-AE72-7488DA6C7585}" destId="{497C771C-EEB9-4866-A18E-85DAC65A7262}" srcOrd="0" destOrd="0" parTransId="{7C00FDA5-9AD2-46AF-9748-449B6172D031}" sibTransId="{4DC995EC-6C39-474C-ABD2-CB35A2F8B844}"/>
    <dgm:cxn modelId="{F90975DC-8FAE-4171-A78C-3EF5E1050ACC}" srcId="{714384DB-53E3-43A4-9897-379806B68C5B}" destId="{193D098A-17BA-4743-BC18-AB62E8F84E5D}" srcOrd="0" destOrd="0" parTransId="{C4C42CF2-6536-4FAC-8751-C3CB51929AF4}" sibTransId="{575C0C23-45F3-488F-B898-88ECC1EABC0A}"/>
    <dgm:cxn modelId="{FCAD6031-0297-445C-A139-193FBA1C8D3A}" type="presOf" srcId="{56D7BF42-124C-414F-AE72-7488DA6C7585}" destId="{8CD64044-8CB3-43E8-A124-C8F620722435}" srcOrd="0" destOrd="0" presId="urn:microsoft.com/office/officeart/2005/8/layout/hierarchy1"/>
    <dgm:cxn modelId="{F8AC62C8-D33E-4364-8AD8-9DAAAAFF74AB}" type="presOf" srcId="{B4B6D29A-FF2E-4B38-9C2A-C8BE2E204CEB}" destId="{791148F5-F696-4613-97B6-7AF3B4021E2C}" srcOrd="0" destOrd="0" presId="urn:microsoft.com/office/officeart/2005/8/layout/hierarchy1"/>
    <dgm:cxn modelId="{A546F922-0E9B-4662-AD0D-E5D48F1C2C67}" type="presOf" srcId="{DA55E8FC-1322-410B-A0F4-5C1C652F29DE}" destId="{28C8AB7C-5C21-4637-A736-77C08A5F46C9}" srcOrd="0" destOrd="0" presId="urn:microsoft.com/office/officeart/2005/8/layout/hierarchy1"/>
    <dgm:cxn modelId="{216B205C-F055-4BD0-B432-5DE355A19881}" type="presOf" srcId="{193D098A-17BA-4743-BC18-AB62E8F84E5D}" destId="{B9E22BE4-CD82-4A39-9321-45D10282939D}" srcOrd="0" destOrd="0" presId="urn:microsoft.com/office/officeart/2005/8/layout/hierarchy1"/>
    <dgm:cxn modelId="{93F44D78-E843-402F-B81D-E126F7174323}" type="presParOf" srcId="{376DB51F-7071-47A6-BF0A-194C2AFD97C1}" destId="{F4A26378-91FF-452E-BF20-E6FC091357F5}" srcOrd="0" destOrd="0" presId="urn:microsoft.com/office/officeart/2005/8/layout/hierarchy1"/>
    <dgm:cxn modelId="{73BA7C92-693F-445A-9A8C-C29F90A48327}" type="presParOf" srcId="{F4A26378-91FF-452E-BF20-E6FC091357F5}" destId="{2E98506F-B569-4726-B314-F00BF9DFF4C3}" srcOrd="0" destOrd="0" presId="urn:microsoft.com/office/officeart/2005/8/layout/hierarchy1"/>
    <dgm:cxn modelId="{2EE428FF-C546-422E-A363-E231E45DF8E2}" type="presParOf" srcId="{2E98506F-B569-4726-B314-F00BF9DFF4C3}" destId="{8756856A-76D2-4BF3-B183-C21EA1E301BE}" srcOrd="0" destOrd="0" presId="urn:microsoft.com/office/officeart/2005/8/layout/hierarchy1"/>
    <dgm:cxn modelId="{A1FCA3B1-CF89-4F9B-849F-5B9D7347247D}" type="presParOf" srcId="{2E98506F-B569-4726-B314-F00BF9DFF4C3}" destId="{4F15F8D9-75E0-40C7-9870-25742C08CA9D}" srcOrd="1" destOrd="0" presId="urn:microsoft.com/office/officeart/2005/8/layout/hierarchy1"/>
    <dgm:cxn modelId="{C67400AE-3453-408F-9063-C016C4723131}" type="presParOf" srcId="{F4A26378-91FF-452E-BF20-E6FC091357F5}" destId="{3293ED23-9E04-42A6-922E-FB9B5574D64F}" srcOrd="1" destOrd="0" presId="urn:microsoft.com/office/officeart/2005/8/layout/hierarchy1"/>
    <dgm:cxn modelId="{493A08F4-3BB3-4349-9CF9-1ACC33A17E53}" type="presParOf" srcId="{3293ED23-9E04-42A6-922E-FB9B5574D64F}" destId="{697159B5-4E29-4FA9-85D8-D73A151B1F8D}" srcOrd="0" destOrd="0" presId="urn:microsoft.com/office/officeart/2005/8/layout/hierarchy1"/>
    <dgm:cxn modelId="{4A3615E2-7ACC-482C-AAA9-D6BC755B70B7}" type="presParOf" srcId="{3293ED23-9E04-42A6-922E-FB9B5574D64F}" destId="{B9CB8F56-539C-4368-9A3D-82659ED0AA01}" srcOrd="1" destOrd="0" presId="urn:microsoft.com/office/officeart/2005/8/layout/hierarchy1"/>
    <dgm:cxn modelId="{72BB671F-9ABE-4180-8D05-416C868A9962}" type="presParOf" srcId="{B9CB8F56-539C-4368-9A3D-82659ED0AA01}" destId="{F2E7AA83-978B-4C8F-8506-CC9C6630EE9C}" srcOrd="0" destOrd="0" presId="urn:microsoft.com/office/officeart/2005/8/layout/hierarchy1"/>
    <dgm:cxn modelId="{87389C18-4AD7-4199-B4C8-4FDFEE98947D}" type="presParOf" srcId="{F2E7AA83-978B-4C8F-8506-CC9C6630EE9C}" destId="{9A8C992A-E2DC-4003-9D13-106837F50A04}" srcOrd="0" destOrd="0" presId="urn:microsoft.com/office/officeart/2005/8/layout/hierarchy1"/>
    <dgm:cxn modelId="{92EB6695-E811-4182-9B0E-1400D4EACC21}" type="presParOf" srcId="{F2E7AA83-978B-4C8F-8506-CC9C6630EE9C}" destId="{B9E22BE4-CD82-4A39-9321-45D10282939D}" srcOrd="1" destOrd="0" presId="urn:microsoft.com/office/officeart/2005/8/layout/hierarchy1"/>
    <dgm:cxn modelId="{24961D29-2F5F-4182-A788-83112A37CD02}" type="presParOf" srcId="{B9CB8F56-539C-4368-9A3D-82659ED0AA01}" destId="{77278EEB-C894-459C-9A14-FFA6C29EF96D}" srcOrd="1" destOrd="0" presId="urn:microsoft.com/office/officeart/2005/8/layout/hierarchy1"/>
    <dgm:cxn modelId="{BAD6EC18-8994-47C4-9B46-9C774AF496F2}" type="presParOf" srcId="{77278EEB-C894-459C-9A14-FFA6C29EF96D}" destId="{C72EC406-0A6F-4900-8959-09DCA310111F}" srcOrd="0" destOrd="0" presId="urn:microsoft.com/office/officeart/2005/8/layout/hierarchy1"/>
    <dgm:cxn modelId="{88306690-8C45-47A0-9D5D-F838AD81CD7E}" type="presParOf" srcId="{77278EEB-C894-459C-9A14-FFA6C29EF96D}" destId="{840C5C42-B79C-4745-A11A-C3835E6F705F}" srcOrd="1" destOrd="0" presId="urn:microsoft.com/office/officeart/2005/8/layout/hierarchy1"/>
    <dgm:cxn modelId="{3DDA0454-3E32-4423-BD03-3DD2F3E36E1D}" type="presParOf" srcId="{840C5C42-B79C-4745-A11A-C3835E6F705F}" destId="{9A3B5182-5595-4E72-AD78-011F4E2C91AE}" srcOrd="0" destOrd="0" presId="urn:microsoft.com/office/officeart/2005/8/layout/hierarchy1"/>
    <dgm:cxn modelId="{1CDCF74F-D6E2-4AD5-89B7-BE0369218874}" type="presParOf" srcId="{9A3B5182-5595-4E72-AD78-011F4E2C91AE}" destId="{32D5BF15-6AD1-4227-A9BD-176939CC13F8}" srcOrd="0" destOrd="0" presId="urn:microsoft.com/office/officeart/2005/8/layout/hierarchy1"/>
    <dgm:cxn modelId="{34C41525-E178-4BB7-B1EE-FABAB4D517D6}" type="presParOf" srcId="{9A3B5182-5595-4E72-AD78-011F4E2C91AE}" destId="{791148F5-F696-4613-97B6-7AF3B4021E2C}" srcOrd="1" destOrd="0" presId="urn:microsoft.com/office/officeart/2005/8/layout/hierarchy1"/>
    <dgm:cxn modelId="{30E67024-13D6-451B-A0C5-478EB70E4EEA}" type="presParOf" srcId="{840C5C42-B79C-4745-A11A-C3835E6F705F}" destId="{B1A88B29-BB6B-44F7-8F49-2EA92E8E5A62}" srcOrd="1" destOrd="0" presId="urn:microsoft.com/office/officeart/2005/8/layout/hierarchy1"/>
    <dgm:cxn modelId="{6484CC31-E014-46B1-BC10-152B6F12AAFC}" type="presParOf" srcId="{77278EEB-C894-459C-9A14-FFA6C29EF96D}" destId="{0AB5F461-2F3D-4C6A-8DD6-9A4168653243}" srcOrd="2" destOrd="0" presId="urn:microsoft.com/office/officeart/2005/8/layout/hierarchy1"/>
    <dgm:cxn modelId="{BE4D3702-6872-4E08-A0BD-B6DD042EB8E5}" type="presParOf" srcId="{77278EEB-C894-459C-9A14-FFA6C29EF96D}" destId="{C1D8E0F9-9941-445F-8F02-88583924ABEF}" srcOrd="3" destOrd="0" presId="urn:microsoft.com/office/officeart/2005/8/layout/hierarchy1"/>
    <dgm:cxn modelId="{D3C3698D-932A-44EF-A3B4-85D0A0E6AFDF}" type="presParOf" srcId="{C1D8E0F9-9941-445F-8F02-88583924ABEF}" destId="{20059BE9-8685-4865-AE6A-4E044CEB2F50}" srcOrd="0" destOrd="0" presId="urn:microsoft.com/office/officeart/2005/8/layout/hierarchy1"/>
    <dgm:cxn modelId="{2CB36B66-BCF1-4367-BB3B-DC20C3CCD4B5}" type="presParOf" srcId="{20059BE9-8685-4865-AE6A-4E044CEB2F50}" destId="{94932F8A-D0FF-4FF7-9B19-482B91A6BC75}" srcOrd="0" destOrd="0" presId="urn:microsoft.com/office/officeart/2005/8/layout/hierarchy1"/>
    <dgm:cxn modelId="{11491F68-1249-4391-AD88-7EDD0E9A64F2}" type="presParOf" srcId="{20059BE9-8685-4865-AE6A-4E044CEB2F50}" destId="{B4ACE4D5-9A35-4F4B-BB3B-52C315F02ACC}" srcOrd="1" destOrd="0" presId="urn:microsoft.com/office/officeart/2005/8/layout/hierarchy1"/>
    <dgm:cxn modelId="{2E0FE782-2398-4202-BC0F-F695D71BDEB4}" type="presParOf" srcId="{C1D8E0F9-9941-445F-8F02-88583924ABEF}" destId="{3B672AD4-A9B6-4AC9-B196-242F0957F5EE}" srcOrd="1" destOrd="0" presId="urn:microsoft.com/office/officeart/2005/8/layout/hierarchy1"/>
    <dgm:cxn modelId="{E11B7137-3AEA-4B75-B3E6-FEE79C1C16CA}" type="presParOf" srcId="{77278EEB-C894-459C-9A14-FFA6C29EF96D}" destId="{DD5C8AE9-53DB-40CF-AFBF-6F792722F9B0}" srcOrd="4" destOrd="0" presId="urn:microsoft.com/office/officeart/2005/8/layout/hierarchy1"/>
    <dgm:cxn modelId="{B1429C89-031E-45A5-9F10-0482DCD551A0}" type="presParOf" srcId="{77278EEB-C894-459C-9A14-FFA6C29EF96D}" destId="{2A2EA9D1-B8D1-408C-85AA-97AFCFFD6EC6}" srcOrd="5" destOrd="0" presId="urn:microsoft.com/office/officeart/2005/8/layout/hierarchy1"/>
    <dgm:cxn modelId="{21CC26F5-AF3E-4D78-B3F3-619DE62123DF}" type="presParOf" srcId="{2A2EA9D1-B8D1-408C-85AA-97AFCFFD6EC6}" destId="{92B9FCD1-1418-49BA-8977-3302CE05FF08}" srcOrd="0" destOrd="0" presId="urn:microsoft.com/office/officeart/2005/8/layout/hierarchy1"/>
    <dgm:cxn modelId="{733ABA4B-BAA8-46CF-93E5-7F106F874F7E}" type="presParOf" srcId="{92B9FCD1-1418-49BA-8977-3302CE05FF08}" destId="{37EBE544-FF5D-4966-9C35-E6606C3F16FF}" srcOrd="0" destOrd="0" presId="urn:microsoft.com/office/officeart/2005/8/layout/hierarchy1"/>
    <dgm:cxn modelId="{43A2931F-B9DC-42EA-A2FC-0CA8346FEBA5}" type="presParOf" srcId="{92B9FCD1-1418-49BA-8977-3302CE05FF08}" destId="{72A39592-17C9-49E5-94E6-F179F6C6216F}" srcOrd="1" destOrd="0" presId="urn:microsoft.com/office/officeart/2005/8/layout/hierarchy1"/>
    <dgm:cxn modelId="{583E3676-6E32-4C8A-9EE9-A1A06255D16A}" type="presParOf" srcId="{2A2EA9D1-B8D1-408C-85AA-97AFCFFD6EC6}" destId="{18A87364-05A2-4056-BDA8-1B9EC74589DA}" srcOrd="1" destOrd="0" presId="urn:microsoft.com/office/officeart/2005/8/layout/hierarchy1"/>
    <dgm:cxn modelId="{D02DE7D7-65BF-43CE-89B3-B8299705D4F5}" type="presParOf" srcId="{77278EEB-C894-459C-9A14-FFA6C29EF96D}" destId="{28C8AB7C-5C21-4637-A736-77C08A5F46C9}" srcOrd="6" destOrd="0" presId="urn:microsoft.com/office/officeart/2005/8/layout/hierarchy1"/>
    <dgm:cxn modelId="{839B2265-CF1A-412A-9911-1539836B93D7}" type="presParOf" srcId="{77278EEB-C894-459C-9A14-FFA6C29EF96D}" destId="{341620AC-2BB2-490C-BEB2-5D63CC3BF9BC}" srcOrd="7" destOrd="0" presId="urn:microsoft.com/office/officeart/2005/8/layout/hierarchy1"/>
    <dgm:cxn modelId="{0D80F3FB-599C-45F9-8130-898DD7EC2F26}" type="presParOf" srcId="{341620AC-2BB2-490C-BEB2-5D63CC3BF9BC}" destId="{0923889B-9C53-41B8-BF41-46EE006CAE41}" srcOrd="0" destOrd="0" presId="urn:microsoft.com/office/officeart/2005/8/layout/hierarchy1"/>
    <dgm:cxn modelId="{DDBD82C3-EA56-488B-8923-AB16E7158899}" type="presParOf" srcId="{0923889B-9C53-41B8-BF41-46EE006CAE41}" destId="{0374E460-2C7D-4A5E-8D3A-FB9FCA681EF4}" srcOrd="0" destOrd="0" presId="urn:microsoft.com/office/officeart/2005/8/layout/hierarchy1"/>
    <dgm:cxn modelId="{49ED19A0-6CBB-49CA-9F39-821E3F9BFF25}" type="presParOf" srcId="{0923889B-9C53-41B8-BF41-46EE006CAE41}" destId="{BAC4C305-BCF7-4CD0-A53D-5B1C7C8BE627}" srcOrd="1" destOrd="0" presId="urn:microsoft.com/office/officeart/2005/8/layout/hierarchy1"/>
    <dgm:cxn modelId="{BC976D06-D49D-4E38-9538-62A36F27CB17}" type="presParOf" srcId="{341620AC-2BB2-490C-BEB2-5D63CC3BF9BC}" destId="{DFAC43AB-620E-4F45-8E67-BAA8FE6BB7CE}" srcOrd="1" destOrd="0" presId="urn:microsoft.com/office/officeart/2005/8/layout/hierarchy1"/>
    <dgm:cxn modelId="{370EE567-4EBD-41AD-BCB7-D2126CFD3F0A}" type="presParOf" srcId="{3293ED23-9E04-42A6-922E-FB9B5574D64F}" destId="{7CFDEE1C-DC24-404A-9390-63AD80222DFA}" srcOrd="2" destOrd="0" presId="urn:microsoft.com/office/officeart/2005/8/layout/hierarchy1"/>
    <dgm:cxn modelId="{CE858A61-5A17-4DC0-9D47-215E66B9AECC}" type="presParOf" srcId="{3293ED23-9E04-42A6-922E-FB9B5574D64F}" destId="{117F7633-574D-4A3F-A01E-0AFF4770AF0B}" srcOrd="3" destOrd="0" presId="urn:microsoft.com/office/officeart/2005/8/layout/hierarchy1"/>
    <dgm:cxn modelId="{27925E91-A633-405E-A533-CB22C7CB94A4}" type="presParOf" srcId="{117F7633-574D-4A3F-A01E-0AFF4770AF0B}" destId="{3283F535-88C4-4FAF-B7C6-6A0826C0DC71}" srcOrd="0" destOrd="0" presId="urn:microsoft.com/office/officeart/2005/8/layout/hierarchy1"/>
    <dgm:cxn modelId="{02D2990E-6A13-43AB-98AD-1F7AF6C2A369}" type="presParOf" srcId="{3283F535-88C4-4FAF-B7C6-6A0826C0DC71}" destId="{25182F9C-B562-4CA2-B077-CD527FA2599B}" srcOrd="0" destOrd="0" presId="urn:microsoft.com/office/officeart/2005/8/layout/hierarchy1"/>
    <dgm:cxn modelId="{E863637A-73D1-4313-9CAF-18C5EA874CAD}" type="presParOf" srcId="{3283F535-88C4-4FAF-B7C6-6A0826C0DC71}" destId="{8CD64044-8CB3-43E8-A124-C8F620722435}" srcOrd="1" destOrd="0" presId="urn:microsoft.com/office/officeart/2005/8/layout/hierarchy1"/>
    <dgm:cxn modelId="{DA4F9495-6D23-4084-B593-D605956AB41F}" type="presParOf" srcId="{117F7633-574D-4A3F-A01E-0AFF4770AF0B}" destId="{CA8EEB97-A871-4CB6-ADCE-F208A35472D8}" srcOrd="1" destOrd="0" presId="urn:microsoft.com/office/officeart/2005/8/layout/hierarchy1"/>
    <dgm:cxn modelId="{AF39246F-A639-46FA-96A4-454611641262}" type="presParOf" srcId="{CA8EEB97-A871-4CB6-ADCE-F208A35472D8}" destId="{C00605F1-9052-4766-974E-0C7AED0A69CB}" srcOrd="0" destOrd="0" presId="urn:microsoft.com/office/officeart/2005/8/layout/hierarchy1"/>
    <dgm:cxn modelId="{0C731B07-0BD3-46D4-A531-DBB107C73B95}" type="presParOf" srcId="{CA8EEB97-A871-4CB6-ADCE-F208A35472D8}" destId="{1C2D836C-9B78-45EE-B9A6-9B7F72507462}" srcOrd="1" destOrd="0" presId="urn:microsoft.com/office/officeart/2005/8/layout/hierarchy1"/>
    <dgm:cxn modelId="{696FA4DC-3A4B-4BEC-8088-0D27210966E7}" type="presParOf" srcId="{1C2D836C-9B78-45EE-B9A6-9B7F72507462}" destId="{6FC421AD-E6D8-490F-9219-6F3930DBF072}" srcOrd="0" destOrd="0" presId="urn:microsoft.com/office/officeart/2005/8/layout/hierarchy1"/>
    <dgm:cxn modelId="{75A85F42-BEF2-4E86-939E-5FC2F17AB2A0}" type="presParOf" srcId="{6FC421AD-E6D8-490F-9219-6F3930DBF072}" destId="{CC4788C8-F27E-4A5E-B3D2-9E81053507FF}" srcOrd="0" destOrd="0" presId="urn:microsoft.com/office/officeart/2005/8/layout/hierarchy1"/>
    <dgm:cxn modelId="{2A37D535-651C-4959-B23F-709A24C351A8}" type="presParOf" srcId="{6FC421AD-E6D8-490F-9219-6F3930DBF072}" destId="{ACAB2F7C-23BB-4178-B149-387667E6D3E2}" srcOrd="1" destOrd="0" presId="urn:microsoft.com/office/officeart/2005/8/layout/hierarchy1"/>
    <dgm:cxn modelId="{71E3E650-C77B-4F09-91D5-E74CC2ECD541}" type="presParOf" srcId="{1C2D836C-9B78-45EE-B9A6-9B7F72507462}" destId="{12F1896F-0087-4367-A512-249D9187B0F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52EC7B-482C-4B45-8C4B-4F04B6D1C1B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lv-LV"/>
        </a:p>
      </dgm:t>
    </dgm:pt>
    <dgm:pt modelId="{04602376-391C-45D7-A4F1-5EDB3F12ED86}">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lv-LV" sz="1400" b="1" dirty="0">
              <a:effectLst/>
              <a:latin typeface="Verdana" panose="020B0604030504040204" pitchFamily="34" charset="0"/>
              <a:ea typeface="Verdana" panose="020B0604030504040204" pitchFamily="34" charset="0"/>
              <a:cs typeface="Verdana" panose="020B0604030504040204" pitchFamily="34" charset="0"/>
            </a:rPr>
            <a:t>ĀRPUSĢIMENES APRŪPES ATBALSTA CENTRI</a:t>
          </a:r>
        </a:p>
      </dgm:t>
    </dgm:pt>
    <dgm:pt modelId="{2DB774CD-0115-4DB2-AA4F-B01C325F11E0}" type="parTrans" cxnId="{B955DE36-7AA7-447C-9DED-63327298907C}">
      <dgm:prSet/>
      <dgm:spPr/>
      <dgm:t>
        <a:bodyPr/>
        <a:lstStyle/>
        <a:p>
          <a:endParaRPr lang="lv-LV"/>
        </a:p>
      </dgm:t>
    </dgm:pt>
    <dgm:pt modelId="{4C7E78D9-5DD6-4B1D-AB99-891FA84DF9E3}" type="sibTrans" cxnId="{B955DE36-7AA7-447C-9DED-63327298907C}">
      <dgm:prSet/>
      <dgm:spPr/>
      <dgm:t>
        <a:bodyPr/>
        <a:lstStyle/>
        <a:p>
          <a:endParaRPr lang="lv-LV"/>
        </a:p>
      </dgm:t>
    </dgm:pt>
    <dgm:pt modelId="{CAE591D8-E387-43AC-BC53-AA303F595067}">
      <dgm:prSet phldrT="[Text]">
        <dgm:style>
          <a:lnRef idx="1">
            <a:schemeClr val="accent2"/>
          </a:lnRef>
          <a:fillRef idx="2">
            <a:schemeClr val="accent2"/>
          </a:fillRef>
          <a:effectRef idx="1">
            <a:schemeClr val="accent2"/>
          </a:effectRef>
          <a:fontRef idx="minor">
            <a:schemeClr val="dk1"/>
          </a:fontRef>
        </dgm:style>
      </dgm:prSet>
      <dgm:spPr/>
      <dgm:t>
        <a:bodyPr/>
        <a:lstStyle/>
        <a:p>
          <a:r>
            <a:rPr lang="lv-LV" dirty="0"/>
            <a:t>APVIENOTO REĢIONU ĢIMEŅU ATBALSTA CENTRS- «Terēze»Tukumā</a:t>
          </a:r>
        </a:p>
      </dgm:t>
    </dgm:pt>
    <dgm:pt modelId="{FBC61740-FD8A-4547-8EA1-21BC09DBBE6E}" type="parTrans" cxnId="{64934CDA-D758-4EA7-BDF8-385564E9F177}">
      <dgm:prSet/>
      <dgm:spPr/>
      <dgm:t>
        <a:bodyPr/>
        <a:lstStyle/>
        <a:p>
          <a:endParaRPr lang="lv-LV"/>
        </a:p>
      </dgm:t>
    </dgm:pt>
    <dgm:pt modelId="{5CC09892-FCFD-495D-8FF6-806A45B8DA9D}" type="sibTrans" cxnId="{64934CDA-D758-4EA7-BDF8-385564E9F177}">
      <dgm:prSet/>
      <dgm:spPr/>
      <dgm:t>
        <a:bodyPr/>
        <a:lstStyle/>
        <a:p>
          <a:endParaRPr lang="lv-LV"/>
        </a:p>
      </dgm:t>
    </dgm:pt>
    <dgm:pt modelId="{9B0BF9B0-E0E9-48E7-A2A9-525F1D9FA1DA}">
      <dgm:prSet phldrT="[Text]">
        <dgm:style>
          <a:lnRef idx="1">
            <a:schemeClr val="accent2"/>
          </a:lnRef>
          <a:fillRef idx="2">
            <a:schemeClr val="accent2"/>
          </a:fillRef>
          <a:effectRef idx="1">
            <a:schemeClr val="accent2"/>
          </a:effectRef>
          <a:fontRef idx="minor">
            <a:schemeClr val="dk1"/>
          </a:fontRef>
        </dgm:style>
      </dgm:prSet>
      <dgm:spPr/>
      <dgm:t>
        <a:bodyPr/>
        <a:lstStyle/>
        <a:p>
          <a:r>
            <a:rPr lang="lv-LV" dirty="0"/>
            <a:t>VIDZEMES REĢIONA ĢIMEŅU ATBALSTA CENTRS- «Smiltene»</a:t>
          </a:r>
        </a:p>
      </dgm:t>
    </dgm:pt>
    <dgm:pt modelId="{133C74DE-3AED-40F2-A544-F5A4FB47B83F}" type="parTrans" cxnId="{EC713D7B-0F46-4FD3-9BAF-AB0DEFB7A216}">
      <dgm:prSet/>
      <dgm:spPr/>
      <dgm:t>
        <a:bodyPr/>
        <a:lstStyle/>
        <a:p>
          <a:endParaRPr lang="lv-LV"/>
        </a:p>
      </dgm:t>
    </dgm:pt>
    <dgm:pt modelId="{3F4F7F51-FA0B-420D-BB35-5183A6C06AF2}" type="sibTrans" cxnId="{EC713D7B-0F46-4FD3-9BAF-AB0DEFB7A216}">
      <dgm:prSet/>
      <dgm:spPr/>
      <dgm:t>
        <a:bodyPr/>
        <a:lstStyle/>
        <a:p>
          <a:endParaRPr lang="lv-LV"/>
        </a:p>
      </dgm:t>
    </dgm:pt>
    <dgm:pt modelId="{51FB5174-51BE-4371-8DC7-78F2B853051E}">
      <dgm:prSet>
        <dgm:style>
          <a:lnRef idx="1">
            <a:schemeClr val="accent2"/>
          </a:lnRef>
          <a:fillRef idx="2">
            <a:schemeClr val="accent2"/>
          </a:fillRef>
          <a:effectRef idx="1">
            <a:schemeClr val="accent2"/>
          </a:effectRef>
          <a:fontRef idx="minor">
            <a:schemeClr val="dk1"/>
          </a:fontRef>
        </dgm:style>
      </dgm:prSet>
      <dgm:spPr/>
      <dgm:t>
        <a:bodyPr/>
        <a:lstStyle/>
        <a:p>
          <a:r>
            <a:rPr lang="lv-LV" dirty="0"/>
            <a:t>LATGALES REĢIONA ĢIMEŅU ATBALSTA CENTRS- «Daugavpils»</a:t>
          </a:r>
        </a:p>
      </dgm:t>
    </dgm:pt>
    <dgm:pt modelId="{1F1E2659-3577-4559-9522-2F62FE425358}" type="parTrans" cxnId="{F1A169DA-84DB-4CA5-9400-A62B4DD3EBA8}">
      <dgm:prSet/>
      <dgm:spPr/>
      <dgm:t>
        <a:bodyPr/>
        <a:lstStyle/>
        <a:p>
          <a:endParaRPr lang="lv-LV"/>
        </a:p>
      </dgm:t>
    </dgm:pt>
    <dgm:pt modelId="{0B041724-7A8C-4DFD-9940-E37E06E3DDDF}" type="sibTrans" cxnId="{F1A169DA-84DB-4CA5-9400-A62B4DD3EBA8}">
      <dgm:prSet/>
      <dgm:spPr/>
      <dgm:t>
        <a:bodyPr/>
        <a:lstStyle/>
        <a:p>
          <a:endParaRPr lang="lv-LV"/>
        </a:p>
      </dgm:t>
    </dgm:pt>
    <dgm:pt modelId="{3902C63A-717C-49CC-B537-8B10C64D8EBC}">
      <dgm:prSet>
        <dgm:style>
          <a:lnRef idx="1">
            <a:schemeClr val="accent2"/>
          </a:lnRef>
          <a:fillRef idx="2">
            <a:schemeClr val="accent2"/>
          </a:fillRef>
          <a:effectRef idx="1">
            <a:schemeClr val="accent2"/>
          </a:effectRef>
          <a:fontRef idx="minor">
            <a:schemeClr val="dk1"/>
          </a:fontRef>
        </dgm:style>
      </dgm:prSet>
      <dgm:spPr/>
      <dgm:t>
        <a:bodyPr/>
        <a:lstStyle/>
        <a:p>
          <a:r>
            <a:rPr lang="lv-LV" dirty="0"/>
            <a:t>KURZEMES REĢIONA ĢIMEŅU ATBALSTA CENTRS- «Liepāja»</a:t>
          </a:r>
        </a:p>
      </dgm:t>
    </dgm:pt>
    <dgm:pt modelId="{44219930-6EF5-4DA3-A097-10DC459C9B02}" type="parTrans" cxnId="{AE2EBD6E-171B-4EC1-9B28-C82F8992C77F}">
      <dgm:prSet/>
      <dgm:spPr/>
      <dgm:t>
        <a:bodyPr/>
        <a:lstStyle/>
        <a:p>
          <a:endParaRPr lang="lv-LV"/>
        </a:p>
      </dgm:t>
    </dgm:pt>
    <dgm:pt modelId="{37B5DB45-E22C-4E4D-864A-BEEFBF9E5E3D}" type="sibTrans" cxnId="{AE2EBD6E-171B-4EC1-9B28-C82F8992C77F}">
      <dgm:prSet/>
      <dgm:spPr/>
      <dgm:t>
        <a:bodyPr/>
        <a:lstStyle/>
        <a:p>
          <a:endParaRPr lang="lv-LV"/>
        </a:p>
      </dgm:t>
    </dgm:pt>
    <dgm:pt modelId="{B326E5CF-3669-4E6B-96D9-0726500392CF}">
      <dgm:prSet>
        <dgm:style>
          <a:lnRef idx="1">
            <a:schemeClr val="accent2"/>
          </a:lnRef>
          <a:fillRef idx="2">
            <a:schemeClr val="accent2"/>
          </a:fillRef>
          <a:effectRef idx="1">
            <a:schemeClr val="accent2"/>
          </a:effectRef>
          <a:fontRef idx="minor">
            <a:schemeClr val="dk1"/>
          </a:fontRef>
        </dgm:style>
      </dgm:prSet>
      <dgm:spPr/>
      <dgm:t>
        <a:bodyPr/>
        <a:lstStyle/>
        <a:p>
          <a:r>
            <a:rPr lang="lv-LV" dirty="0"/>
            <a:t>RĪGAS REĢIONA ĢIMEŅU ATBALSTA CENTRS- «Dūja»</a:t>
          </a:r>
        </a:p>
      </dgm:t>
    </dgm:pt>
    <dgm:pt modelId="{3039B594-48C1-4D6A-B8AF-7573747B6066}" type="parTrans" cxnId="{766C58C4-046E-4F12-A2EA-3AE2BA50F378}">
      <dgm:prSet/>
      <dgm:spPr/>
      <dgm:t>
        <a:bodyPr/>
        <a:lstStyle/>
        <a:p>
          <a:endParaRPr lang="lv-LV"/>
        </a:p>
      </dgm:t>
    </dgm:pt>
    <dgm:pt modelId="{1FE55FBF-02E4-4179-B070-CDA552B27705}" type="sibTrans" cxnId="{766C58C4-046E-4F12-A2EA-3AE2BA50F378}">
      <dgm:prSet/>
      <dgm:spPr/>
      <dgm:t>
        <a:bodyPr/>
        <a:lstStyle/>
        <a:p>
          <a:endParaRPr lang="lv-LV"/>
        </a:p>
      </dgm:t>
    </dgm:pt>
    <dgm:pt modelId="{2FF10E3A-6E4C-496B-B470-DF7C27C4F614}" type="pres">
      <dgm:prSet presAssocID="{7752EC7B-482C-4B45-8C4B-4F04B6D1C1BB}" presName="diagram" presStyleCnt="0">
        <dgm:presLayoutVars>
          <dgm:chPref val="1"/>
          <dgm:dir/>
          <dgm:animOne val="branch"/>
          <dgm:animLvl val="lvl"/>
          <dgm:resizeHandles val="exact"/>
        </dgm:presLayoutVars>
      </dgm:prSet>
      <dgm:spPr/>
      <dgm:t>
        <a:bodyPr/>
        <a:lstStyle/>
        <a:p>
          <a:endParaRPr lang="lv-LV"/>
        </a:p>
      </dgm:t>
    </dgm:pt>
    <dgm:pt modelId="{3F3132CF-3087-40D7-8941-C9EE128E5CB5}" type="pres">
      <dgm:prSet presAssocID="{04602376-391C-45D7-A4F1-5EDB3F12ED86}" presName="root1" presStyleCnt="0"/>
      <dgm:spPr/>
    </dgm:pt>
    <dgm:pt modelId="{09966B28-159D-495C-B4B7-7DAAB948E3AE}" type="pres">
      <dgm:prSet presAssocID="{04602376-391C-45D7-A4F1-5EDB3F12ED86}" presName="LevelOneTextNode" presStyleLbl="node0" presStyleIdx="0" presStyleCnt="1" custScaleY="187293" custLinFactNeighborX="3542" custLinFactNeighborY="-79132">
        <dgm:presLayoutVars>
          <dgm:chPref val="3"/>
        </dgm:presLayoutVars>
      </dgm:prSet>
      <dgm:spPr/>
      <dgm:t>
        <a:bodyPr/>
        <a:lstStyle/>
        <a:p>
          <a:endParaRPr lang="lv-LV"/>
        </a:p>
      </dgm:t>
    </dgm:pt>
    <dgm:pt modelId="{3B4E6D35-E9FA-476D-8F06-85F54C41DAC6}" type="pres">
      <dgm:prSet presAssocID="{04602376-391C-45D7-A4F1-5EDB3F12ED86}" presName="level2hierChild" presStyleCnt="0"/>
      <dgm:spPr/>
    </dgm:pt>
    <dgm:pt modelId="{349C6B14-F054-4731-A45A-07CBEC6A4C64}" type="pres">
      <dgm:prSet presAssocID="{FBC61740-FD8A-4547-8EA1-21BC09DBBE6E}" presName="conn2-1" presStyleLbl="parChTrans1D2" presStyleIdx="0" presStyleCnt="5"/>
      <dgm:spPr/>
      <dgm:t>
        <a:bodyPr/>
        <a:lstStyle/>
        <a:p>
          <a:endParaRPr lang="lv-LV"/>
        </a:p>
      </dgm:t>
    </dgm:pt>
    <dgm:pt modelId="{461D2894-9C2F-48C3-BBD9-7322199E895B}" type="pres">
      <dgm:prSet presAssocID="{FBC61740-FD8A-4547-8EA1-21BC09DBBE6E}" presName="connTx" presStyleLbl="parChTrans1D2" presStyleIdx="0" presStyleCnt="5"/>
      <dgm:spPr/>
      <dgm:t>
        <a:bodyPr/>
        <a:lstStyle/>
        <a:p>
          <a:endParaRPr lang="lv-LV"/>
        </a:p>
      </dgm:t>
    </dgm:pt>
    <dgm:pt modelId="{6372CF24-FA92-49DC-BB55-53811EAE39FE}" type="pres">
      <dgm:prSet presAssocID="{CAE591D8-E387-43AC-BC53-AA303F595067}" presName="root2" presStyleCnt="0"/>
      <dgm:spPr/>
    </dgm:pt>
    <dgm:pt modelId="{07ADDF09-E2F3-4F0B-9F24-4CFA96A9B998}" type="pres">
      <dgm:prSet presAssocID="{CAE591D8-E387-43AC-BC53-AA303F595067}" presName="LevelTwoTextNode" presStyleLbl="node2" presStyleIdx="0" presStyleCnt="5" custScaleX="140169" custScaleY="61029" custLinFactNeighborX="-1882" custLinFactNeighborY="-20302">
        <dgm:presLayoutVars>
          <dgm:chPref val="3"/>
        </dgm:presLayoutVars>
      </dgm:prSet>
      <dgm:spPr/>
      <dgm:t>
        <a:bodyPr/>
        <a:lstStyle/>
        <a:p>
          <a:endParaRPr lang="lv-LV"/>
        </a:p>
      </dgm:t>
    </dgm:pt>
    <dgm:pt modelId="{70994E93-3A00-4C83-A8BB-8C2F2A5EDEDF}" type="pres">
      <dgm:prSet presAssocID="{CAE591D8-E387-43AC-BC53-AA303F595067}" presName="level3hierChild" presStyleCnt="0"/>
      <dgm:spPr/>
    </dgm:pt>
    <dgm:pt modelId="{5B9EABD8-2A59-4001-A585-22CBB274E1AE}" type="pres">
      <dgm:prSet presAssocID="{133C74DE-3AED-40F2-A544-F5A4FB47B83F}" presName="conn2-1" presStyleLbl="parChTrans1D2" presStyleIdx="1" presStyleCnt="5"/>
      <dgm:spPr/>
      <dgm:t>
        <a:bodyPr/>
        <a:lstStyle/>
        <a:p>
          <a:endParaRPr lang="lv-LV"/>
        </a:p>
      </dgm:t>
    </dgm:pt>
    <dgm:pt modelId="{39358244-E431-4471-AE57-7E2237236896}" type="pres">
      <dgm:prSet presAssocID="{133C74DE-3AED-40F2-A544-F5A4FB47B83F}" presName="connTx" presStyleLbl="parChTrans1D2" presStyleIdx="1" presStyleCnt="5"/>
      <dgm:spPr/>
      <dgm:t>
        <a:bodyPr/>
        <a:lstStyle/>
        <a:p>
          <a:endParaRPr lang="lv-LV"/>
        </a:p>
      </dgm:t>
    </dgm:pt>
    <dgm:pt modelId="{645C5D46-A09C-421B-824B-76F674DD6443}" type="pres">
      <dgm:prSet presAssocID="{9B0BF9B0-E0E9-48E7-A2A9-525F1D9FA1DA}" presName="root2" presStyleCnt="0"/>
      <dgm:spPr/>
    </dgm:pt>
    <dgm:pt modelId="{6AFF8303-3446-41FB-BCC8-8E046639D0A3}" type="pres">
      <dgm:prSet presAssocID="{9B0BF9B0-E0E9-48E7-A2A9-525F1D9FA1DA}" presName="LevelTwoTextNode" presStyleLbl="node2" presStyleIdx="1" presStyleCnt="5" custScaleX="134207" custScaleY="58754" custLinFactNeighborX="85" custLinFactNeighborY="-743">
        <dgm:presLayoutVars>
          <dgm:chPref val="3"/>
        </dgm:presLayoutVars>
      </dgm:prSet>
      <dgm:spPr/>
      <dgm:t>
        <a:bodyPr/>
        <a:lstStyle/>
        <a:p>
          <a:endParaRPr lang="lv-LV"/>
        </a:p>
      </dgm:t>
    </dgm:pt>
    <dgm:pt modelId="{BFA4F769-FC69-40E8-BE15-E2FE31CBC353}" type="pres">
      <dgm:prSet presAssocID="{9B0BF9B0-E0E9-48E7-A2A9-525F1D9FA1DA}" presName="level3hierChild" presStyleCnt="0"/>
      <dgm:spPr/>
    </dgm:pt>
    <dgm:pt modelId="{F997C496-5699-4655-8343-BB55B247E097}" type="pres">
      <dgm:prSet presAssocID="{1F1E2659-3577-4559-9522-2F62FE425358}" presName="conn2-1" presStyleLbl="parChTrans1D2" presStyleIdx="2" presStyleCnt="5"/>
      <dgm:spPr/>
      <dgm:t>
        <a:bodyPr/>
        <a:lstStyle/>
        <a:p>
          <a:endParaRPr lang="lv-LV"/>
        </a:p>
      </dgm:t>
    </dgm:pt>
    <dgm:pt modelId="{B0A3787C-DF95-45F6-826F-73D63E3B103C}" type="pres">
      <dgm:prSet presAssocID="{1F1E2659-3577-4559-9522-2F62FE425358}" presName="connTx" presStyleLbl="parChTrans1D2" presStyleIdx="2" presStyleCnt="5"/>
      <dgm:spPr/>
      <dgm:t>
        <a:bodyPr/>
        <a:lstStyle/>
        <a:p>
          <a:endParaRPr lang="lv-LV"/>
        </a:p>
      </dgm:t>
    </dgm:pt>
    <dgm:pt modelId="{17D51F87-6C80-427D-A994-D47524C2A796}" type="pres">
      <dgm:prSet presAssocID="{51FB5174-51BE-4371-8DC7-78F2B853051E}" presName="root2" presStyleCnt="0"/>
      <dgm:spPr/>
    </dgm:pt>
    <dgm:pt modelId="{1AC98BDF-82A7-4338-8D30-2D7E353BAC1C}" type="pres">
      <dgm:prSet presAssocID="{51FB5174-51BE-4371-8DC7-78F2B853051E}" presName="LevelTwoTextNode" presStyleLbl="node2" presStyleIdx="2" presStyleCnt="5" custScaleX="136510" custScaleY="51490" custLinFactNeighborX="1755" custLinFactNeighborY="-7271">
        <dgm:presLayoutVars>
          <dgm:chPref val="3"/>
        </dgm:presLayoutVars>
      </dgm:prSet>
      <dgm:spPr/>
      <dgm:t>
        <a:bodyPr/>
        <a:lstStyle/>
        <a:p>
          <a:endParaRPr lang="lv-LV"/>
        </a:p>
      </dgm:t>
    </dgm:pt>
    <dgm:pt modelId="{F45CA018-7280-4E0B-AEFB-0D238AD2C711}" type="pres">
      <dgm:prSet presAssocID="{51FB5174-51BE-4371-8DC7-78F2B853051E}" presName="level3hierChild" presStyleCnt="0"/>
      <dgm:spPr/>
    </dgm:pt>
    <dgm:pt modelId="{68A96324-EE49-493C-B5BD-F57311ACB6DA}" type="pres">
      <dgm:prSet presAssocID="{44219930-6EF5-4DA3-A097-10DC459C9B02}" presName="conn2-1" presStyleLbl="parChTrans1D2" presStyleIdx="3" presStyleCnt="5"/>
      <dgm:spPr/>
      <dgm:t>
        <a:bodyPr/>
        <a:lstStyle/>
        <a:p>
          <a:endParaRPr lang="lv-LV"/>
        </a:p>
      </dgm:t>
    </dgm:pt>
    <dgm:pt modelId="{3BF50A26-810C-4A6C-BEB8-744AC65AAD77}" type="pres">
      <dgm:prSet presAssocID="{44219930-6EF5-4DA3-A097-10DC459C9B02}" presName="connTx" presStyleLbl="parChTrans1D2" presStyleIdx="3" presStyleCnt="5"/>
      <dgm:spPr/>
      <dgm:t>
        <a:bodyPr/>
        <a:lstStyle/>
        <a:p>
          <a:endParaRPr lang="lv-LV"/>
        </a:p>
      </dgm:t>
    </dgm:pt>
    <dgm:pt modelId="{18FA8B7A-85BF-4E62-9305-6D6B8A164B10}" type="pres">
      <dgm:prSet presAssocID="{3902C63A-717C-49CC-B537-8B10C64D8EBC}" presName="root2" presStyleCnt="0"/>
      <dgm:spPr/>
    </dgm:pt>
    <dgm:pt modelId="{C12A9C48-FF0F-40EB-AA4E-053C65EDEF9B}" type="pres">
      <dgm:prSet presAssocID="{3902C63A-717C-49CC-B537-8B10C64D8EBC}" presName="LevelTwoTextNode" presStyleLbl="node2" presStyleIdx="3" presStyleCnt="5" custScaleX="137122" custScaleY="55432" custLinFactNeighborX="1755" custLinFactNeighborY="-8291">
        <dgm:presLayoutVars>
          <dgm:chPref val="3"/>
        </dgm:presLayoutVars>
      </dgm:prSet>
      <dgm:spPr/>
      <dgm:t>
        <a:bodyPr/>
        <a:lstStyle/>
        <a:p>
          <a:endParaRPr lang="lv-LV"/>
        </a:p>
      </dgm:t>
    </dgm:pt>
    <dgm:pt modelId="{32B6A579-4020-4716-ABFA-D664D409A4F4}" type="pres">
      <dgm:prSet presAssocID="{3902C63A-717C-49CC-B537-8B10C64D8EBC}" presName="level3hierChild" presStyleCnt="0"/>
      <dgm:spPr/>
    </dgm:pt>
    <dgm:pt modelId="{6D020F58-AE0B-42D5-BE66-78751C0C4715}" type="pres">
      <dgm:prSet presAssocID="{3039B594-48C1-4D6A-B8AF-7573747B6066}" presName="conn2-1" presStyleLbl="parChTrans1D2" presStyleIdx="4" presStyleCnt="5"/>
      <dgm:spPr/>
      <dgm:t>
        <a:bodyPr/>
        <a:lstStyle/>
        <a:p>
          <a:endParaRPr lang="lv-LV"/>
        </a:p>
      </dgm:t>
    </dgm:pt>
    <dgm:pt modelId="{30AC614B-25BE-4E36-AF6F-5D921AA070E4}" type="pres">
      <dgm:prSet presAssocID="{3039B594-48C1-4D6A-B8AF-7573747B6066}" presName="connTx" presStyleLbl="parChTrans1D2" presStyleIdx="4" presStyleCnt="5"/>
      <dgm:spPr/>
      <dgm:t>
        <a:bodyPr/>
        <a:lstStyle/>
        <a:p>
          <a:endParaRPr lang="lv-LV"/>
        </a:p>
      </dgm:t>
    </dgm:pt>
    <dgm:pt modelId="{E6347043-83E4-4E70-83B1-7695FCF9E91F}" type="pres">
      <dgm:prSet presAssocID="{B326E5CF-3669-4E6B-96D9-0726500392CF}" presName="root2" presStyleCnt="0"/>
      <dgm:spPr/>
    </dgm:pt>
    <dgm:pt modelId="{CA81710B-2F79-4DC3-BBA2-F5A998DE26AA}" type="pres">
      <dgm:prSet presAssocID="{B326E5CF-3669-4E6B-96D9-0726500392CF}" presName="LevelTwoTextNode" presStyleLbl="node2" presStyleIdx="4" presStyleCnt="5" custScaleX="134964" custScaleY="57398" custLinFactNeighborX="5392" custLinFactNeighborY="1295">
        <dgm:presLayoutVars>
          <dgm:chPref val="3"/>
        </dgm:presLayoutVars>
      </dgm:prSet>
      <dgm:spPr/>
      <dgm:t>
        <a:bodyPr/>
        <a:lstStyle/>
        <a:p>
          <a:endParaRPr lang="lv-LV"/>
        </a:p>
      </dgm:t>
    </dgm:pt>
    <dgm:pt modelId="{01672F5E-6319-4E68-9A21-21F331EDDBB3}" type="pres">
      <dgm:prSet presAssocID="{B326E5CF-3669-4E6B-96D9-0726500392CF}" presName="level3hierChild" presStyleCnt="0"/>
      <dgm:spPr/>
    </dgm:pt>
  </dgm:ptLst>
  <dgm:cxnLst>
    <dgm:cxn modelId="{64934CDA-D758-4EA7-BDF8-385564E9F177}" srcId="{04602376-391C-45D7-A4F1-5EDB3F12ED86}" destId="{CAE591D8-E387-43AC-BC53-AA303F595067}" srcOrd="0" destOrd="0" parTransId="{FBC61740-FD8A-4547-8EA1-21BC09DBBE6E}" sibTransId="{5CC09892-FCFD-495D-8FF6-806A45B8DA9D}"/>
    <dgm:cxn modelId="{766C58C4-046E-4F12-A2EA-3AE2BA50F378}" srcId="{04602376-391C-45D7-A4F1-5EDB3F12ED86}" destId="{B326E5CF-3669-4E6B-96D9-0726500392CF}" srcOrd="4" destOrd="0" parTransId="{3039B594-48C1-4D6A-B8AF-7573747B6066}" sibTransId="{1FE55FBF-02E4-4179-B070-CDA552B27705}"/>
    <dgm:cxn modelId="{3218996D-0755-42C8-B40A-F715FC21C323}" type="presOf" srcId="{FBC61740-FD8A-4547-8EA1-21BC09DBBE6E}" destId="{461D2894-9C2F-48C3-BBD9-7322199E895B}" srcOrd="1" destOrd="0" presId="urn:microsoft.com/office/officeart/2005/8/layout/hierarchy2"/>
    <dgm:cxn modelId="{868F0335-A469-4C78-9BF9-F4C51DBF03AC}" type="presOf" srcId="{51FB5174-51BE-4371-8DC7-78F2B853051E}" destId="{1AC98BDF-82A7-4338-8D30-2D7E353BAC1C}" srcOrd="0" destOrd="0" presId="urn:microsoft.com/office/officeart/2005/8/layout/hierarchy2"/>
    <dgm:cxn modelId="{37C67B14-F58A-4D42-B156-CBB14476EB25}" type="presOf" srcId="{3039B594-48C1-4D6A-B8AF-7573747B6066}" destId="{6D020F58-AE0B-42D5-BE66-78751C0C4715}" srcOrd="0" destOrd="0" presId="urn:microsoft.com/office/officeart/2005/8/layout/hierarchy2"/>
    <dgm:cxn modelId="{AE2EBD6E-171B-4EC1-9B28-C82F8992C77F}" srcId="{04602376-391C-45D7-A4F1-5EDB3F12ED86}" destId="{3902C63A-717C-49CC-B537-8B10C64D8EBC}" srcOrd="3" destOrd="0" parTransId="{44219930-6EF5-4DA3-A097-10DC459C9B02}" sibTransId="{37B5DB45-E22C-4E4D-864A-BEEFBF9E5E3D}"/>
    <dgm:cxn modelId="{4FC7B2AA-7A11-4165-9E50-86782DAAF300}" type="presOf" srcId="{133C74DE-3AED-40F2-A544-F5A4FB47B83F}" destId="{39358244-E431-4471-AE57-7E2237236896}" srcOrd="1" destOrd="0" presId="urn:microsoft.com/office/officeart/2005/8/layout/hierarchy2"/>
    <dgm:cxn modelId="{F39F0426-87CF-486D-9061-558995E8BBCE}" type="presOf" srcId="{3902C63A-717C-49CC-B537-8B10C64D8EBC}" destId="{C12A9C48-FF0F-40EB-AA4E-053C65EDEF9B}" srcOrd="0" destOrd="0" presId="urn:microsoft.com/office/officeart/2005/8/layout/hierarchy2"/>
    <dgm:cxn modelId="{10E30E91-7157-485E-94DA-97E3F212AEC6}" type="presOf" srcId="{3039B594-48C1-4D6A-B8AF-7573747B6066}" destId="{30AC614B-25BE-4E36-AF6F-5D921AA070E4}" srcOrd="1" destOrd="0" presId="urn:microsoft.com/office/officeart/2005/8/layout/hierarchy2"/>
    <dgm:cxn modelId="{EC713D7B-0F46-4FD3-9BAF-AB0DEFB7A216}" srcId="{04602376-391C-45D7-A4F1-5EDB3F12ED86}" destId="{9B0BF9B0-E0E9-48E7-A2A9-525F1D9FA1DA}" srcOrd="1" destOrd="0" parTransId="{133C74DE-3AED-40F2-A544-F5A4FB47B83F}" sibTransId="{3F4F7F51-FA0B-420D-BB35-5183A6C06AF2}"/>
    <dgm:cxn modelId="{F1A169DA-84DB-4CA5-9400-A62B4DD3EBA8}" srcId="{04602376-391C-45D7-A4F1-5EDB3F12ED86}" destId="{51FB5174-51BE-4371-8DC7-78F2B853051E}" srcOrd="2" destOrd="0" parTransId="{1F1E2659-3577-4559-9522-2F62FE425358}" sibTransId="{0B041724-7A8C-4DFD-9940-E37E06E3DDDF}"/>
    <dgm:cxn modelId="{8426B5A4-433B-488F-92F9-049533B5BB7A}" type="presOf" srcId="{04602376-391C-45D7-A4F1-5EDB3F12ED86}" destId="{09966B28-159D-495C-B4B7-7DAAB948E3AE}" srcOrd="0" destOrd="0" presId="urn:microsoft.com/office/officeart/2005/8/layout/hierarchy2"/>
    <dgm:cxn modelId="{4EAEF4FF-CC84-453B-A0E6-75B32983B2B0}" type="presOf" srcId="{9B0BF9B0-E0E9-48E7-A2A9-525F1D9FA1DA}" destId="{6AFF8303-3446-41FB-BCC8-8E046639D0A3}" srcOrd="0" destOrd="0" presId="urn:microsoft.com/office/officeart/2005/8/layout/hierarchy2"/>
    <dgm:cxn modelId="{F0E38B77-A16B-4224-A220-452F2579D46B}" type="presOf" srcId="{44219930-6EF5-4DA3-A097-10DC459C9B02}" destId="{3BF50A26-810C-4A6C-BEB8-744AC65AAD77}" srcOrd="1" destOrd="0" presId="urn:microsoft.com/office/officeart/2005/8/layout/hierarchy2"/>
    <dgm:cxn modelId="{F76E7441-6BEC-4FCF-96A6-7A8EE9EBDE9C}" type="presOf" srcId="{B326E5CF-3669-4E6B-96D9-0726500392CF}" destId="{CA81710B-2F79-4DC3-BBA2-F5A998DE26AA}" srcOrd="0" destOrd="0" presId="urn:microsoft.com/office/officeart/2005/8/layout/hierarchy2"/>
    <dgm:cxn modelId="{806245DE-5CFE-4C20-8E4F-8CDF05BCE56E}" type="presOf" srcId="{FBC61740-FD8A-4547-8EA1-21BC09DBBE6E}" destId="{349C6B14-F054-4731-A45A-07CBEC6A4C64}" srcOrd="0" destOrd="0" presId="urn:microsoft.com/office/officeart/2005/8/layout/hierarchy2"/>
    <dgm:cxn modelId="{AEAE8AFE-B7D5-41AC-8E39-EEC0FC40C447}" type="presOf" srcId="{7752EC7B-482C-4B45-8C4B-4F04B6D1C1BB}" destId="{2FF10E3A-6E4C-496B-B470-DF7C27C4F614}" srcOrd="0" destOrd="0" presId="urn:microsoft.com/office/officeart/2005/8/layout/hierarchy2"/>
    <dgm:cxn modelId="{36C40292-0C72-4C69-BEE4-8DBAE3FB8778}" type="presOf" srcId="{1F1E2659-3577-4559-9522-2F62FE425358}" destId="{F997C496-5699-4655-8343-BB55B247E097}" srcOrd="0" destOrd="0" presId="urn:microsoft.com/office/officeart/2005/8/layout/hierarchy2"/>
    <dgm:cxn modelId="{7577A3EE-A8B7-4840-86C7-BDDAE9541045}" type="presOf" srcId="{133C74DE-3AED-40F2-A544-F5A4FB47B83F}" destId="{5B9EABD8-2A59-4001-A585-22CBB274E1AE}" srcOrd="0" destOrd="0" presId="urn:microsoft.com/office/officeart/2005/8/layout/hierarchy2"/>
    <dgm:cxn modelId="{071A5182-6B3F-4D0B-BD92-67EFA006F946}" type="presOf" srcId="{1F1E2659-3577-4559-9522-2F62FE425358}" destId="{B0A3787C-DF95-45F6-826F-73D63E3B103C}" srcOrd="1" destOrd="0" presId="urn:microsoft.com/office/officeart/2005/8/layout/hierarchy2"/>
    <dgm:cxn modelId="{4A45ADBB-7E1E-4E7A-8021-66EDF6AAB354}" type="presOf" srcId="{CAE591D8-E387-43AC-BC53-AA303F595067}" destId="{07ADDF09-E2F3-4F0B-9F24-4CFA96A9B998}" srcOrd="0" destOrd="0" presId="urn:microsoft.com/office/officeart/2005/8/layout/hierarchy2"/>
    <dgm:cxn modelId="{CEAB0F59-14E2-4039-942F-1961171B6AA7}" type="presOf" srcId="{44219930-6EF5-4DA3-A097-10DC459C9B02}" destId="{68A96324-EE49-493C-B5BD-F57311ACB6DA}" srcOrd="0" destOrd="0" presId="urn:microsoft.com/office/officeart/2005/8/layout/hierarchy2"/>
    <dgm:cxn modelId="{B955DE36-7AA7-447C-9DED-63327298907C}" srcId="{7752EC7B-482C-4B45-8C4B-4F04B6D1C1BB}" destId="{04602376-391C-45D7-A4F1-5EDB3F12ED86}" srcOrd="0" destOrd="0" parTransId="{2DB774CD-0115-4DB2-AA4F-B01C325F11E0}" sibTransId="{4C7E78D9-5DD6-4B1D-AB99-891FA84DF9E3}"/>
    <dgm:cxn modelId="{933515B6-7A00-47BA-A264-9A38C2F9A53B}" type="presParOf" srcId="{2FF10E3A-6E4C-496B-B470-DF7C27C4F614}" destId="{3F3132CF-3087-40D7-8941-C9EE128E5CB5}" srcOrd="0" destOrd="0" presId="urn:microsoft.com/office/officeart/2005/8/layout/hierarchy2"/>
    <dgm:cxn modelId="{ACF65422-96B7-406E-AE72-95AAD17965FE}" type="presParOf" srcId="{3F3132CF-3087-40D7-8941-C9EE128E5CB5}" destId="{09966B28-159D-495C-B4B7-7DAAB948E3AE}" srcOrd="0" destOrd="0" presId="urn:microsoft.com/office/officeart/2005/8/layout/hierarchy2"/>
    <dgm:cxn modelId="{0843E7C6-0BC1-428F-BED3-7E65F5F3C1C7}" type="presParOf" srcId="{3F3132CF-3087-40D7-8941-C9EE128E5CB5}" destId="{3B4E6D35-E9FA-476D-8F06-85F54C41DAC6}" srcOrd="1" destOrd="0" presId="urn:microsoft.com/office/officeart/2005/8/layout/hierarchy2"/>
    <dgm:cxn modelId="{74ADD623-74FE-4D6D-996F-578819A6DD30}" type="presParOf" srcId="{3B4E6D35-E9FA-476D-8F06-85F54C41DAC6}" destId="{349C6B14-F054-4731-A45A-07CBEC6A4C64}" srcOrd="0" destOrd="0" presId="urn:microsoft.com/office/officeart/2005/8/layout/hierarchy2"/>
    <dgm:cxn modelId="{8D33DD1A-6D8E-492A-83B5-F36821987EA7}" type="presParOf" srcId="{349C6B14-F054-4731-A45A-07CBEC6A4C64}" destId="{461D2894-9C2F-48C3-BBD9-7322199E895B}" srcOrd="0" destOrd="0" presId="urn:microsoft.com/office/officeart/2005/8/layout/hierarchy2"/>
    <dgm:cxn modelId="{7976659E-FCA6-497F-84D6-F63B773B21C4}" type="presParOf" srcId="{3B4E6D35-E9FA-476D-8F06-85F54C41DAC6}" destId="{6372CF24-FA92-49DC-BB55-53811EAE39FE}" srcOrd="1" destOrd="0" presId="urn:microsoft.com/office/officeart/2005/8/layout/hierarchy2"/>
    <dgm:cxn modelId="{2712AFEA-47D2-42A8-95B0-91A8D16C219E}" type="presParOf" srcId="{6372CF24-FA92-49DC-BB55-53811EAE39FE}" destId="{07ADDF09-E2F3-4F0B-9F24-4CFA96A9B998}" srcOrd="0" destOrd="0" presId="urn:microsoft.com/office/officeart/2005/8/layout/hierarchy2"/>
    <dgm:cxn modelId="{66283CEA-9DA0-4A25-856C-FCDBA367027A}" type="presParOf" srcId="{6372CF24-FA92-49DC-BB55-53811EAE39FE}" destId="{70994E93-3A00-4C83-A8BB-8C2F2A5EDEDF}" srcOrd="1" destOrd="0" presId="urn:microsoft.com/office/officeart/2005/8/layout/hierarchy2"/>
    <dgm:cxn modelId="{A1F463ED-83BC-4560-93CB-7ADBC96D0C4A}" type="presParOf" srcId="{3B4E6D35-E9FA-476D-8F06-85F54C41DAC6}" destId="{5B9EABD8-2A59-4001-A585-22CBB274E1AE}" srcOrd="2" destOrd="0" presId="urn:microsoft.com/office/officeart/2005/8/layout/hierarchy2"/>
    <dgm:cxn modelId="{C89D9E49-4CF9-48BD-B577-ACC651F79A70}" type="presParOf" srcId="{5B9EABD8-2A59-4001-A585-22CBB274E1AE}" destId="{39358244-E431-4471-AE57-7E2237236896}" srcOrd="0" destOrd="0" presId="urn:microsoft.com/office/officeart/2005/8/layout/hierarchy2"/>
    <dgm:cxn modelId="{DBBD1292-734B-4952-97A8-2CDA887121DE}" type="presParOf" srcId="{3B4E6D35-E9FA-476D-8F06-85F54C41DAC6}" destId="{645C5D46-A09C-421B-824B-76F674DD6443}" srcOrd="3" destOrd="0" presId="urn:microsoft.com/office/officeart/2005/8/layout/hierarchy2"/>
    <dgm:cxn modelId="{6864AD0A-518C-45FA-8A6C-D26F5912790C}" type="presParOf" srcId="{645C5D46-A09C-421B-824B-76F674DD6443}" destId="{6AFF8303-3446-41FB-BCC8-8E046639D0A3}" srcOrd="0" destOrd="0" presId="urn:microsoft.com/office/officeart/2005/8/layout/hierarchy2"/>
    <dgm:cxn modelId="{FC282988-45B6-44B6-A372-2F7941D6A3FA}" type="presParOf" srcId="{645C5D46-A09C-421B-824B-76F674DD6443}" destId="{BFA4F769-FC69-40E8-BE15-E2FE31CBC353}" srcOrd="1" destOrd="0" presId="urn:microsoft.com/office/officeart/2005/8/layout/hierarchy2"/>
    <dgm:cxn modelId="{BADD1B43-5048-42BD-BCFA-C7AE93EB6E67}" type="presParOf" srcId="{3B4E6D35-E9FA-476D-8F06-85F54C41DAC6}" destId="{F997C496-5699-4655-8343-BB55B247E097}" srcOrd="4" destOrd="0" presId="urn:microsoft.com/office/officeart/2005/8/layout/hierarchy2"/>
    <dgm:cxn modelId="{179A0F14-E8C9-4A14-A99E-FB0A8BC8DA6B}" type="presParOf" srcId="{F997C496-5699-4655-8343-BB55B247E097}" destId="{B0A3787C-DF95-45F6-826F-73D63E3B103C}" srcOrd="0" destOrd="0" presId="urn:microsoft.com/office/officeart/2005/8/layout/hierarchy2"/>
    <dgm:cxn modelId="{55D7CD3C-8D5A-4756-8FB6-429EF1F375AC}" type="presParOf" srcId="{3B4E6D35-E9FA-476D-8F06-85F54C41DAC6}" destId="{17D51F87-6C80-427D-A994-D47524C2A796}" srcOrd="5" destOrd="0" presId="urn:microsoft.com/office/officeart/2005/8/layout/hierarchy2"/>
    <dgm:cxn modelId="{AD7085A4-77DF-4159-94F5-654FD5786D0F}" type="presParOf" srcId="{17D51F87-6C80-427D-A994-D47524C2A796}" destId="{1AC98BDF-82A7-4338-8D30-2D7E353BAC1C}" srcOrd="0" destOrd="0" presId="urn:microsoft.com/office/officeart/2005/8/layout/hierarchy2"/>
    <dgm:cxn modelId="{CE64962B-F503-4F9F-9932-7E038842888B}" type="presParOf" srcId="{17D51F87-6C80-427D-A994-D47524C2A796}" destId="{F45CA018-7280-4E0B-AEFB-0D238AD2C711}" srcOrd="1" destOrd="0" presId="urn:microsoft.com/office/officeart/2005/8/layout/hierarchy2"/>
    <dgm:cxn modelId="{CA8AB680-3694-4A40-95BC-7DC036F94E00}" type="presParOf" srcId="{3B4E6D35-E9FA-476D-8F06-85F54C41DAC6}" destId="{68A96324-EE49-493C-B5BD-F57311ACB6DA}" srcOrd="6" destOrd="0" presId="urn:microsoft.com/office/officeart/2005/8/layout/hierarchy2"/>
    <dgm:cxn modelId="{BCEA9C5D-4EC7-48E5-B6C8-E6E6A96BD98B}" type="presParOf" srcId="{68A96324-EE49-493C-B5BD-F57311ACB6DA}" destId="{3BF50A26-810C-4A6C-BEB8-744AC65AAD77}" srcOrd="0" destOrd="0" presId="urn:microsoft.com/office/officeart/2005/8/layout/hierarchy2"/>
    <dgm:cxn modelId="{D879D9C3-A566-4A38-A7C6-5132BE6FC22C}" type="presParOf" srcId="{3B4E6D35-E9FA-476D-8F06-85F54C41DAC6}" destId="{18FA8B7A-85BF-4E62-9305-6D6B8A164B10}" srcOrd="7" destOrd="0" presId="urn:microsoft.com/office/officeart/2005/8/layout/hierarchy2"/>
    <dgm:cxn modelId="{BBB5CDC7-5149-4A6E-9355-6BE1D37146F5}" type="presParOf" srcId="{18FA8B7A-85BF-4E62-9305-6D6B8A164B10}" destId="{C12A9C48-FF0F-40EB-AA4E-053C65EDEF9B}" srcOrd="0" destOrd="0" presId="urn:microsoft.com/office/officeart/2005/8/layout/hierarchy2"/>
    <dgm:cxn modelId="{C842E8AD-6E23-482B-A050-C3231225EF12}" type="presParOf" srcId="{18FA8B7A-85BF-4E62-9305-6D6B8A164B10}" destId="{32B6A579-4020-4716-ABFA-D664D409A4F4}" srcOrd="1" destOrd="0" presId="urn:microsoft.com/office/officeart/2005/8/layout/hierarchy2"/>
    <dgm:cxn modelId="{3D06F467-8BD2-4E00-9521-006C629B2AE2}" type="presParOf" srcId="{3B4E6D35-E9FA-476D-8F06-85F54C41DAC6}" destId="{6D020F58-AE0B-42D5-BE66-78751C0C4715}" srcOrd="8" destOrd="0" presId="urn:microsoft.com/office/officeart/2005/8/layout/hierarchy2"/>
    <dgm:cxn modelId="{A694F86E-B89D-4635-96F4-9C6139B84D28}" type="presParOf" srcId="{6D020F58-AE0B-42D5-BE66-78751C0C4715}" destId="{30AC614B-25BE-4E36-AF6F-5D921AA070E4}" srcOrd="0" destOrd="0" presId="urn:microsoft.com/office/officeart/2005/8/layout/hierarchy2"/>
    <dgm:cxn modelId="{978F370F-9E97-4241-A91A-A8F9321DEF6A}" type="presParOf" srcId="{3B4E6D35-E9FA-476D-8F06-85F54C41DAC6}" destId="{E6347043-83E4-4E70-83B1-7695FCF9E91F}" srcOrd="9" destOrd="0" presId="urn:microsoft.com/office/officeart/2005/8/layout/hierarchy2"/>
    <dgm:cxn modelId="{33E2F53B-06D7-467B-B5AC-E62CE70D8BCD}" type="presParOf" srcId="{E6347043-83E4-4E70-83B1-7695FCF9E91F}" destId="{CA81710B-2F79-4DC3-BBA2-F5A998DE26AA}" srcOrd="0" destOrd="0" presId="urn:microsoft.com/office/officeart/2005/8/layout/hierarchy2"/>
    <dgm:cxn modelId="{0E4B34A4-6F47-4D66-B4B6-F459B20E0EE0}" type="presParOf" srcId="{E6347043-83E4-4E70-83B1-7695FCF9E91F}" destId="{01672F5E-6319-4E68-9A21-21F331EDDBB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5C3451-6D2D-4E9A-8F1C-5EEB5A4FD2A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lv-LV"/>
        </a:p>
      </dgm:t>
    </dgm:pt>
    <dgm:pt modelId="{B04CD021-00B0-4814-B69C-F044555B0EC0}">
      <dgm:prSet phldrT="[Teksts]" custT="1"/>
      <dgm:spPr/>
      <dgm:t>
        <a:bodyPr/>
        <a:lstStyle/>
        <a:p>
          <a:r>
            <a:rPr lang="lv-LV" sz="1800" dirty="0"/>
            <a:t>Ģimenes asistentu pakalpojums (Liepāja, Grobiņas novads, Kuldīgas novads, Ventspils).</a:t>
          </a:r>
        </a:p>
        <a:p>
          <a:r>
            <a:rPr lang="lv-LV" sz="1500" dirty="0"/>
            <a:t>Liepāja – 13 asistenti/40 ģimenes, 120 bērni;</a:t>
          </a:r>
        </a:p>
        <a:p>
          <a:r>
            <a:rPr lang="lv-LV" sz="1500" dirty="0"/>
            <a:t>Ventspils – 5 ģimenes asistenti/10 ģimenes</a:t>
          </a:r>
        </a:p>
        <a:p>
          <a:r>
            <a:rPr lang="lv-LV" sz="1500" dirty="0"/>
            <a:t>Kuldīgas novads – 7 ģimenes asistenti/12 ģimenes</a:t>
          </a:r>
        </a:p>
        <a:p>
          <a:endParaRPr lang="lv-LV" sz="1500" dirty="0"/>
        </a:p>
        <a:p>
          <a:endParaRPr lang="lv-LV" sz="1500" dirty="0"/>
        </a:p>
      </dgm:t>
    </dgm:pt>
    <dgm:pt modelId="{2F4D874A-5199-46CE-96CA-5B68AA198C1A}" type="parTrans" cxnId="{67AAE75D-23CA-488C-AD5B-B26B2420F9AA}">
      <dgm:prSet/>
      <dgm:spPr/>
      <dgm:t>
        <a:bodyPr/>
        <a:lstStyle/>
        <a:p>
          <a:endParaRPr lang="lv-LV"/>
        </a:p>
      </dgm:t>
    </dgm:pt>
    <dgm:pt modelId="{50D070C8-7B7D-4EA9-9BD9-1DA70476E702}" type="sibTrans" cxnId="{67AAE75D-23CA-488C-AD5B-B26B2420F9AA}">
      <dgm:prSet/>
      <dgm:spPr/>
      <dgm:t>
        <a:bodyPr/>
        <a:lstStyle/>
        <a:p>
          <a:endParaRPr lang="lv-LV"/>
        </a:p>
      </dgm:t>
    </dgm:pt>
    <dgm:pt modelId="{6169E9BC-E206-40BB-981C-F74852954F75}">
      <dgm:prSet phldrT="[Teksts]"/>
      <dgm:spPr/>
      <dgm:t>
        <a:bodyPr/>
        <a:lstStyle/>
        <a:p>
          <a:r>
            <a:rPr lang="lv-LV" dirty="0"/>
            <a:t>Agrīnās intervences pakalpojums</a:t>
          </a:r>
        </a:p>
        <a:p>
          <a:r>
            <a:rPr lang="lv-LV" dirty="0"/>
            <a:t>3 vecuma grupiņas (</a:t>
          </a:r>
          <a:r>
            <a:rPr lang="lv-LV" dirty="0" err="1"/>
            <a:t>Theraplay</a:t>
          </a:r>
          <a:r>
            <a:rPr lang="lv-LV" dirty="0"/>
            <a:t>, fizioterapeits, pirmsskolas pedagogs)</a:t>
          </a:r>
        </a:p>
      </dgm:t>
    </dgm:pt>
    <dgm:pt modelId="{6E418FD2-BC50-458B-ACC5-151BA7A90F2D}" type="parTrans" cxnId="{E1D5498F-7E17-460E-97D6-49680DB45DE7}">
      <dgm:prSet/>
      <dgm:spPr/>
      <dgm:t>
        <a:bodyPr/>
        <a:lstStyle/>
        <a:p>
          <a:endParaRPr lang="lv-LV"/>
        </a:p>
      </dgm:t>
    </dgm:pt>
    <dgm:pt modelId="{1C45EEE8-39AC-4DB3-90AB-AFF642DA2E6D}" type="sibTrans" cxnId="{E1D5498F-7E17-460E-97D6-49680DB45DE7}">
      <dgm:prSet/>
      <dgm:spPr/>
      <dgm:t>
        <a:bodyPr/>
        <a:lstStyle/>
        <a:p>
          <a:endParaRPr lang="lv-LV"/>
        </a:p>
      </dgm:t>
    </dgm:pt>
    <dgm:pt modelId="{DC78FEE5-333B-48AC-964A-DEC852A96620}">
      <dgm:prSet phldrT="[Teksts]"/>
      <dgm:spPr/>
      <dgm:t>
        <a:bodyPr/>
        <a:lstStyle/>
        <a:p>
          <a:r>
            <a:rPr lang="lv-LV" dirty="0"/>
            <a:t>Pašvaldības Audžuģimeņu atbalsta programma (Liepājas audžuģimenēm un Liepājas bērniem).</a:t>
          </a:r>
        </a:p>
      </dgm:t>
    </dgm:pt>
    <dgm:pt modelId="{83DE4635-7CEE-4B09-9F09-9F98F77EF40B}" type="parTrans" cxnId="{0A2F840C-B782-43D4-BB64-042699D29083}">
      <dgm:prSet/>
      <dgm:spPr/>
      <dgm:t>
        <a:bodyPr/>
        <a:lstStyle/>
        <a:p>
          <a:endParaRPr lang="lv-LV"/>
        </a:p>
      </dgm:t>
    </dgm:pt>
    <dgm:pt modelId="{6AD3538C-5056-40AE-A8AF-3B9DB8379E0F}" type="sibTrans" cxnId="{0A2F840C-B782-43D4-BB64-042699D29083}">
      <dgm:prSet/>
      <dgm:spPr/>
      <dgm:t>
        <a:bodyPr/>
        <a:lstStyle/>
        <a:p>
          <a:endParaRPr lang="lv-LV"/>
        </a:p>
      </dgm:t>
    </dgm:pt>
    <dgm:pt modelId="{3915D49A-A251-4D43-9E10-A23999C8BC14}" type="pres">
      <dgm:prSet presAssocID="{715C3451-6D2D-4E9A-8F1C-5EEB5A4FD2A6}" presName="Name0" presStyleCnt="0">
        <dgm:presLayoutVars>
          <dgm:dir/>
          <dgm:resizeHandles val="exact"/>
        </dgm:presLayoutVars>
      </dgm:prSet>
      <dgm:spPr/>
      <dgm:t>
        <a:bodyPr/>
        <a:lstStyle/>
        <a:p>
          <a:endParaRPr lang="lv-LV"/>
        </a:p>
      </dgm:t>
    </dgm:pt>
    <dgm:pt modelId="{7B573B9C-E03D-4CD6-9433-B7F42EA845C3}" type="pres">
      <dgm:prSet presAssocID="{B04CD021-00B0-4814-B69C-F044555B0EC0}" presName="composite" presStyleCnt="0"/>
      <dgm:spPr/>
    </dgm:pt>
    <dgm:pt modelId="{BD188504-6921-4C89-9630-AE60DD39315F}" type="pres">
      <dgm:prSet presAssocID="{B04CD021-00B0-4814-B69C-F044555B0EC0}" presName="rect1" presStyleLbl="trAlignAcc1" presStyleIdx="0" presStyleCnt="3" custScaleY="140934">
        <dgm:presLayoutVars>
          <dgm:bulletEnabled val="1"/>
        </dgm:presLayoutVars>
      </dgm:prSet>
      <dgm:spPr/>
      <dgm:t>
        <a:bodyPr/>
        <a:lstStyle/>
        <a:p>
          <a:endParaRPr lang="lv-LV"/>
        </a:p>
      </dgm:t>
    </dgm:pt>
    <dgm:pt modelId="{C02B1621-C474-4E8C-8362-EBCB2C4B4E1E}" type="pres">
      <dgm:prSet presAssocID="{B04CD021-00B0-4814-B69C-F044555B0EC0}" presName="rect2" presStyleLbl="fgImgPlace1" presStyleIdx="0" presStyleCnt="3" custLinFactNeighborX="-7046" custLinFactNeighborY="-19963"/>
      <dgm:spPr>
        <a:blipFill rotWithShape="1">
          <a:blip xmlns:r="http://schemas.openxmlformats.org/officeDocument/2006/relationships" r:embed="rId1"/>
          <a:srcRect/>
          <a:stretch>
            <a:fillRect l="-50000" r="-50000"/>
          </a:stretch>
        </a:blipFill>
      </dgm:spPr>
    </dgm:pt>
    <dgm:pt modelId="{E3B8AF4B-6745-4D45-A7D1-D118C5820217}" type="pres">
      <dgm:prSet presAssocID="{50D070C8-7B7D-4EA9-9BD9-1DA70476E702}" presName="sibTrans" presStyleCnt="0"/>
      <dgm:spPr/>
    </dgm:pt>
    <dgm:pt modelId="{89BD7723-A55A-4F7C-869E-AEBF50A472BE}" type="pres">
      <dgm:prSet presAssocID="{6169E9BC-E206-40BB-981C-F74852954F75}" presName="composite" presStyleCnt="0"/>
      <dgm:spPr/>
    </dgm:pt>
    <dgm:pt modelId="{93B99AE9-E1E8-4382-AD5E-FC7F4D361E02}" type="pres">
      <dgm:prSet presAssocID="{6169E9BC-E206-40BB-981C-F74852954F75}" presName="rect1" presStyleLbl="trAlignAcc1" presStyleIdx="1" presStyleCnt="3" custScaleY="126138">
        <dgm:presLayoutVars>
          <dgm:bulletEnabled val="1"/>
        </dgm:presLayoutVars>
      </dgm:prSet>
      <dgm:spPr/>
      <dgm:t>
        <a:bodyPr/>
        <a:lstStyle/>
        <a:p>
          <a:endParaRPr lang="lv-LV"/>
        </a:p>
      </dgm:t>
    </dgm:pt>
    <dgm:pt modelId="{29E201AB-D922-498E-88C2-969E2D0370C7}" type="pres">
      <dgm:prSet presAssocID="{6169E9BC-E206-40BB-981C-F74852954F75}" presName="rect2" presStyleLbl="fgImgPlace1" presStyleIdx="1" presStyleCnt="3"/>
      <dgm:spPr>
        <a:blipFill rotWithShape="1">
          <a:blip xmlns:r="http://schemas.openxmlformats.org/officeDocument/2006/relationships" r:embed="rId2"/>
          <a:srcRect/>
          <a:stretch>
            <a:fillRect l="-50000" r="-50000"/>
          </a:stretch>
        </a:blipFill>
      </dgm:spPr>
    </dgm:pt>
    <dgm:pt modelId="{5270C3A4-54D4-452B-9F29-7C917EF1487E}" type="pres">
      <dgm:prSet presAssocID="{1C45EEE8-39AC-4DB3-90AB-AFF642DA2E6D}" presName="sibTrans" presStyleCnt="0"/>
      <dgm:spPr/>
    </dgm:pt>
    <dgm:pt modelId="{0D01366C-7677-46CB-86FB-9F220688A6D5}" type="pres">
      <dgm:prSet presAssocID="{DC78FEE5-333B-48AC-964A-DEC852A96620}" presName="composite" presStyleCnt="0"/>
      <dgm:spPr/>
    </dgm:pt>
    <dgm:pt modelId="{9917C418-A2B0-49EE-BC97-653E1EBBC0F9}" type="pres">
      <dgm:prSet presAssocID="{DC78FEE5-333B-48AC-964A-DEC852A96620}" presName="rect1" presStyleLbl="trAlignAcc1" presStyleIdx="2" presStyleCnt="3">
        <dgm:presLayoutVars>
          <dgm:bulletEnabled val="1"/>
        </dgm:presLayoutVars>
      </dgm:prSet>
      <dgm:spPr/>
      <dgm:t>
        <a:bodyPr/>
        <a:lstStyle/>
        <a:p>
          <a:endParaRPr lang="lv-LV"/>
        </a:p>
      </dgm:t>
    </dgm:pt>
    <dgm:pt modelId="{580CC787-58EB-482C-8127-D383FAE994F0}" type="pres">
      <dgm:prSet presAssocID="{DC78FEE5-333B-48AC-964A-DEC852A96620}" presName="rect2" presStyleLbl="fgImgPlace1" presStyleIdx="2" presStyleCnt="3"/>
      <dgm:spPr>
        <a:blipFill rotWithShape="1">
          <a:blip xmlns:r="http://schemas.openxmlformats.org/officeDocument/2006/relationships" r:embed="rId3"/>
          <a:srcRect/>
          <a:stretch>
            <a:fillRect l="-50000" r="-50000"/>
          </a:stretch>
        </a:blipFill>
      </dgm:spPr>
    </dgm:pt>
  </dgm:ptLst>
  <dgm:cxnLst>
    <dgm:cxn modelId="{0A2F840C-B782-43D4-BB64-042699D29083}" srcId="{715C3451-6D2D-4E9A-8F1C-5EEB5A4FD2A6}" destId="{DC78FEE5-333B-48AC-964A-DEC852A96620}" srcOrd="2" destOrd="0" parTransId="{83DE4635-7CEE-4B09-9F09-9F98F77EF40B}" sibTransId="{6AD3538C-5056-40AE-A8AF-3B9DB8379E0F}"/>
    <dgm:cxn modelId="{E1D5498F-7E17-460E-97D6-49680DB45DE7}" srcId="{715C3451-6D2D-4E9A-8F1C-5EEB5A4FD2A6}" destId="{6169E9BC-E206-40BB-981C-F74852954F75}" srcOrd="1" destOrd="0" parTransId="{6E418FD2-BC50-458B-ACC5-151BA7A90F2D}" sibTransId="{1C45EEE8-39AC-4DB3-90AB-AFF642DA2E6D}"/>
    <dgm:cxn modelId="{0D9182E9-448C-40E9-A010-00AC84FD9CC2}" type="presOf" srcId="{DC78FEE5-333B-48AC-964A-DEC852A96620}" destId="{9917C418-A2B0-49EE-BC97-653E1EBBC0F9}" srcOrd="0" destOrd="0" presId="urn:microsoft.com/office/officeart/2008/layout/PictureStrips"/>
    <dgm:cxn modelId="{427CA2F0-2050-40EB-869A-CCA09F04E35E}" type="presOf" srcId="{6169E9BC-E206-40BB-981C-F74852954F75}" destId="{93B99AE9-E1E8-4382-AD5E-FC7F4D361E02}" srcOrd="0" destOrd="0" presId="urn:microsoft.com/office/officeart/2008/layout/PictureStrips"/>
    <dgm:cxn modelId="{25B3E839-FBFA-497C-BB50-FBD22309472F}" type="presOf" srcId="{B04CD021-00B0-4814-B69C-F044555B0EC0}" destId="{BD188504-6921-4C89-9630-AE60DD39315F}" srcOrd="0" destOrd="0" presId="urn:microsoft.com/office/officeart/2008/layout/PictureStrips"/>
    <dgm:cxn modelId="{67AAE75D-23CA-488C-AD5B-B26B2420F9AA}" srcId="{715C3451-6D2D-4E9A-8F1C-5EEB5A4FD2A6}" destId="{B04CD021-00B0-4814-B69C-F044555B0EC0}" srcOrd="0" destOrd="0" parTransId="{2F4D874A-5199-46CE-96CA-5B68AA198C1A}" sibTransId="{50D070C8-7B7D-4EA9-9BD9-1DA70476E702}"/>
    <dgm:cxn modelId="{9E2052DB-D6A2-48E6-BFF0-3A19E625115C}" type="presOf" srcId="{715C3451-6D2D-4E9A-8F1C-5EEB5A4FD2A6}" destId="{3915D49A-A251-4D43-9E10-A23999C8BC14}" srcOrd="0" destOrd="0" presId="urn:microsoft.com/office/officeart/2008/layout/PictureStrips"/>
    <dgm:cxn modelId="{C2F60C65-F6E7-4402-85C9-D3DE838067C3}" type="presParOf" srcId="{3915D49A-A251-4D43-9E10-A23999C8BC14}" destId="{7B573B9C-E03D-4CD6-9433-B7F42EA845C3}" srcOrd="0" destOrd="0" presId="urn:microsoft.com/office/officeart/2008/layout/PictureStrips"/>
    <dgm:cxn modelId="{4BCFE9BE-7AA5-4F1D-AB66-25A810FC49FA}" type="presParOf" srcId="{7B573B9C-E03D-4CD6-9433-B7F42EA845C3}" destId="{BD188504-6921-4C89-9630-AE60DD39315F}" srcOrd="0" destOrd="0" presId="urn:microsoft.com/office/officeart/2008/layout/PictureStrips"/>
    <dgm:cxn modelId="{E5BDFEFB-E409-41D8-B6A5-5414506A0DED}" type="presParOf" srcId="{7B573B9C-E03D-4CD6-9433-B7F42EA845C3}" destId="{C02B1621-C474-4E8C-8362-EBCB2C4B4E1E}" srcOrd="1" destOrd="0" presId="urn:microsoft.com/office/officeart/2008/layout/PictureStrips"/>
    <dgm:cxn modelId="{131A06A2-FFB2-4114-B5E4-FAE4D7913971}" type="presParOf" srcId="{3915D49A-A251-4D43-9E10-A23999C8BC14}" destId="{E3B8AF4B-6745-4D45-A7D1-D118C5820217}" srcOrd="1" destOrd="0" presId="urn:microsoft.com/office/officeart/2008/layout/PictureStrips"/>
    <dgm:cxn modelId="{09E6CC09-F0D9-4199-8644-EEDA0A9ECD2B}" type="presParOf" srcId="{3915D49A-A251-4D43-9E10-A23999C8BC14}" destId="{89BD7723-A55A-4F7C-869E-AEBF50A472BE}" srcOrd="2" destOrd="0" presId="urn:microsoft.com/office/officeart/2008/layout/PictureStrips"/>
    <dgm:cxn modelId="{7797293C-01DD-42BA-AF59-14B9A4C55FC5}" type="presParOf" srcId="{89BD7723-A55A-4F7C-869E-AEBF50A472BE}" destId="{93B99AE9-E1E8-4382-AD5E-FC7F4D361E02}" srcOrd="0" destOrd="0" presId="urn:microsoft.com/office/officeart/2008/layout/PictureStrips"/>
    <dgm:cxn modelId="{99892524-9589-4911-94B2-3904F0FC9BCF}" type="presParOf" srcId="{89BD7723-A55A-4F7C-869E-AEBF50A472BE}" destId="{29E201AB-D922-498E-88C2-969E2D0370C7}" srcOrd="1" destOrd="0" presId="urn:microsoft.com/office/officeart/2008/layout/PictureStrips"/>
    <dgm:cxn modelId="{21EBE91B-A94D-42F3-847D-9CACA48F4993}" type="presParOf" srcId="{3915D49A-A251-4D43-9E10-A23999C8BC14}" destId="{5270C3A4-54D4-452B-9F29-7C917EF1487E}" srcOrd="3" destOrd="0" presId="urn:microsoft.com/office/officeart/2008/layout/PictureStrips"/>
    <dgm:cxn modelId="{F9A3AF24-1FBD-4115-A3CE-614BD3D3CB8A}" type="presParOf" srcId="{3915D49A-A251-4D43-9E10-A23999C8BC14}" destId="{0D01366C-7677-46CB-86FB-9F220688A6D5}" srcOrd="4" destOrd="0" presId="urn:microsoft.com/office/officeart/2008/layout/PictureStrips"/>
    <dgm:cxn modelId="{38AD0692-5023-418C-A9D7-27AAFB017A3A}" type="presParOf" srcId="{0D01366C-7677-46CB-86FB-9F220688A6D5}" destId="{9917C418-A2B0-49EE-BC97-653E1EBBC0F9}" srcOrd="0" destOrd="0" presId="urn:microsoft.com/office/officeart/2008/layout/PictureStrips"/>
    <dgm:cxn modelId="{ADC08120-F3FA-4C1A-AE0D-7AAEAF86CD2F}" type="presParOf" srcId="{0D01366C-7677-46CB-86FB-9F220688A6D5}" destId="{580CC787-58EB-482C-8127-D383FAE994F0}"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7F37D6-66C6-4179-B95F-D511D370E4A3}"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lv-LV"/>
        </a:p>
      </dgm:t>
    </dgm:pt>
    <dgm:pt modelId="{D27DFDE7-B019-4166-B937-C53A1DDBFAD9}">
      <dgm:prSet phldrT="[Teksts]"/>
      <dgm:spPr/>
      <dgm:t>
        <a:bodyPr/>
        <a:lstStyle/>
        <a:p>
          <a:r>
            <a:rPr lang="lv-LV" dirty="0"/>
            <a:t>Apmācības</a:t>
          </a:r>
        </a:p>
      </dgm:t>
    </dgm:pt>
    <dgm:pt modelId="{2D7C24BB-322E-4566-8778-21F8FC5CD9CD}" type="parTrans" cxnId="{02D27B98-8536-4D7C-8E2F-D6B99E741258}">
      <dgm:prSet/>
      <dgm:spPr/>
      <dgm:t>
        <a:bodyPr/>
        <a:lstStyle/>
        <a:p>
          <a:endParaRPr lang="lv-LV"/>
        </a:p>
      </dgm:t>
    </dgm:pt>
    <dgm:pt modelId="{1FF3FEBA-F686-4CD6-A0D5-A9FA38DCC05B}" type="sibTrans" cxnId="{02D27B98-8536-4D7C-8E2F-D6B99E741258}">
      <dgm:prSet/>
      <dgm:spPr/>
      <dgm:t>
        <a:bodyPr/>
        <a:lstStyle/>
        <a:p>
          <a:endParaRPr lang="lv-LV"/>
        </a:p>
      </dgm:t>
    </dgm:pt>
    <dgm:pt modelId="{F9CED2A7-B6AC-465D-9F96-9D34CF7B1B18}">
      <dgm:prSet phldrT="[Teksts]"/>
      <dgm:spPr/>
      <dgm:t>
        <a:bodyPr/>
        <a:lstStyle/>
        <a:p>
          <a:r>
            <a:rPr lang="lv-LV" dirty="0"/>
            <a:t>Atbalsta pakalpojumi</a:t>
          </a:r>
        </a:p>
      </dgm:t>
    </dgm:pt>
    <dgm:pt modelId="{D0D153AE-7D5E-4AC2-ABCB-8B15989BE070}" type="parTrans" cxnId="{FA5DFE20-D05E-48E1-B0C8-00D1F8EEED14}">
      <dgm:prSet/>
      <dgm:spPr/>
      <dgm:t>
        <a:bodyPr/>
        <a:lstStyle/>
        <a:p>
          <a:endParaRPr lang="lv-LV"/>
        </a:p>
      </dgm:t>
    </dgm:pt>
    <dgm:pt modelId="{A61A0A7B-2BFD-4D8F-949F-FC6397A8A761}" type="sibTrans" cxnId="{FA5DFE20-D05E-48E1-B0C8-00D1F8EEED14}">
      <dgm:prSet/>
      <dgm:spPr/>
      <dgm:t>
        <a:bodyPr/>
        <a:lstStyle/>
        <a:p>
          <a:endParaRPr lang="lv-LV"/>
        </a:p>
      </dgm:t>
    </dgm:pt>
    <dgm:pt modelId="{69D63AC5-D262-4E97-8B06-4B90C264969A}">
      <dgm:prSet phldrT="[Teksts]"/>
      <dgm:spPr/>
      <dgm:t>
        <a:bodyPr/>
        <a:lstStyle/>
        <a:p>
          <a:r>
            <a:rPr lang="lv-LV" dirty="0"/>
            <a:t>Specializācijas</a:t>
          </a:r>
        </a:p>
      </dgm:t>
    </dgm:pt>
    <dgm:pt modelId="{87B24808-FD23-4815-8723-994B94CE3C87}" type="parTrans" cxnId="{382E1B29-0015-462C-8B4E-447454EBB0EB}">
      <dgm:prSet/>
      <dgm:spPr/>
      <dgm:t>
        <a:bodyPr/>
        <a:lstStyle/>
        <a:p>
          <a:endParaRPr lang="lv-LV"/>
        </a:p>
      </dgm:t>
    </dgm:pt>
    <dgm:pt modelId="{8DEB284B-A030-4DBF-A3E3-FC411BAF37EE}" type="sibTrans" cxnId="{382E1B29-0015-462C-8B4E-447454EBB0EB}">
      <dgm:prSet/>
      <dgm:spPr/>
      <dgm:t>
        <a:bodyPr/>
        <a:lstStyle/>
        <a:p>
          <a:endParaRPr lang="lv-LV"/>
        </a:p>
      </dgm:t>
    </dgm:pt>
    <dgm:pt modelId="{8AE506E5-2F8E-4E99-A442-1B9E3F1AB73F}" type="pres">
      <dgm:prSet presAssocID="{DF7F37D6-66C6-4179-B95F-D511D370E4A3}" presName="Name0" presStyleCnt="0">
        <dgm:presLayoutVars>
          <dgm:chMax val="7"/>
          <dgm:chPref val="7"/>
          <dgm:dir/>
          <dgm:animLvl val="lvl"/>
        </dgm:presLayoutVars>
      </dgm:prSet>
      <dgm:spPr/>
      <dgm:t>
        <a:bodyPr/>
        <a:lstStyle/>
        <a:p>
          <a:endParaRPr lang="lv-LV"/>
        </a:p>
      </dgm:t>
    </dgm:pt>
    <dgm:pt modelId="{BF00FEF1-2045-494E-BC3E-065533CD2389}" type="pres">
      <dgm:prSet presAssocID="{D27DFDE7-B019-4166-B937-C53A1DDBFAD9}" presName="Accent1" presStyleCnt="0"/>
      <dgm:spPr/>
    </dgm:pt>
    <dgm:pt modelId="{316AA19F-56C6-4209-943D-1C1E62F906F4}" type="pres">
      <dgm:prSet presAssocID="{D27DFDE7-B019-4166-B937-C53A1DDBFAD9}" presName="Accent" presStyleLbl="node1" presStyleIdx="0" presStyleCnt="3"/>
      <dgm:spPr/>
    </dgm:pt>
    <dgm:pt modelId="{1B84DAF7-96EE-4DFC-9276-E555A8B15B1A}" type="pres">
      <dgm:prSet presAssocID="{D27DFDE7-B019-4166-B937-C53A1DDBFAD9}" presName="Parent1" presStyleLbl="revTx" presStyleIdx="0" presStyleCnt="3" custScaleX="97457" custScaleY="103054">
        <dgm:presLayoutVars>
          <dgm:chMax val="1"/>
          <dgm:chPref val="1"/>
          <dgm:bulletEnabled val="1"/>
        </dgm:presLayoutVars>
      </dgm:prSet>
      <dgm:spPr/>
      <dgm:t>
        <a:bodyPr/>
        <a:lstStyle/>
        <a:p>
          <a:endParaRPr lang="lv-LV"/>
        </a:p>
      </dgm:t>
    </dgm:pt>
    <dgm:pt modelId="{ACD58897-920A-4345-A980-D2C9FB9BAA3E}" type="pres">
      <dgm:prSet presAssocID="{F9CED2A7-B6AC-465D-9F96-9D34CF7B1B18}" presName="Accent2" presStyleCnt="0"/>
      <dgm:spPr/>
    </dgm:pt>
    <dgm:pt modelId="{E17D6B8C-1A09-48B0-B1A2-E12FE42E22A3}" type="pres">
      <dgm:prSet presAssocID="{F9CED2A7-B6AC-465D-9F96-9D34CF7B1B18}" presName="Accent" presStyleLbl="node1" presStyleIdx="1" presStyleCnt="3"/>
      <dgm:spPr/>
    </dgm:pt>
    <dgm:pt modelId="{E12E9CA0-D45E-402B-8827-77F1976F9EA0}" type="pres">
      <dgm:prSet presAssocID="{F9CED2A7-B6AC-465D-9F96-9D34CF7B1B18}" presName="Parent2" presStyleLbl="revTx" presStyleIdx="1" presStyleCnt="3">
        <dgm:presLayoutVars>
          <dgm:chMax val="1"/>
          <dgm:chPref val="1"/>
          <dgm:bulletEnabled val="1"/>
        </dgm:presLayoutVars>
      </dgm:prSet>
      <dgm:spPr/>
      <dgm:t>
        <a:bodyPr/>
        <a:lstStyle/>
        <a:p>
          <a:endParaRPr lang="lv-LV"/>
        </a:p>
      </dgm:t>
    </dgm:pt>
    <dgm:pt modelId="{64338625-978C-4F4D-BE53-FB3FF922C72D}" type="pres">
      <dgm:prSet presAssocID="{69D63AC5-D262-4E97-8B06-4B90C264969A}" presName="Accent3" presStyleCnt="0"/>
      <dgm:spPr/>
    </dgm:pt>
    <dgm:pt modelId="{D6995423-62EA-4DBA-B0AC-64EF921E0924}" type="pres">
      <dgm:prSet presAssocID="{69D63AC5-D262-4E97-8B06-4B90C264969A}" presName="Accent" presStyleLbl="node1" presStyleIdx="2" presStyleCnt="3"/>
      <dgm:spPr/>
    </dgm:pt>
    <dgm:pt modelId="{124E85DB-AEA1-4954-914A-201E28FCF544}" type="pres">
      <dgm:prSet presAssocID="{69D63AC5-D262-4E97-8B06-4B90C264969A}" presName="Parent3" presStyleLbl="revTx" presStyleIdx="2" presStyleCnt="3">
        <dgm:presLayoutVars>
          <dgm:chMax val="1"/>
          <dgm:chPref val="1"/>
          <dgm:bulletEnabled val="1"/>
        </dgm:presLayoutVars>
      </dgm:prSet>
      <dgm:spPr/>
      <dgm:t>
        <a:bodyPr/>
        <a:lstStyle/>
        <a:p>
          <a:endParaRPr lang="lv-LV"/>
        </a:p>
      </dgm:t>
    </dgm:pt>
  </dgm:ptLst>
  <dgm:cxnLst>
    <dgm:cxn modelId="{382E1B29-0015-462C-8B4E-447454EBB0EB}" srcId="{DF7F37D6-66C6-4179-B95F-D511D370E4A3}" destId="{69D63AC5-D262-4E97-8B06-4B90C264969A}" srcOrd="2" destOrd="0" parTransId="{87B24808-FD23-4815-8723-994B94CE3C87}" sibTransId="{8DEB284B-A030-4DBF-A3E3-FC411BAF37EE}"/>
    <dgm:cxn modelId="{BED999D7-C95B-4A46-BAA1-FBED236A153E}" type="presOf" srcId="{F9CED2A7-B6AC-465D-9F96-9D34CF7B1B18}" destId="{E12E9CA0-D45E-402B-8827-77F1976F9EA0}" srcOrd="0" destOrd="0" presId="urn:microsoft.com/office/officeart/2009/layout/CircleArrowProcess"/>
    <dgm:cxn modelId="{D622472E-4F85-4C5A-8D11-3414CEF1E860}" type="presOf" srcId="{69D63AC5-D262-4E97-8B06-4B90C264969A}" destId="{124E85DB-AEA1-4954-914A-201E28FCF544}" srcOrd="0" destOrd="0" presId="urn:microsoft.com/office/officeart/2009/layout/CircleArrowProcess"/>
    <dgm:cxn modelId="{546BE589-3F65-4580-BC49-C518173EBE64}" type="presOf" srcId="{D27DFDE7-B019-4166-B937-C53A1DDBFAD9}" destId="{1B84DAF7-96EE-4DFC-9276-E555A8B15B1A}" srcOrd="0" destOrd="0" presId="urn:microsoft.com/office/officeart/2009/layout/CircleArrowProcess"/>
    <dgm:cxn modelId="{02D27B98-8536-4D7C-8E2F-D6B99E741258}" srcId="{DF7F37D6-66C6-4179-B95F-D511D370E4A3}" destId="{D27DFDE7-B019-4166-B937-C53A1DDBFAD9}" srcOrd="0" destOrd="0" parTransId="{2D7C24BB-322E-4566-8778-21F8FC5CD9CD}" sibTransId="{1FF3FEBA-F686-4CD6-A0D5-A9FA38DCC05B}"/>
    <dgm:cxn modelId="{54EFA2FE-CF7A-4B0B-B445-9CE8ED1360C0}" type="presOf" srcId="{DF7F37D6-66C6-4179-B95F-D511D370E4A3}" destId="{8AE506E5-2F8E-4E99-A442-1B9E3F1AB73F}" srcOrd="0" destOrd="0" presId="urn:microsoft.com/office/officeart/2009/layout/CircleArrowProcess"/>
    <dgm:cxn modelId="{FA5DFE20-D05E-48E1-B0C8-00D1F8EEED14}" srcId="{DF7F37D6-66C6-4179-B95F-D511D370E4A3}" destId="{F9CED2A7-B6AC-465D-9F96-9D34CF7B1B18}" srcOrd="1" destOrd="0" parTransId="{D0D153AE-7D5E-4AC2-ABCB-8B15989BE070}" sibTransId="{A61A0A7B-2BFD-4D8F-949F-FC6397A8A761}"/>
    <dgm:cxn modelId="{AD6EE1B3-5DEF-4A19-AAC4-B51D04B437F2}" type="presParOf" srcId="{8AE506E5-2F8E-4E99-A442-1B9E3F1AB73F}" destId="{BF00FEF1-2045-494E-BC3E-065533CD2389}" srcOrd="0" destOrd="0" presId="urn:microsoft.com/office/officeart/2009/layout/CircleArrowProcess"/>
    <dgm:cxn modelId="{0772C6F4-D9FE-4836-A037-DBF43D95810B}" type="presParOf" srcId="{BF00FEF1-2045-494E-BC3E-065533CD2389}" destId="{316AA19F-56C6-4209-943D-1C1E62F906F4}" srcOrd="0" destOrd="0" presId="urn:microsoft.com/office/officeart/2009/layout/CircleArrowProcess"/>
    <dgm:cxn modelId="{240E89D5-CFE3-4AB9-83B6-00FFD5F504DF}" type="presParOf" srcId="{8AE506E5-2F8E-4E99-A442-1B9E3F1AB73F}" destId="{1B84DAF7-96EE-4DFC-9276-E555A8B15B1A}" srcOrd="1" destOrd="0" presId="urn:microsoft.com/office/officeart/2009/layout/CircleArrowProcess"/>
    <dgm:cxn modelId="{D66CC1AE-59A8-4DD9-8917-FCED8EF33E7C}" type="presParOf" srcId="{8AE506E5-2F8E-4E99-A442-1B9E3F1AB73F}" destId="{ACD58897-920A-4345-A980-D2C9FB9BAA3E}" srcOrd="2" destOrd="0" presId="urn:microsoft.com/office/officeart/2009/layout/CircleArrowProcess"/>
    <dgm:cxn modelId="{63DD7A46-8E19-42BD-8694-9725FA338313}" type="presParOf" srcId="{ACD58897-920A-4345-A980-D2C9FB9BAA3E}" destId="{E17D6B8C-1A09-48B0-B1A2-E12FE42E22A3}" srcOrd="0" destOrd="0" presId="urn:microsoft.com/office/officeart/2009/layout/CircleArrowProcess"/>
    <dgm:cxn modelId="{1EAFA925-EA7B-48EA-BFCF-826EFA9BA01B}" type="presParOf" srcId="{8AE506E5-2F8E-4E99-A442-1B9E3F1AB73F}" destId="{E12E9CA0-D45E-402B-8827-77F1976F9EA0}" srcOrd="3" destOrd="0" presId="urn:microsoft.com/office/officeart/2009/layout/CircleArrowProcess"/>
    <dgm:cxn modelId="{8A9D0D78-3289-4D1A-8947-D7E2CB630C64}" type="presParOf" srcId="{8AE506E5-2F8E-4E99-A442-1B9E3F1AB73F}" destId="{64338625-978C-4F4D-BE53-FB3FF922C72D}" srcOrd="4" destOrd="0" presId="urn:microsoft.com/office/officeart/2009/layout/CircleArrowProcess"/>
    <dgm:cxn modelId="{9F79CAE3-FDBC-4FD5-ACFA-98683BE22943}" type="presParOf" srcId="{64338625-978C-4F4D-BE53-FB3FF922C72D}" destId="{D6995423-62EA-4DBA-B0AC-64EF921E0924}" srcOrd="0" destOrd="0" presId="urn:microsoft.com/office/officeart/2009/layout/CircleArrowProcess"/>
    <dgm:cxn modelId="{D5378B7D-A768-4867-8B71-C9102FB4151C}" type="presParOf" srcId="{8AE506E5-2F8E-4E99-A442-1B9E3F1AB73F}" destId="{124E85DB-AEA1-4954-914A-201E28FCF544}"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B70450-476D-4204-907A-D23F37AA6D32}" type="doc">
      <dgm:prSet loTypeId="urn:microsoft.com/office/officeart/2005/8/layout/vList3" loCatId="picture" qsTypeId="urn:microsoft.com/office/officeart/2005/8/quickstyle/simple1" qsCatId="simple" csTypeId="urn:microsoft.com/office/officeart/2005/8/colors/colorful5" csCatId="colorful" phldr="1"/>
      <dgm:spPr/>
      <dgm:t>
        <a:bodyPr/>
        <a:lstStyle/>
        <a:p>
          <a:endParaRPr lang="lv-LV"/>
        </a:p>
      </dgm:t>
    </dgm:pt>
    <dgm:pt modelId="{D53E7656-61BA-4973-B915-A87C20C1AB1B}">
      <dgm:prSet phldrT="[Text]" custT="1"/>
      <dgm:spPr/>
      <dgm:t>
        <a:bodyPr/>
        <a:lstStyle/>
        <a:p>
          <a:pPr algn="just"/>
          <a:r>
            <a:rPr lang="lv-LV" sz="1800" dirty="0">
              <a:solidFill>
                <a:schemeClr val="tx1"/>
              </a:solidFill>
            </a:rPr>
            <a:t>Atbalsta grupu organizēšana</a:t>
          </a:r>
        </a:p>
      </dgm:t>
    </dgm:pt>
    <dgm:pt modelId="{6D08F34E-2954-4AD7-ACE2-802E43663CAA}" type="parTrans" cxnId="{FC9F6488-2F4C-4947-B848-A6CDB36070A1}">
      <dgm:prSet/>
      <dgm:spPr/>
      <dgm:t>
        <a:bodyPr/>
        <a:lstStyle/>
        <a:p>
          <a:pPr algn="just"/>
          <a:endParaRPr lang="lv-LV"/>
        </a:p>
      </dgm:t>
    </dgm:pt>
    <dgm:pt modelId="{46C32917-3B99-4CE3-B277-BC4E3DB6AD7C}" type="sibTrans" cxnId="{FC9F6488-2F4C-4947-B848-A6CDB36070A1}">
      <dgm:prSet/>
      <dgm:spPr/>
      <dgm:t>
        <a:bodyPr/>
        <a:lstStyle/>
        <a:p>
          <a:pPr algn="just"/>
          <a:endParaRPr lang="lv-LV"/>
        </a:p>
      </dgm:t>
    </dgm:pt>
    <dgm:pt modelId="{864E8809-2F3A-47B1-AEE8-D205D4E19036}">
      <dgm:prSet phldrT="[Text]" custT="1"/>
      <dgm:spPr/>
      <dgm:t>
        <a:bodyPr/>
        <a:lstStyle/>
        <a:p>
          <a:pPr algn="just"/>
          <a:r>
            <a:rPr lang="lv-LV" sz="1800" dirty="0">
              <a:solidFill>
                <a:schemeClr val="tx1"/>
              </a:solidFill>
            </a:rPr>
            <a:t>Potenciālo audžuģimeņu un specializēto audžuģimeņu apmācības</a:t>
          </a:r>
        </a:p>
      </dgm:t>
    </dgm:pt>
    <dgm:pt modelId="{CF56605D-037C-4176-8E08-42CB405872DA}" type="parTrans" cxnId="{785755AE-3282-4A33-8879-49366BCA6A1F}">
      <dgm:prSet/>
      <dgm:spPr/>
      <dgm:t>
        <a:bodyPr/>
        <a:lstStyle/>
        <a:p>
          <a:pPr algn="just"/>
          <a:endParaRPr lang="lv-LV"/>
        </a:p>
      </dgm:t>
    </dgm:pt>
    <dgm:pt modelId="{EEFA95D2-5925-44D0-B48A-505D0AA968A4}" type="sibTrans" cxnId="{785755AE-3282-4A33-8879-49366BCA6A1F}">
      <dgm:prSet/>
      <dgm:spPr/>
      <dgm:t>
        <a:bodyPr/>
        <a:lstStyle/>
        <a:p>
          <a:pPr algn="just"/>
          <a:endParaRPr lang="lv-LV"/>
        </a:p>
      </dgm:t>
    </dgm:pt>
    <dgm:pt modelId="{FD8CDCDB-62C5-4FDD-993C-1EADDAC6D795}">
      <dgm:prSet phldrT="[Text]" custT="1"/>
      <dgm:spPr/>
      <dgm:t>
        <a:bodyPr/>
        <a:lstStyle/>
        <a:p>
          <a:pPr algn="just"/>
          <a:r>
            <a:rPr lang="lv-LV" sz="1600" dirty="0">
              <a:solidFill>
                <a:schemeClr val="tx1"/>
              </a:solidFill>
            </a:rPr>
            <a:t>Izstrādā un īsteno audžuģimenes vai specializētās audžuģimenes atbalsta un tajā ievietotā bērna individuālās attīstības plānu </a:t>
          </a:r>
        </a:p>
      </dgm:t>
    </dgm:pt>
    <dgm:pt modelId="{6610D60C-980B-4D4D-8347-FB10C8CFDC6B}" type="parTrans" cxnId="{BF72F820-105E-4F8C-80DE-E3792E94443F}">
      <dgm:prSet/>
      <dgm:spPr/>
      <dgm:t>
        <a:bodyPr/>
        <a:lstStyle/>
        <a:p>
          <a:pPr algn="just"/>
          <a:endParaRPr lang="lv-LV"/>
        </a:p>
      </dgm:t>
    </dgm:pt>
    <dgm:pt modelId="{BEBC4395-7E05-4FF5-AEF9-F008FA98D5EA}" type="sibTrans" cxnId="{BF72F820-105E-4F8C-80DE-E3792E94443F}">
      <dgm:prSet/>
      <dgm:spPr/>
      <dgm:t>
        <a:bodyPr/>
        <a:lstStyle/>
        <a:p>
          <a:pPr algn="just"/>
          <a:endParaRPr lang="lv-LV"/>
        </a:p>
      </dgm:t>
    </dgm:pt>
    <dgm:pt modelId="{A86E794F-870A-4FCD-BB09-0B3A96A1A65C}">
      <dgm:prSet custT="1"/>
      <dgm:spPr/>
      <dgm:t>
        <a:bodyPr/>
        <a:lstStyle/>
        <a:p>
          <a:pPr algn="just"/>
          <a:r>
            <a:rPr lang="lv-LV" sz="1800" dirty="0">
              <a:solidFill>
                <a:schemeClr val="tx1"/>
              </a:solidFill>
            </a:rPr>
            <a:t>Sociālā darbinieka atbalstu audžuģimenei un specializētajai audžuģimenei</a:t>
          </a:r>
        </a:p>
      </dgm:t>
    </dgm:pt>
    <dgm:pt modelId="{6032E635-C2C9-409D-A0E5-F40D9165AEA9}" type="parTrans" cxnId="{718667E0-2114-4CBC-A927-C71BB668CA94}">
      <dgm:prSet/>
      <dgm:spPr/>
      <dgm:t>
        <a:bodyPr/>
        <a:lstStyle/>
        <a:p>
          <a:pPr algn="just"/>
          <a:endParaRPr lang="lv-LV"/>
        </a:p>
      </dgm:t>
    </dgm:pt>
    <dgm:pt modelId="{6B2F0B92-6CB4-4AB3-AB0B-9612DE2EE80F}" type="sibTrans" cxnId="{718667E0-2114-4CBC-A927-C71BB668CA94}">
      <dgm:prSet/>
      <dgm:spPr/>
      <dgm:t>
        <a:bodyPr/>
        <a:lstStyle/>
        <a:p>
          <a:pPr algn="just"/>
          <a:endParaRPr lang="lv-LV"/>
        </a:p>
      </dgm:t>
    </dgm:pt>
    <dgm:pt modelId="{79802C83-92D6-4B7A-9EC0-72D86CB90D5B}">
      <dgm:prSet custT="1"/>
      <dgm:spPr/>
      <dgm:t>
        <a:bodyPr/>
        <a:lstStyle/>
        <a:p>
          <a:pPr algn="just"/>
          <a:r>
            <a:rPr lang="lv-LV" sz="1800" dirty="0">
              <a:solidFill>
                <a:schemeClr val="tx1"/>
              </a:solidFill>
            </a:rPr>
            <a:t>Psihologa atbalstu audžuģimenei un specializētajai audžuģimenei</a:t>
          </a:r>
        </a:p>
      </dgm:t>
    </dgm:pt>
    <dgm:pt modelId="{FA1FF3AE-DF83-4FB8-ADF3-19F1EDCFA854}" type="parTrans" cxnId="{CE4A37DC-F658-454D-AAFE-ED08CF161D99}">
      <dgm:prSet/>
      <dgm:spPr/>
      <dgm:t>
        <a:bodyPr/>
        <a:lstStyle/>
        <a:p>
          <a:pPr algn="just"/>
          <a:endParaRPr lang="lv-LV"/>
        </a:p>
      </dgm:t>
    </dgm:pt>
    <dgm:pt modelId="{C59B5CF8-51D6-4FA5-91FD-DC6376643798}" type="sibTrans" cxnId="{CE4A37DC-F658-454D-AAFE-ED08CF161D99}">
      <dgm:prSet/>
      <dgm:spPr/>
      <dgm:t>
        <a:bodyPr/>
        <a:lstStyle/>
        <a:p>
          <a:pPr algn="just"/>
          <a:endParaRPr lang="lv-LV"/>
        </a:p>
      </dgm:t>
    </dgm:pt>
    <dgm:pt modelId="{8EBD2D7D-6798-41F8-AB06-7F11EBC60B17}">
      <dgm:prSet phldrT="[Text]" custT="1"/>
      <dgm:spPr/>
      <dgm:t>
        <a:bodyPr/>
        <a:lstStyle/>
        <a:p>
          <a:pPr algn="just"/>
          <a:r>
            <a:rPr lang="lv-LV" sz="1600" dirty="0">
              <a:solidFill>
                <a:schemeClr val="tx1"/>
              </a:solidFill>
            </a:rPr>
            <a:t>Organizē audžuģimenē vai specializētā audžuģimenē ievietotā bērna saskarsmi ar vecākiem, brāļiem māsām</a:t>
          </a:r>
        </a:p>
      </dgm:t>
    </dgm:pt>
    <dgm:pt modelId="{18B8EB64-368C-4B26-B451-4A20A846294D}" type="parTrans" cxnId="{5B376EA4-95A8-4D6D-8254-8A5B39D20CDC}">
      <dgm:prSet/>
      <dgm:spPr/>
      <dgm:t>
        <a:bodyPr/>
        <a:lstStyle/>
        <a:p>
          <a:pPr algn="just"/>
          <a:endParaRPr lang="lv-LV"/>
        </a:p>
      </dgm:t>
    </dgm:pt>
    <dgm:pt modelId="{9083843C-4215-4CAA-863C-D21599E846B9}" type="sibTrans" cxnId="{5B376EA4-95A8-4D6D-8254-8A5B39D20CDC}">
      <dgm:prSet/>
      <dgm:spPr/>
      <dgm:t>
        <a:bodyPr/>
        <a:lstStyle/>
        <a:p>
          <a:pPr algn="just"/>
          <a:endParaRPr lang="lv-LV"/>
        </a:p>
      </dgm:t>
    </dgm:pt>
    <dgm:pt modelId="{075BA28A-FE62-48AF-B44F-B36C69D85BCE}">
      <dgm:prSet phldrT="[Text]" custT="1"/>
      <dgm:spPr/>
      <dgm:t>
        <a:bodyPr/>
        <a:lstStyle/>
        <a:p>
          <a:pPr algn="just"/>
          <a:r>
            <a:rPr lang="lv-LV" sz="1800" dirty="0">
              <a:solidFill>
                <a:schemeClr val="tx1"/>
              </a:solidFill>
            </a:rPr>
            <a:t>Pilnveides apmācības audžuģimenēm 8h</a:t>
          </a:r>
        </a:p>
      </dgm:t>
    </dgm:pt>
    <dgm:pt modelId="{6ECE714B-6F66-43CF-8B77-C140E126A928}" type="parTrans" cxnId="{7F1C78ED-266F-473D-8B30-8A6E8C001A9A}">
      <dgm:prSet/>
      <dgm:spPr/>
      <dgm:t>
        <a:bodyPr/>
        <a:lstStyle/>
        <a:p>
          <a:pPr algn="just"/>
          <a:endParaRPr lang="lv-LV"/>
        </a:p>
      </dgm:t>
    </dgm:pt>
    <dgm:pt modelId="{884009F9-BD82-4251-934A-D9C3299D238C}" type="sibTrans" cxnId="{7F1C78ED-266F-473D-8B30-8A6E8C001A9A}">
      <dgm:prSet/>
      <dgm:spPr/>
      <dgm:t>
        <a:bodyPr/>
        <a:lstStyle/>
        <a:p>
          <a:pPr algn="just"/>
          <a:endParaRPr lang="lv-LV"/>
        </a:p>
      </dgm:t>
    </dgm:pt>
    <dgm:pt modelId="{E52D1F60-97C6-4EDB-A558-8A6D44815509}" type="pres">
      <dgm:prSet presAssocID="{34B70450-476D-4204-907A-D23F37AA6D32}" presName="linearFlow" presStyleCnt="0">
        <dgm:presLayoutVars>
          <dgm:dir/>
          <dgm:resizeHandles val="exact"/>
        </dgm:presLayoutVars>
      </dgm:prSet>
      <dgm:spPr/>
      <dgm:t>
        <a:bodyPr/>
        <a:lstStyle/>
        <a:p>
          <a:endParaRPr lang="lv-LV"/>
        </a:p>
      </dgm:t>
    </dgm:pt>
    <dgm:pt modelId="{72A60523-C88A-42A1-9B57-53561420799C}" type="pres">
      <dgm:prSet presAssocID="{864E8809-2F3A-47B1-AEE8-D205D4E19036}" presName="composite" presStyleCnt="0"/>
      <dgm:spPr/>
    </dgm:pt>
    <dgm:pt modelId="{8FC01A43-AEE3-49A0-BF22-F08C48DC7A24}" type="pres">
      <dgm:prSet presAssocID="{864E8809-2F3A-47B1-AEE8-D205D4E19036}" presName="imgShp" presStyleLbl="fgImgPlace1" presStyleIdx="0" presStyleCnt="7" custLinFactX="-100000" custLinFactNeighborX="-188977" custLinFactNeighborY="-556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357C631C-D86D-4532-AE29-74A68682FF6A}" type="pres">
      <dgm:prSet presAssocID="{864E8809-2F3A-47B1-AEE8-D205D4E19036}" presName="txShp" presStyleLbl="node1" presStyleIdx="0" presStyleCnt="7" custScaleX="134834" custScaleY="131616" custLinFactNeighborX="-1010" custLinFactNeighborY="-14090">
        <dgm:presLayoutVars>
          <dgm:bulletEnabled val="1"/>
        </dgm:presLayoutVars>
      </dgm:prSet>
      <dgm:spPr/>
      <dgm:t>
        <a:bodyPr/>
        <a:lstStyle/>
        <a:p>
          <a:endParaRPr lang="lv-LV"/>
        </a:p>
      </dgm:t>
    </dgm:pt>
    <dgm:pt modelId="{5112B621-9128-4F29-B613-3E97EC989E02}" type="pres">
      <dgm:prSet presAssocID="{EEFA95D2-5925-44D0-B48A-505D0AA968A4}" presName="spacing" presStyleCnt="0"/>
      <dgm:spPr/>
    </dgm:pt>
    <dgm:pt modelId="{0C7873A4-FA5E-42E6-94EA-A0668EB2F259}" type="pres">
      <dgm:prSet presAssocID="{FD8CDCDB-62C5-4FDD-993C-1EADDAC6D795}" presName="composite" presStyleCnt="0"/>
      <dgm:spPr/>
    </dgm:pt>
    <dgm:pt modelId="{59D54A23-FC28-4FA6-9D18-BC3BFD6DB2E3}" type="pres">
      <dgm:prSet presAssocID="{FD8CDCDB-62C5-4FDD-993C-1EADDAC6D795}" presName="imgShp" presStyleLbl="fgImgPlace1" presStyleIdx="1" presStyleCnt="7" custLinFactX="-100000" custLinFactNeighborX="-191129" custLinFactNeighborY="-3242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8F24389D-B907-4B9F-9D65-7834934C10E9}" type="pres">
      <dgm:prSet presAssocID="{FD8CDCDB-62C5-4FDD-993C-1EADDAC6D795}" presName="txShp" presStyleLbl="node1" presStyleIdx="1" presStyleCnt="7" custScaleX="133668" custScaleY="144189" custLinFactNeighborX="-874" custLinFactNeighborY="-22467">
        <dgm:presLayoutVars>
          <dgm:bulletEnabled val="1"/>
        </dgm:presLayoutVars>
      </dgm:prSet>
      <dgm:spPr/>
      <dgm:t>
        <a:bodyPr/>
        <a:lstStyle/>
        <a:p>
          <a:endParaRPr lang="lv-LV"/>
        </a:p>
      </dgm:t>
    </dgm:pt>
    <dgm:pt modelId="{4E34CD33-3B92-43D9-AA05-4D2914E18AC7}" type="pres">
      <dgm:prSet presAssocID="{BEBC4395-7E05-4FF5-AEF9-F008FA98D5EA}" presName="spacing" presStyleCnt="0"/>
      <dgm:spPr/>
    </dgm:pt>
    <dgm:pt modelId="{712E58C1-D0C3-417C-AC04-E432C21148D5}" type="pres">
      <dgm:prSet presAssocID="{A86E794F-870A-4FCD-BB09-0B3A96A1A65C}" presName="composite" presStyleCnt="0"/>
      <dgm:spPr/>
    </dgm:pt>
    <dgm:pt modelId="{84E42A87-C649-45E1-BBC0-A26706F6E9C4}" type="pres">
      <dgm:prSet presAssocID="{A86E794F-870A-4FCD-BB09-0B3A96A1A65C}" presName="imgShp" presStyleLbl="fgImgPlace1" presStyleIdx="2" presStyleCnt="7" custLinFactX="-100000" custLinFactNeighborX="-186824" custLinFactNeighborY="-4163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F1561243-39F7-4A6E-8E03-6584F0779BB0}" type="pres">
      <dgm:prSet presAssocID="{A86E794F-870A-4FCD-BB09-0B3A96A1A65C}" presName="txShp" presStyleLbl="node1" presStyleIdx="2" presStyleCnt="7" custScaleX="133668" custScaleY="102794" custLinFactNeighborX="-437" custLinFactNeighborY="-43528">
        <dgm:presLayoutVars>
          <dgm:bulletEnabled val="1"/>
        </dgm:presLayoutVars>
      </dgm:prSet>
      <dgm:spPr/>
      <dgm:t>
        <a:bodyPr/>
        <a:lstStyle/>
        <a:p>
          <a:endParaRPr lang="lv-LV"/>
        </a:p>
      </dgm:t>
    </dgm:pt>
    <dgm:pt modelId="{FFDC765E-A7EB-4DBE-B897-B1377EDCA681}" type="pres">
      <dgm:prSet presAssocID="{6B2F0B92-6CB4-4AB3-AB0B-9612DE2EE80F}" presName="spacing" presStyleCnt="0"/>
      <dgm:spPr/>
    </dgm:pt>
    <dgm:pt modelId="{86C20C79-D193-43C6-9D3F-BEEDF9B83CD5}" type="pres">
      <dgm:prSet presAssocID="{79802C83-92D6-4B7A-9EC0-72D86CB90D5B}" presName="composite" presStyleCnt="0"/>
      <dgm:spPr/>
    </dgm:pt>
    <dgm:pt modelId="{7371C146-60CC-4CBB-BA58-642515CE3AF8}" type="pres">
      <dgm:prSet presAssocID="{79802C83-92D6-4B7A-9EC0-72D86CB90D5B}" presName="imgShp" presStyleLbl="fgImgPlace1" presStyleIdx="3" presStyleCnt="7" custLinFactX="-100000" custLinFactNeighborX="-182520" custLinFactNeighborY="-4686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582EFF69-09F5-4D37-8D17-071A12E7D556}" type="pres">
      <dgm:prSet presAssocID="{79802C83-92D6-4B7A-9EC0-72D86CB90D5B}" presName="txShp" presStyleLbl="node1" presStyleIdx="3" presStyleCnt="7" custScaleX="133668" custLinFactNeighborX="-437" custLinFactNeighborY="-46248">
        <dgm:presLayoutVars>
          <dgm:bulletEnabled val="1"/>
        </dgm:presLayoutVars>
      </dgm:prSet>
      <dgm:spPr/>
      <dgm:t>
        <a:bodyPr/>
        <a:lstStyle/>
        <a:p>
          <a:endParaRPr lang="lv-LV"/>
        </a:p>
      </dgm:t>
    </dgm:pt>
    <dgm:pt modelId="{42416F28-CEB7-4751-A230-B7704A71A1AA}" type="pres">
      <dgm:prSet presAssocID="{C59B5CF8-51D6-4FA5-91FD-DC6376643798}" presName="spacing" presStyleCnt="0"/>
      <dgm:spPr/>
    </dgm:pt>
    <dgm:pt modelId="{4A185FA1-0E8E-41B1-A3B3-E5D44003D9BE}" type="pres">
      <dgm:prSet presAssocID="{D53E7656-61BA-4973-B915-A87C20C1AB1B}" presName="composite" presStyleCnt="0"/>
      <dgm:spPr/>
    </dgm:pt>
    <dgm:pt modelId="{7CA0796A-5F1A-4909-B6C6-3E9BCEE41F60}" type="pres">
      <dgm:prSet presAssocID="{D53E7656-61BA-4973-B915-A87C20C1AB1B}" presName="imgShp" presStyleLbl="fgImgPlace1" presStyleIdx="4" presStyleCnt="7" custLinFactX="-100000" custLinFactNeighborX="-184672" custLinFactNeighborY="-5467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3A13A7A9-D2F6-46B6-8BEA-896D925D550C}" type="pres">
      <dgm:prSet presAssocID="{D53E7656-61BA-4973-B915-A87C20C1AB1B}" presName="txShp" presStyleLbl="node1" presStyleIdx="4" presStyleCnt="7" custScaleX="133668" custLinFactNeighborX="-437" custLinFactNeighborY="-51689">
        <dgm:presLayoutVars>
          <dgm:bulletEnabled val="1"/>
        </dgm:presLayoutVars>
      </dgm:prSet>
      <dgm:spPr/>
      <dgm:t>
        <a:bodyPr/>
        <a:lstStyle/>
        <a:p>
          <a:endParaRPr lang="lv-LV"/>
        </a:p>
      </dgm:t>
    </dgm:pt>
    <dgm:pt modelId="{85C5A137-6091-44CE-93F4-0A82F2985060}" type="pres">
      <dgm:prSet presAssocID="{46C32917-3B99-4CE3-B277-BC4E3DB6AD7C}" presName="spacing" presStyleCnt="0"/>
      <dgm:spPr/>
    </dgm:pt>
    <dgm:pt modelId="{FF63C1CB-DC1F-4B6E-9902-A0A34BA085C3}" type="pres">
      <dgm:prSet presAssocID="{8EBD2D7D-6798-41F8-AB06-7F11EBC60B17}" presName="composite" presStyleCnt="0"/>
      <dgm:spPr/>
    </dgm:pt>
    <dgm:pt modelId="{16B3BFEA-B3DA-4982-94C0-D2308FD9F838}" type="pres">
      <dgm:prSet presAssocID="{8EBD2D7D-6798-41F8-AB06-7F11EBC60B17}" presName="imgShp" presStyleLbl="fgImgPlace1" presStyleIdx="5" presStyleCnt="7" custLinFactX="-100000" custLinFactNeighborX="-178215" custLinFactNeighborY="-7635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19EB277A-729D-4A74-BFB6-252E3488CC31}" type="pres">
      <dgm:prSet presAssocID="{8EBD2D7D-6798-41F8-AB06-7F11EBC60B17}" presName="txShp" presStyleLbl="node1" presStyleIdx="5" presStyleCnt="7" custScaleX="133668" custScaleY="86786" custLinFactNeighborX="154" custLinFactNeighborY="-73443">
        <dgm:presLayoutVars>
          <dgm:bulletEnabled val="1"/>
        </dgm:presLayoutVars>
      </dgm:prSet>
      <dgm:spPr/>
      <dgm:t>
        <a:bodyPr/>
        <a:lstStyle/>
        <a:p>
          <a:endParaRPr lang="lv-LV"/>
        </a:p>
      </dgm:t>
    </dgm:pt>
    <dgm:pt modelId="{CC0C10AC-B5C5-4EBB-A530-3308E64D3CD4}" type="pres">
      <dgm:prSet presAssocID="{9083843C-4215-4CAA-863C-D21599E846B9}" presName="spacing" presStyleCnt="0"/>
      <dgm:spPr/>
    </dgm:pt>
    <dgm:pt modelId="{8CE931F2-BB4E-4B5D-8F43-7D70F19BC6DD}" type="pres">
      <dgm:prSet presAssocID="{075BA28A-FE62-48AF-B44F-B36C69D85BCE}" presName="composite" presStyleCnt="0"/>
      <dgm:spPr/>
    </dgm:pt>
    <dgm:pt modelId="{C5322131-9785-4EF0-8FCC-FE894179EDA6}" type="pres">
      <dgm:prSet presAssocID="{075BA28A-FE62-48AF-B44F-B36C69D85BCE}" presName="imgShp" presStyleLbl="fgImgPlace1" presStyleIdx="6" presStyleCnt="7" custLinFactX="-100000" custLinFactNeighborX="-178215" custLinFactNeighborY="-8507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74DFBB72-CD1F-4857-A08D-3D6FEF58E5A9}" type="pres">
      <dgm:prSet presAssocID="{075BA28A-FE62-48AF-B44F-B36C69D85BCE}" presName="txShp" presStyleLbl="node1" presStyleIdx="6" presStyleCnt="7" custScaleX="133668" custLinFactNeighborX="154" custLinFactNeighborY="-97924">
        <dgm:presLayoutVars>
          <dgm:bulletEnabled val="1"/>
        </dgm:presLayoutVars>
      </dgm:prSet>
      <dgm:spPr/>
      <dgm:t>
        <a:bodyPr/>
        <a:lstStyle/>
        <a:p>
          <a:endParaRPr lang="lv-LV"/>
        </a:p>
      </dgm:t>
    </dgm:pt>
  </dgm:ptLst>
  <dgm:cxnLst>
    <dgm:cxn modelId="{CE4A37DC-F658-454D-AAFE-ED08CF161D99}" srcId="{34B70450-476D-4204-907A-D23F37AA6D32}" destId="{79802C83-92D6-4B7A-9EC0-72D86CB90D5B}" srcOrd="3" destOrd="0" parTransId="{FA1FF3AE-DF83-4FB8-ADF3-19F1EDCFA854}" sibTransId="{C59B5CF8-51D6-4FA5-91FD-DC6376643798}"/>
    <dgm:cxn modelId="{11193E7C-99F9-48AA-8E8A-351899E7F6BC}" type="presOf" srcId="{79802C83-92D6-4B7A-9EC0-72D86CB90D5B}" destId="{582EFF69-09F5-4D37-8D17-071A12E7D556}" srcOrd="0" destOrd="0" presId="urn:microsoft.com/office/officeart/2005/8/layout/vList3"/>
    <dgm:cxn modelId="{2371FCAA-832E-46E3-A79D-7767A0D51FC6}" type="presOf" srcId="{8EBD2D7D-6798-41F8-AB06-7F11EBC60B17}" destId="{19EB277A-729D-4A74-BFB6-252E3488CC31}" srcOrd="0" destOrd="0" presId="urn:microsoft.com/office/officeart/2005/8/layout/vList3"/>
    <dgm:cxn modelId="{BF72F820-105E-4F8C-80DE-E3792E94443F}" srcId="{34B70450-476D-4204-907A-D23F37AA6D32}" destId="{FD8CDCDB-62C5-4FDD-993C-1EADDAC6D795}" srcOrd="1" destOrd="0" parTransId="{6610D60C-980B-4D4D-8347-FB10C8CFDC6B}" sibTransId="{BEBC4395-7E05-4FF5-AEF9-F008FA98D5EA}"/>
    <dgm:cxn modelId="{D0C15FC2-E0F9-42AB-B3D1-9A6ACACD9558}" type="presOf" srcId="{A86E794F-870A-4FCD-BB09-0B3A96A1A65C}" destId="{F1561243-39F7-4A6E-8E03-6584F0779BB0}" srcOrd="0" destOrd="0" presId="urn:microsoft.com/office/officeart/2005/8/layout/vList3"/>
    <dgm:cxn modelId="{FC9F6488-2F4C-4947-B848-A6CDB36070A1}" srcId="{34B70450-476D-4204-907A-D23F37AA6D32}" destId="{D53E7656-61BA-4973-B915-A87C20C1AB1B}" srcOrd="4" destOrd="0" parTransId="{6D08F34E-2954-4AD7-ACE2-802E43663CAA}" sibTransId="{46C32917-3B99-4CE3-B277-BC4E3DB6AD7C}"/>
    <dgm:cxn modelId="{A85B76CA-930B-4B46-BEE3-B42A3327A81D}" type="presOf" srcId="{FD8CDCDB-62C5-4FDD-993C-1EADDAC6D795}" destId="{8F24389D-B907-4B9F-9D65-7834934C10E9}" srcOrd="0" destOrd="0" presId="urn:microsoft.com/office/officeart/2005/8/layout/vList3"/>
    <dgm:cxn modelId="{981044E7-5A55-4CB2-B743-1226DDB98C50}" type="presOf" srcId="{864E8809-2F3A-47B1-AEE8-D205D4E19036}" destId="{357C631C-D86D-4532-AE29-74A68682FF6A}" srcOrd="0" destOrd="0" presId="urn:microsoft.com/office/officeart/2005/8/layout/vList3"/>
    <dgm:cxn modelId="{CFE0C89D-5024-467C-9B97-F16900E9D4A4}" type="presOf" srcId="{075BA28A-FE62-48AF-B44F-B36C69D85BCE}" destId="{74DFBB72-CD1F-4857-A08D-3D6FEF58E5A9}" srcOrd="0" destOrd="0" presId="urn:microsoft.com/office/officeart/2005/8/layout/vList3"/>
    <dgm:cxn modelId="{FBCE46C7-2CB8-4D69-9F2E-19F9CC21FE2D}" type="presOf" srcId="{D53E7656-61BA-4973-B915-A87C20C1AB1B}" destId="{3A13A7A9-D2F6-46B6-8BEA-896D925D550C}" srcOrd="0" destOrd="0" presId="urn:microsoft.com/office/officeart/2005/8/layout/vList3"/>
    <dgm:cxn modelId="{7D720A54-33B7-4621-B480-DB909C001875}" type="presOf" srcId="{34B70450-476D-4204-907A-D23F37AA6D32}" destId="{E52D1F60-97C6-4EDB-A558-8A6D44815509}" srcOrd="0" destOrd="0" presId="urn:microsoft.com/office/officeart/2005/8/layout/vList3"/>
    <dgm:cxn modelId="{785755AE-3282-4A33-8879-49366BCA6A1F}" srcId="{34B70450-476D-4204-907A-D23F37AA6D32}" destId="{864E8809-2F3A-47B1-AEE8-D205D4E19036}" srcOrd="0" destOrd="0" parTransId="{CF56605D-037C-4176-8E08-42CB405872DA}" sibTransId="{EEFA95D2-5925-44D0-B48A-505D0AA968A4}"/>
    <dgm:cxn modelId="{718667E0-2114-4CBC-A927-C71BB668CA94}" srcId="{34B70450-476D-4204-907A-D23F37AA6D32}" destId="{A86E794F-870A-4FCD-BB09-0B3A96A1A65C}" srcOrd="2" destOrd="0" parTransId="{6032E635-C2C9-409D-A0E5-F40D9165AEA9}" sibTransId="{6B2F0B92-6CB4-4AB3-AB0B-9612DE2EE80F}"/>
    <dgm:cxn modelId="{5B376EA4-95A8-4D6D-8254-8A5B39D20CDC}" srcId="{34B70450-476D-4204-907A-D23F37AA6D32}" destId="{8EBD2D7D-6798-41F8-AB06-7F11EBC60B17}" srcOrd="5" destOrd="0" parTransId="{18B8EB64-368C-4B26-B451-4A20A846294D}" sibTransId="{9083843C-4215-4CAA-863C-D21599E846B9}"/>
    <dgm:cxn modelId="{7F1C78ED-266F-473D-8B30-8A6E8C001A9A}" srcId="{34B70450-476D-4204-907A-D23F37AA6D32}" destId="{075BA28A-FE62-48AF-B44F-B36C69D85BCE}" srcOrd="6" destOrd="0" parTransId="{6ECE714B-6F66-43CF-8B77-C140E126A928}" sibTransId="{884009F9-BD82-4251-934A-D9C3299D238C}"/>
    <dgm:cxn modelId="{E96DDF92-3A2C-4CAE-8ED5-18906D65F42D}" type="presParOf" srcId="{E52D1F60-97C6-4EDB-A558-8A6D44815509}" destId="{72A60523-C88A-42A1-9B57-53561420799C}" srcOrd="0" destOrd="0" presId="urn:microsoft.com/office/officeart/2005/8/layout/vList3"/>
    <dgm:cxn modelId="{095C2B04-6EE2-413E-A1A6-C6E81ADFBE1A}" type="presParOf" srcId="{72A60523-C88A-42A1-9B57-53561420799C}" destId="{8FC01A43-AEE3-49A0-BF22-F08C48DC7A24}" srcOrd="0" destOrd="0" presId="urn:microsoft.com/office/officeart/2005/8/layout/vList3"/>
    <dgm:cxn modelId="{DDB6FDAF-B017-4EAE-A898-E3F890BB1337}" type="presParOf" srcId="{72A60523-C88A-42A1-9B57-53561420799C}" destId="{357C631C-D86D-4532-AE29-74A68682FF6A}" srcOrd="1" destOrd="0" presId="urn:microsoft.com/office/officeart/2005/8/layout/vList3"/>
    <dgm:cxn modelId="{4AF74054-EDC4-4B6F-A2AC-4AD182CF8D8D}" type="presParOf" srcId="{E52D1F60-97C6-4EDB-A558-8A6D44815509}" destId="{5112B621-9128-4F29-B613-3E97EC989E02}" srcOrd="1" destOrd="0" presId="urn:microsoft.com/office/officeart/2005/8/layout/vList3"/>
    <dgm:cxn modelId="{9184AA8E-2F92-4A2B-A8AB-854A850D3EED}" type="presParOf" srcId="{E52D1F60-97C6-4EDB-A558-8A6D44815509}" destId="{0C7873A4-FA5E-42E6-94EA-A0668EB2F259}" srcOrd="2" destOrd="0" presId="urn:microsoft.com/office/officeart/2005/8/layout/vList3"/>
    <dgm:cxn modelId="{042C8DA3-B14F-4A21-BE15-159E39248962}" type="presParOf" srcId="{0C7873A4-FA5E-42E6-94EA-A0668EB2F259}" destId="{59D54A23-FC28-4FA6-9D18-BC3BFD6DB2E3}" srcOrd="0" destOrd="0" presId="urn:microsoft.com/office/officeart/2005/8/layout/vList3"/>
    <dgm:cxn modelId="{4CF64600-01C1-48CC-AA4C-19827AC94CFA}" type="presParOf" srcId="{0C7873A4-FA5E-42E6-94EA-A0668EB2F259}" destId="{8F24389D-B907-4B9F-9D65-7834934C10E9}" srcOrd="1" destOrd="0" presId="urn:microsoft.com/office/officeart/2005/8/layout/vList3"/>
    <dgm:cxn modelId="{F81DEB03-2E54-43F8-96DE-6412C6752D6E}" type="presParOf" srcId="{E52D1F60-97C6-4EDB-A558-8A6D44815509}" destId="{4E34CD33-3B92-43D9-AA05-4D2914E18AC7}" srcOrd="3" destOrd="0" presId="urn:microsoft.com/office/officeart/2005/8/layout/vList3"/>
    <dgm:cxn modelId="{69D60E24-6BF0-40AF-B680-C0523C28891D}" type="presParOf" srcId="{E52D1F60-97C6-4EDB-A558-8A6D44815509}" destId="{712E58C1-D0C3-417C-AC04-E432C21148D5}" srcOrd="4" destOrd="0" presId="urn:microsoft.com/office/officeart/2005/8/layout/vList3"/>
    <dgm:cxn modelId="{69E446AD-F3CA-41A6-A4BA-5F9AB43ED2A7}" type="presParOf" srcId="{712E58C1-D0C3-417C-AC04-E432C21148D5}" destId="{84E42A87-C649-45E1-BBC0-A26706F6E9C4}" srcOrd="0" destOrd="0" presId="urn:microsoft.com/office/officeart/2005/8/layout/vList3"/>
    <dgm:cxn modelId="{6456AF83-EC19-4C00-9FB9-16E50FFFFC96}" type="presParOf" srcId="{712E58C1-D0C3-417C-AC04-E432C21148D5}" destId="{F1561243-39F7-4A6E-8E03-6584F0779BB0}" srcOrd="1" destOrd="0" presId="urn:microsoft.com/office/officeart/2005/8/layout/vList3"/>
    <dgm:cxn modelId="{46FC56D5-8EC8-4562-A370-7A10A0F32355}" type="presParOf" srcId="{E52D1F60-97C6-4EDB-A558-8A6D44815509}" destId="{FFDC765E-A7EB-4DBE-B897-B1377EDCA681}" srcOrd="5" destOrd="0" presId="urn:microsoft.com/office/officeart/2005/8/layout/vList3"/>
    <dgm:cxn modelId="{BD82EC8C-4311-413F-8FC7-79B24B36D5CF}" type="presParOf" srcId="{E52D1F60-97C6-4EDB-A558-8A6D44815509}" destId="{86C20C79-D193-43C6-9D3F-BEEDF9B83CD5}" srcOrd="6" destOrd="0" presId="urn:microsoft.com/office/officeart/2005/8/layout/vList3"/>
    <dgm:cxn modelId="{67A11EB4-18FB-4A73-834B-A8FE82CF3C7D}" type="presParOf" srcId="{86C20C79-D193-43C6-9D3F-BEEDF9B83CD5}" destId="{7371C146-60CC-4CBB-BA58-642515CE3AF8}" srcOrd="0" destOrd="0" presId="urn:microsoft.com/office/officeart/2005/8/layout/vList3"/>
    <dgm:cxn modelId="{8E5A3FC5-610C-4486-B26C-49CB949DED14}" type="presParOf" srcId="{86C20C79-D193-43C6-9D3F-BEEDF9B83CD5}" destId="{582EFF69-09F5-4D37-8D17-071A12E7D556}" srcOrd="1" destOrd="0" presId="urn:microsoft.com/office/officeart/2005/8/layout/vList3"/>
    <dgm:cxn modelId="{F3640202-3A27-4BB0-9574-1FDF51E35302}" type="presParOf" srcId="{E52D1F60-97C6-4EDB-A558-8A6D44815509}" destId="{42416F28-CEB7-4751-A230-B7704A71A1AA}" srcOrd="7" destOrd="0" presId="urn:microsoft.com/office/officeart/2005/8/layout/vList3"/>
    <dgm:cxn modelId="{A6AFC82E-256F-49CC-83C6-238A7CEF74FE}" type="presParOf" srcId="{E52D1F60-97C6-4EDB-A558-8A6D44815509}" destId="{4A185FA1-0E8E-41B1-A3B3-E5D44003D9BE}" srcOrd="8" destOrd="0" presId="urn:microsoft.com/office/officeart/2005/8/layout/vList3"/>
    <dgm:cxn modelId="{BFA08478-2CAD-466A-82B0-809D7B89366B}" type="presParOf" srcId="{4A185FA1-0E8E-41B1-A3B3-E5D44003D9BE}" destId="{7CA0796A-5F1A-4909-B6C6-3E9BCEE41F60}" srcOrd="0" destOrd="0" presId="urn:microsoft.com/office/officeart/2005/8/layout/vList3"/>
    <dgm:cxn modelId="{ECBCA8FB-0FB3-4A54-8A40-3BCCA5D5E4D9}" type="presParOf" srcId="{4A185FA1-0E8E-41B1-A3B3-E5D44003D9BE}" destId="{3A13A7A9-D2F6-46B6-8BEA-896D925D550C}" srcOrd="1" destOrd="0" presId="urn:microsoft.com/office/officeart/2005/8/layout/vList3"/>
    <dgm:cxn modelId="{F5B82901-322C-4E7D-9E61-5779253C4D6F}" type="presParOf" srcId="{E52D1F60-97C6-4EDB-A558-8A6D44815509}" destId="{85C5A137-6091-44CE-93F4-0A82F2985060}" srcOrd="9" destOrd="0" presId="urn:microsoft.com/office/officeart/2005/8/layout/vList3"/>
    <dgm:cxn modelId="{847B2153-C72E-4657-A1A1-9DE2D74646F4}" type="presParOf" srcId="{E52D1F60-97C6-4EDB-A558-8A6D44815509}" destId="{FF63C1CB-DC1F-4B6E-9902-A0A34BA085C3}" srcOrd="10" destOrd="0" presId="urn:microsoft.com/office/officeart/2005/8/layout/vList3"/>
    <dgm:cxn modelId="{2FA95B67-03A1-4553-9850-0C6FBB6B7575}" type="presParOf" srcId="{FF63C1CB-DC1F-4B6E-9902-A0A34BA085C3}" destId="{16B3BFEA-B3DA-4982-94C0-D2308FD9F838}" srcOrd="0" destOrd="0" presId="urn:microsoft.com/office/officeart/2005/8/layout/vList3"/>
    <dgm:cxn modelId="{CA40A8C8-CE29-4FFC-B6E0-EF4CC4A46B4B}" type="presParOf" srcId="{FF63C1CB-DC1F-4B6E-9902-A0A34BA085C3}" destId="{19EB277A-729D-4A74-BFB6-252E3488CC31}" srcOrd="1" destOrd="0" presId="urn:microsoft.com/office/officeart/2005/8/layout/vList3"/>
    <dgm:cxn modelId="{191FBA7F-F380-4BE7-B959-BD582E2BEB15}" type="presParOf" srcId="{E52D1F60-97C6-4EDB-A558-8A6D44815509}" destId="{CC0C10AC-B5C5-4EBB-A530-3308E64D3CD4}" srcOrd="11" destOrd="0" presId="urn:microsoft.com/office/officeart/2005/8/layout/vList3"/>
    <dgm:cxn modelId="{89A78C8F-73CD-4330-BBAD-6AF57FF2A346}" type="presParOf" srcId="{E52D1F60-97C6-4EDB-A558-8A6D44815509}" destId="{8CE931F2-BB4E-4B5D-8F43-7D70F19BC6DD}" srcOrd="12" destOrd="0" presId="urn:microsoft.com/office/officeart/2005/8/layout/vList3"/>
    <dgm:cxn modelId="{3A28AEF4-156A-437F-84B9-CA5C0A66CC89}" type="presParOf" srcId="{8CE931F2-BB4E-4B5D-8F43-7D70F19BC6DD}" destId="{C5322131-9785-4EF0-8FCC-FE894179EDA6}" srcOrd="0" destOrd="0" presId="urn:microsoft.com/office/officeart/2005/8/layout/vList3"/>
    <dgm:cxn modelId="{472B420C-6E44-497B-8AF9-393B00D6C16D}" type="presParOf" srcId="{8CE931F2-BB4E-4B5D-8F43-7D70F19BC6DD}" destId="{74DFBB72-CD1F-4857-A08D-3D6FEF58E5A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1CE8B2-0228-4429-BCD8-5244F9448AC8}"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lv-LV"/>
        </a:p>
      </dgm:t>
    </dgm:pt>
    <dgm:pt modelId="{5F6B3812-8854-48D2-9A81-A6851FABC218}">
      <dgm:prSet custT="1"/>
      <dgm:spPr/>
      <dgm:t>
        <a:bodyPr/>
        <a:lstStyle/>
        <a:p>
          <a:pPr rtl="0"/>
          <a:r>
            <a:rPr lang="lv-LV" sz="1600" dirty="0">
              <a:solidFill>
                <a:srgbClr val="002060"/>
              </a:solidFill>
            </a:rPr>
            <a:t>Apmācības 24h</a:t>
          </a:r>
        </a:p>
      </dgm:t>
    </dgm:pt>
    <dgm:pt modelId="{2F645077-95FB-4286-B148-59855AD61116}" type="parTrans" cxnId="{640907C9-F733-4813-B301-0809F11F3814}">
      <dgm:prSet/>
      <dgm:spPr/>
      <dgm:t>
        <a:bodyPr/>
        <a:lstStyle/>
        <a:p>
          <a:endParaRPr lang="lv-LV"/>
        </a:p>
      </dgm:t>
    </dgm:pt>
    <dgm:pt modelId="{51697E79-B095-4B72-AAE4-71777F35479D}" type="sibTrans" cxnId="{640907C9-F733-4813-B301-0809F11F3814}">
      <dgm:prSet/>
      <dgm:spPr/>
      <dgm:t>
        <a:bodyPr/>
        <a:lstStyle/>
        <a:p>
          <a:endParaRPr lang="lv-LV"/>
        </a:p>
      </dgm:t>
    </dgm:pt>
    <dgm:pt modelId="{6A42450B-922E-453D-911D-92EF56A14638}">
      <dgm:prSet custT="1"/>
      <dgm:spPr>
        <a:solidFill>
          <a:srgbClr val="FFFF00"/>
        </a:solidFill>
      </dgm:spPr>
      <dgm:t>
        <a:bodyPr/>
        <a:lstStyle/>
        <a:p>
          <a:pPr rtl="0"/>
          <a:r>
            <a:rPr lang="lv-LV" sz="1600" dirty="0">
              <a:solidFill>
                <a:srgbClr val="002060"/>
              </a:solidFill>
            </a:rPr>
            <a:t>Slēdz Līgumu  un nodrošina atlīdzības par pienākumu pildīšanu aprēķināšanu un izmaksu</a:t>
          </a:r>
        </a:p>
      </dgm:t>
    </dgm:pt>
    <dgm:pt modelId="{5D6F49D0-BDE3-4B3D-9BF8-D47C7C22C84D}" type="parTrans" cxnId="{2DC3D354-7D29-4356-A4F7-3A31DAAD3FFB}">
      <dgm:prSet/>
      <dgm:spPr/>
      <dgm:t>
        <a:bodyPr/>
        <a:lstStyle/>
        <a:p>
          <a:endParaRPr lang="lv-LV"/>
        </a:p>
      </dgm:t>
    </dgm:pt>
    <dgm:pt modelId="{265FA981-61A6-4141-9EFE-BFED2C47FC26}" type="sibTrans" cxnId="{2DC3D354-7D29-4356-A4F7-3A31DAAD3FFB}">
      <dgm:prSet/>
      <dgm:spPr/>
      <dgm:t>
        <a:bodyPr/>
        <a:lstStyle/>
        <a:p>
          <a:endParaRPr lang="lv-LV"/>
        </a:p>
      </dgm:t>
    </dgm:pt>
    <dgm:pt modelId="{594F6745-9DE0-47CB-8971-C86FBEB0BF06}">
      <dgm:prSet custT="1"/>
      <dgm:spPr/>
      <dgm:t>
        <a:bodyPr/>
        <a:lstStyle/>
        <a:p>
          <a:pPr rtl="0"/>
          <a:r>
            <a:rPr lang="lv-LV" sz="1400" dirty="0">
              <a:solidFill>
                <a:srgbClr val="002060"/>
              </a:solidFill>
            </a:rPr>
            <a:t>Vienreizēju mājokļa iekārtošanas kompensācijas izmaksu  </a:t>
          </a:r>
        </a:p>
      </dgm:t>
    </dgm:pt>
    <dgm:pt modelId="{07C95728-39F9-4EF4-937A-B42900861506}" type="parTrans" cxnId="{F5F7A2EE-9BC6-4FF8-8775-909941072B90}">
      <dgm:prSet/>
      <dgm:spPr/>
      <dgm:t>
        <a:bodyPr/>
        <a:lstStyle/>
        <a:p>
          <a:endParaRPr lang="lv-LV"/>
        </a:p>
      </dgm:t>
    </dgm:pt>
    <dgm:pt modelId="{720D366C-992B-484C-81D2-B26F48813D35}" type="sibTrans" cxnId="{F5F7A2EE-9BC6-4FF8-8775-909941072B90}">
      <dgm:prSet/>
      <dgm:spPr/>
      <dgm:t>
        <a:bodyPr/>
        <a:lstStyle/>
        <a:p>
          <a:endParaRPr lang="lv-LV"/>
        </a:p>
      </dgm:t>
    </dgm:pt>
    <dgm:pt modelId="{7E6F33A1-8FEA-4C2F-B77E-DA134BF04592}">
      <dgm:prSet custT="1"/>
      <dgm:spPr/>
      <dgm:t>
        <a:bodyPr/>
        <a:lstStyle/>
        <a:p>
          <a:pPr rtl="0"/>
          <a:r>
            <a:rPr lang="lv-LV" sz="1400" dirty="0">
              <a:solidFill>
                <a:srgbClr val="002060"/>
              </a:solidFill>
            </a:rPr>
            <a:t>Operatora 24/7 pieejamība</a:t>
          </a:r>
        </a:p>
      </dgm:t>
    </dgm:pt>
    <dgm:pt modelId="{C7ACE7E8-B109-4968-9594-CAA2184C06AF}" type="parTrans" cxnId="{691A0A82-34CC-47DE-8897-35E1A29BF5E7}">
      <dgm:prSet/>
      <dgm:spPr/>
      <dgm:t>
        <a:bodyPr/>
        <a:lstStyle/>
        <a:p>
          <a:endParaRPr lang="lv-LV"/>
        </a:p>
      </dgm:t>
    </dgm:pt>
    <dgm:pt modelId="{07BF12EA-EB8C-4715-AA37-80EC8F700A4E}" type="sibTrans" cxnId="{691A0A82-34CC-47DE-8897-35E1A29BF5E7}">
      <dgm:prSet/>
      <dgm:spPr/>
      <dgm:t>
        <a:bodyPr/>
        <a:lstStyle/>
        <a:p>
          <a:endParaRPr lang="lv-LV"/>
        </a:p>
      </dgm:t>
    </dgm:pt>
    <dgm:pt modelId="{D0B6FDA6-437C-467D-84E0-1290515DBCF6}" type="pres">
      <dgm:prSet presAssocID="{D41CE8B2-0228-4429-BCD8-5244F9448AC8}" presName="composite" presStyleCnt="0">
        <dgm:presLayoutVars>
          <dgm:chMax val="5"/>
          <dgm:dir/>
          <dgm:animLvl val="ctr"/>
          <dgm:resizeHandles val="exact"/>
        </dgm:presLayoutVars>
      </dgm:prSet>
      <dgm:spPr/>
      <dgm:t>
        <a:bodyPr/>
        <a:lstStyle/>
        <a:p>
          <a:endParaRPr lang="lv-LV"/>
        </a:p>
      </dgm:t>
    </dgm:pt>
    <dgm:pt modelId="{5AA45F44-B1EE-498E-9FB1-9996A0558765}" type="pres">
      <dgm:prSet presAssocID="{D41CE8B2-0228-4429-BCD8-5244F9448AC8}" presName="cycle" presStyleCnt="0"/>
      <dgm:spPr/>
    </dgm:pt>
    <dgm:pt modelId="{F3C02209-EE07-4696-B37E-527B0407EB3A}" type="pres">
      <dgm:prSet presAssocID="{D41CE8B2-0228-4429-BCD8-5244F9448AC8}" presName="centerShape" presStyleCnt="0"/>
      <dgm:spPr/>
    </dgm:pt>
    <dgm:pt modelId="{BB5F787E-F570-43DF-B6DF-1F6168916F70}" type="pres">
      <dgm:prSet presAssocID="{D41CE8B2-0228-4429-BCD8-5244F9448AC8}" presName="connSite" presStyleLbl="node1" presStyleIdx="0" presStyleCnt="5"/>
      <dgm:spPr/>
    </dgm:pt>
    <dgm:pt modelId="{36BDFFDB-1ADF-4673-B238-EF85A033D18E}" type="pres">
      <dgm:prSet presAssocID="{D41CE8B2-0228-4429-BCD8-5244F9448AC8}" presName="visible" presStyleLbl="node1" presStyleIdx="0" presStyleCnt="5" custScaleX="77092" custScaleY="73842" custLinFactNeighborX="1242" custLinFactNeighborY="-5097"/>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C7095C6-F3E6-4FA6-BB99-34C4DB02D840}" type="pres">
      <dgm:prSet presAssocID="{2F645077-95FB-4286-B148-59855AD61116}" presName="Name25" presStyleLbl="parChTrans1D1" presStyleIdx="0" presStyleCnt="4"/>
      <dgm:spPr/>
      <dgm:t>
        <a:bodyPr/>
        <a:lstStyle/>
        <a:p>
          <a:endParaRPr lang="lv-LV"/>
        </a:p>
      </dgm:t>
    </dgm:pt>
    <dgm:pt modelId="{C344498E-716C-4E05-8847-332CE00D15BB}" type="pres">
      <dgm:prSet presAssocID="{5F6B3812-8854-48D2-9A81-A6851FABC218}" presName="node" presStyleCnt="0"/>
      <dgm:spPr/>
    </dgm:pt>
    <dgm:pt modelId="{8485BF09-0513-4290-B332-D1E04BFED5C9}" type="pres">
      <dgm:prSet presAssocID="{5F6B3812-8854-48D2-9A81-A6851FABC218}" presName="parentNode" presStyleLbl="node1" presStyleIdx="1" presStyleCnt="5" custScaleX="137525">
        <dgm:presLayoutVars>
          <dgm:chMax val="1"/>
          <dgm:bulletEnabled val="1"/>
        </dgm:presLayoutVars>
      </dgm:prSet>
      <dgm:spPr/>
      <dgm:t>
        <a:bodyPr/>
        <a:lstStyle/>
        <a:p>
          <a:endParaRPr lang="lv-LV"/>
        </a:p>
      </dgm:t>
    </dgm:pt>
    <dgm:pt modelId="{5E33B227-48E2-4F24-B8DC-6959F9DF5B1E}" type="pres">
      <dgm:prSet presAssocID="{5F6B3812-8854-48D2-9A81-A6851FABC218}" presName="childNode" presStyleLbl="revTx" presStyleIdx="0" presStyleCnt="0">
        <dgm:presLayoutVars>
          <dgm:bulletEnabled val="1"/>
        </dgm:presLayoutVars>
      </dgm:prSet>
      <dgm:spPr/>
    </dgm:pt>
    <dgm:pt modelId="{CD85A133-F3B8-40FD-82D8-5D3215129BA0}" type="pres">
      <dgm:prSet presAssocID="{5D6F49D0-BDE3-4B3D-9BF8-D47C7C22C84D}" presName="Name25" presStyleLbl="parChTrans1D1" presStyleIdx="1" presStyleCnt="4"/>
      <dgm:spPr/>
      <dgm:t>
        <a:bodyPr/>
        <a:lstStyle/>
        <a:p>
          <a:endParaRPr lang="lv-LV"/>
        </a:p>
      </dgm:t>
    </dgm:pt>
    <dgm:pt modelId="{0547195A-EB74-4EB7-82E8-117AC06519D1}" type="pres">
      <dgm:prSet presAssocID="{6A42450B-922E-453D-911D-92EF56A14638}" presName="node" presStyleCnt="0"/>
      <dgm:spPr/>
    </dgm:pt>
    <dgm:pt modelId="{D962514B-B2A0-44CE-9361-0AEB109C12C8}" type="pres">
      <dgm:prSet presAssocID="{6A42450B-922E-453D-911D-92EF56A14638}" presName="parentNode" presStyleLbl="node1" presStyleIdx="2" presStyleCnt="5" custScaleX="277455" custScaleY="171823" custLinFactX="37421" custLinFactNeighborX="100000" custLinFactNeighborY="11442">
        <dgm:presLayoutVars>
          <dgm:chMax val="1"/>
          <dgm:bulletEnabled val="1"/>
        </dgm:presLayoutVars>
      </dgm:prSet>
      <dgm:spPr/>
      <dgm:t>
        <a:bodyPr/>
        <a:lstStyle/>
        <a:p>
          <a:endParaRPr lang="lv-LV"/>
        </a:p>
      </dgm:t>
    </dgm:pt>
    <dgm:pt modelId="{0CD0625D-64C5-47C4-BFA2-13AE31773375}" type="pres">
      <dgm:prSet presAssocID="{6A42450B-922E-453D-911D-92EF56A14638}" presName="childNode" presStyleLbl="revTx" presStyleIdx="0" presStyleCnt="0">
        <dgm:presLayoutVars>
          <dgm:bulletEnabled val="1"/>
        </dgm:presLayoutVars>
      </dgm:prSet>
      <dgm:spPr/>
    </dgm:pt>
    <dgm:pt modelId="{3514741C-407B-47F2-A82F-183C15D04BDC}" type="pres">
      <dgm:prSet presAssocID="{07C95728-39F9-4EF4-937A-B42900861506}" presName="Name25" presStyleLbl="parChTrans1D1" presStyleIdx="2" presStyleCnt="4"/>
      <dgm:spPr/>
      <dgm:t>
        <a:bodyPr/>
        <a:lstStyle/>
        <a:p>
          <a:endParaRPr lang="lv-LV"/>
        </a:p>
      </dgm:t>
    </dgm:pt>
    <dgm:pt modelId="{43F6EB8A-0E03-4A73-8F27-4F03C87DE84A}" type="pres">
      <dgm:prSet presAssocID="{594F6745-9DE0-47CB-8971-C86FBEB0BF06}" presName="node" presStyleCnt="0"/>
      <dgm:spPr/>
    </dgm:pt>
    <dgm:pt modelId="{9CD81537-0D72-4586-B3BE-CF7DF0C9A449}" type="pres">
      <dgm:prSet presAssocID="{594F6745-9DE0-47CB-8971-C86FBEB0BF06}" presName="parentNode" presStyleLbl="node1" presStyleIdx="3" presStyleCnt="5" custScaleX="248429" custScaleY="154111" custLinFactNeighborX="63694" custLinFactNeighborY="48293">
        <dgm:presLayoutVars>
          <dgm:chMax val="1"/>
          <dgm:bulletEnabled val="1"/>
        </dgm:presLayoutVars>
      </dgm:prSet>
      <dgm:spPr/>
      <dgm:t>
        <a:bodyPr/>
        <a:lstStyle/>
        <a:p>
          <a:endParaRPr lang="lv-LV"/>
        </a:p>
      </dgm:t>
    </dgm:pt>
    <dgm:pt modelId="{A8F98CAC-5077-4D59-A0F8-67DC098D27E6}" type="pres">
      <dgm:prSet presAssocID="{594F6745-9DE0-47CB-8971-C86FBEB0BF06}" presName="childNode" presStyleLbl="revTx" presStyleIdx="0" presStyleCnt="0">
        <dgm:presLayoutVars>
          <dgm:bulletEnabled val="1"/>
        </dgm:presLayoutVars>
      </dgm:prSet>
      <dgm:spPr/>
    </dgm:pt>
    <dgm:pt modelId="{27A580D2-BF47-47DC-9E85-474DB0E24B79}" type="pres">
      <dgm:prSet presAssocID="{C7ACE7E8-B109-4968-9594-CAA2184C06AF}" presName="Name25" presStyleLbl="parChTrans1D1" presStyleIdx="3" presStyleCnt="4"/>
      <dgm:spPr/>
      <dgm:t>
        <a:bodyPr/>
        <a:lstStyle/>
        <a:p>
          <a:endParaRPr lang="lv-LV"/>
        </a:p>
      </dgm:t>
    </dgm:pt>
    <dgm:pt modelId="{8EC7E9FC-EAE7-4B90-88D3-3E8FFC9D2703}" type="pres">
      <dgm:prSet presAssocID="{7E6F33A1-8FEA-4C2F-B77E-DA134BF04592}" presName="node" presStyleCnt="0"/>
      <dgm:spPr/>
    </dgm:pt>
    <dgm:pt modelId="{A80E10C7-1833-4BAB-828D-313402FFD8B7}" type="pres">
      <dgm:prSet presAssocID="{7E6F33A1-8FEA-4C2F-B77E-DA134BF04592}" presName="parentNode" presStyleLbl="node1" presStyleIdx="4" presStyleCnt="5" custScaleX="154110" custLinFactX="-66588" custLinFactNeighborX="-100000" custLinFactNeighborY="-11065">
        <dgm:presLayoutVars>
          <dgm:chMax val="1"/>
          <dgm:bulletEnabled val="1"/>
        </dgm:presLayoutVars>
      </dgm:prSet>
      <dgm:spPr/>
      <dgm:t>
        <a:bodyPr/>
        <a:lstStyle/>
        <a:p>
          <a:endParaRPr lang="lv-LV"/>
        </a:p>
      </dgm:t>
    </dgm:pt>
    <dgm:pt modelId="{3B095400-20B9-42E4-B8C9-CEA7191C2FA0}" type="pres">
      <dgm:prSet presAssocID="{7E6F33A1-8FEA-4C2F-B77E-DA134BF04592}" presName="childNode" presStyleLbl="revTx" presStyleIdx="0" presStyleCnt="0">
        <dgm:presLayoutVars>
          <dgm:bulletEnabled val="1"/>
        </dgm:presLayoutVars>
      </dgm:prSet>
      <dgm:spPr/>
    </dgm:pt>
  </dgm:ptLst>
  <dgm:cxnLst>
    <dgm:cxn modelId="{B66864EC-0595-436F-9125-3B7153D4761B}" type="presOf" srcId="{C7ACE7E8-B109-4968-9594-CAA2184C06AF}" destId="{27A580D2-BF47-47DC-9E85-474DB0E24B79}" srcOrd="0" destOrd="0" presId="urn:microsoft.com/office/officeart/2005/8/layout/radial2"/>
    <dgm:cxn modelId="{691A0A82-34CC-47DE-8897-35E1A29BF5E7}" srcId="{D41CE8B2-0228-4429-BCD8-5244F9448AC8}" destId="{7E6F33A1-8FEA-4C2F-B77E-DA134BF04592}" srcOrd="3" destOrd="0" parTransId="{C7ACE7E8-B109-4968-9594-CAA2184C06AF}" sibTransId="{07BF12EA-EB8C-4715-AA37-80EC8F700A4E}"/>
    <dgm:cxn modelId="{6ACF09EB-C064-42F3-9121-1EBAA8935C67}" type="presOf" srcId="{594F6745-9DE0-47CB-8971-C86FBEB0BF06}" destId="{9CD81537-0D72-4586-B3BE-CF7DF0C9A449}" srcOrd="0" destOrd="0" presId="urn:microsoft.com/office/officeart/2005/8/layout/radial2"/>
    <dgm:cxn modelId="{2947CD89-3955-4676-BE2E-49DA49E1BEB3}" type="presOf" srcId="{5F6B3812-8854-48D2-9A81-A6851FABC218}" destId="{8485BF09-0513-4290-B332-D1E04BFED5C9}" srcOrd="0" destOrd="0" presId="urn:microsoft.com/office/officeart/2005/8/layout/radial2"/>
    <dgm:cxn modelId="{E23ED78E-FE93-4801-AEE7-DCBB67CC98F2}" type="presOf" srcId="{6A42450B-922E-453D-911D-92EF56A14638}" destId="{D962514B-B2A0-44CE-9361-0AEB109C12C8}" srcOrd="0" destOrd="0" presId="urn:microsoft.com/office/officeart/2005/8/layout/radial2"/>
    <dgm:cxn modelId="{9A85DCC3-EF5F-4511-B3B5-475612EDDE92}" type="presOf" srcId="{7E6F33A1-8FEA-4C2F-B77E-DA134BF04592}" destId="{A80E10C7-1833-4BAB-828D-313402FFD8B7}" srcOrd="0" destOrd="0" presId="urn:microsoft.com/office/officeart/2005/8/layout/radial2"/>
    <dgm:cxn modelId="{CA3D16E6-9D4E-47DC-BFDA-A05160387CBA}" type="presOf" srcId="{D41CE8B2-0228-4429-BCD8-5244F9448AC8}" destId="{D0B6FDA6-437C-467D-84E0-1290515DBCF6}" srcOrd="0" destOrd="0" presId="urn:microsoft.com/office/officeart/2005/8/layout/radial2"/>
    <dgm:cxn modelId="{241B29AE-60B4-4742-858E-7C309D646B56}" type="presOf" srcId="{2F645077-95FB-4286-B148-59855AD61116}" destId="{5C7095C6-F3E6-4FA6-BB99-34C4DB02D840}" srcOrd="0" destOrd="0" presId="urn:microsoft.com/office/officeart/2005/8/layout/radial2"/>
    <dgm:cxn modelId="{F5F7A2EE-9BC6-4FF8-8775-909941072B90}" srcId="{D41CE8B2-0228-4429-BCD8-5244F9448AC8}" destId="{594F6745-9DE0-47CB-8971-C86FBEB0BF06}" srcOrd="2" destOrd="0" parTransId="{07C95728-39F9-4EF4-937A-B42900861506}" sibTransId="{720D366C-992B-484C-81D2-B26F48813D35}"/>
    <dgm:cxn modelId="{B7B7EA30-F8EB-4545-B7BD-EAF05308629E}" type="presOf" srcId="{5D6F49D0-BDE3-4B3D-9BF8-D47C7C22C84D}" destId="{CD85A133-F3B8-40FD-82D8-5D3215129BA0}" srcOrd="0" destOrd="0" presId="urn:microsoft.com/office/officeart/2005/8/layout/radial2"/>
    <dgm:cxn modelId="{2DC3D354-7D29-4356-A4F7-3A31DAAD3FFB}" srcId="{D41CE8B2-0228-4429-BCD8-5244F9448AC8}" destId="{6A42450B-922E-453D-911D-92EF56A14638}" srcOrd="1" destOrd="0" parTransId="{5D6F49D0-BDE3-4B3D-9BF8-D47C7C22C84D}" sibTransId="{265FA981-61A6-4141-9EFE-BFED2C47FC26}"/>
    <dgm:cxn modelId="{640907C9-F733-4813-B301-0809F11F3814}" srcId="{D41CE8B2-0228-4429-BCD8-5244F9448AC8}" destId="{5F6B3812-8854-48D2-9A81-A6851FABC218}" srcOrd="0" destOrd="0" parTransId="{2F645077-95FB-4286-B148-59855AD61116}" sibTransId="{51697E79-B095-4B72-AAE4-71777F35479D}"/>
    <dgm:cxn modelId="{8591B33A-249E-47F0-94D5-AAD41A813BA3}" type="presOf" srcId="{07C95728-39F9-4EF4-937A-B42900861506}" destId="{3514741C-407B-47F2-A82F-183C15D04BDC}" srcOrd="0" destOrd="0" presId="urn:microsoft.com/office/officeart/2005/8/layout/radial2"/>
    <dgm:cxn modelId="{82407652-7EA4-4963-9616-F92A2E5952FB}" type="presParOf" srcId="{D0B6FDA6-437C-467D-84E0-1290515DBCF6}" destId="{5AA45F44-B1EE-498E-9FB1-9996A0558765}" srcOrd="0" destOrd="0" presId="urn:microsoft.com/office/officeart/2005/8/layout/radial2"/>
    <dgm:cxn modelId="{612D314A-DAED-466D-88C3-8B30FCF64A69}" type="presParOf" srcId="{5AA45F44-B1EE-498E-9FB1-9996A0558765}" destId="{F3C02209-EE07-4696-B37E-527B0407EB3A}" srcOrd="0" destOrd="0" presId="urn:microsoft.com/office/officeart/2005/8/layout/radial2"/>
    <dgm:cxn modelId="{995982D1-9D35-4731-B2A1-9D346B39D990}" type="presParOf" srcId="{F3C02209-EE07-4696-B37E-527B0407EB3A}" destId="{BB5F787E-F570-43DF-B6DF-1F6168916F70}" srcOrd="0" destOrd="0" presId="urn:microsoft.com/office/officeart/2005/8/layout/radial2"/>
    <dgm:cxn modelId="{4F925D3E-0149-45A3-832D-DE8376B112E1}" type="presParOf" srcId="{F3C02209-EE07-4696-B37E-527B0407EB3A}" destId="{36BDFFDB-1ADF-4673-B238-EF85A033D18E}" srcOrd="1" destOrd="0" presId="urn:microsoft.com/office/officeart/2005/8/layout/radial2"/>
    <dgm:cxn modelId="{07AE8A68-049B-4415-93A6-FF700ABBCC63}" type="presParOf" srcId="{5AA45F44-B1EE-498E-9FB1-9996A0558765}" destId="{5C7095C6-F3E6-4FA6-BB99-34C4DB02D840}" srcOrd="1" destOrd="0" presId="urn:microsoft.com/office/officeart/2005/8/layout/radial2"/>
    <dgm:cxn modelId="{BF200A55-F12F-42FC-A349-59EF3485FCE1}" type="presParOf" srcId="{5AA45F44-B1EE-498E-9FB1-9996A0558765}" destId="{C344498E-716C-4E05-8847-332CE00D15BB}" srcOrd="2" destOrd="0" presId="urn:microsoft.com/office/officeart/2005/8/layout/radial2"/>
    <dgm:cxn modelId="{5C7D6576-8F0C-41EF-A0C2-614099522822}" type="presParOf" srcId="{C344498E-716C-4E05-8847-332CE00D15BB}" destId="{8485BF09-0513-4290-B332-D1E04BFED5C9}" srcOrd="0" destOrd="0" presId="urn:microsoft.com/office/officeart/2005/8/layout/radial2"/>
    <dgm:cxn modelId="{3ECF4E12-9294-4097-8C28-F06E4C386A5D}" type="presParOf" srcId="{C344498E-716C-4E05-8847-332CE00D15BB}" destId="{5E33B227-48E2-4F24-B8DC-6959F9DF5B1E}" srcOrd="1" destOrd="0" presId="urn:microsoft.com/office/officeart/2005/8/layout/radial2"/>
    <dgm:cxn modelId="{62CA5898-4F52-4A68-A160-C9F7C2B2B6F2}" type="presParOf" srcId="{5AA45F44-B1EE-498E-9FB1-9996A0558765}" destId="{CD85A133-F3B8-40FD-82D8-5D3215129BA0}" srcOrd="3" destOrd="0" presId="urn:microsoft.com/office/officeart/2005/8/layout/radial2"/>
    <dgm:cxn modelId="{9036DCC1-388F-4B8F-A223-6842143F42E5}" type="presParOf" srcId="{5AA45F44-B1EE-498E-9FB1-9996A0558765}" destId="{0547195A-EB74-4EB7-82E8-117AC06519D1}" srcOrd="4" destOrd="0" presId="urn:microsoft.com/office/officeart/2005/8/layout/radial2"/>
    <dgm:cxn modelId="{5740548F-708E-466B-AF7D-DCF7794D3873}" type="presParOf" srcId="{0547195A-EB74-4EB7-82E8-117AC06519D1}" destId="{D962514B-B2A0-44CE-9361-0AEB109C12C8}" srcOrd="0" destOrd="0" presId="urn:microsoft.com/office/officeart/2005/8/layout/radial2"/>
    <dgm:cxn modelId="{5402A991-6838-4479-81E1-58555181E4C0}" type="presParOf" srcId="{0547195A-EB74-4EB7-82E8-117AC06519D1}" destId="{0CD0625D-64C5-47C4-BFA2-13AE31773375}" srcOrd="1" destOrd="0" presId="urn:microsoft.com/office/officeart/2005/8/layout/radial2"/>
    <dgm:cxn modelId="{246C1601-716D-4E97-A6C0-A9F512D41975}" type="presParOf" srcId="{5AA45F44-B1EE-498E-9FB1-9996A0558765}" destId="{3514741C-407B-47F2-A82F-183C15D04BDC}" srcOrd="5" destOrd="0" presId="urn:microsoft.com/office/officeart/2005/8/layout/radial2"/>
    <dgm:cxn modelId="{D3A5BB6D-ABEE-413D-8D81-65804A64EBD0}" type="presParOf" srcId="{5AA45F44-B1EE-498E-9FB1-9996A0558765}" destId="{43F6EB8A-0E03-4A73-8F27-4F03C87DE84A}" srcOrd="6" destOrd="0" presId="urn:microsoft.com/office/officeart/2005/8/layout/radial2"/>
    <dgm:cxn modelId="{327AE82A-601D-4C74-8D99-38CD266EC570}" type="presParOf" srcId="{43F6EB8A-0E03-4A73-8F27-4F03C87DE84A}" destId="{9CD81537-0D72-4586-B3BE-CF7DF0C9A449}" srcOrd="0" destOrd="0" presId="urn:microsoft.com/office/officeart/2005/8/layout/radial2"/>
    <dgm:cxn modelId="{BDAD7AC1-3CC9-41B1-8676-7B9C5CA2FD76}" type="presParOf" srcId="{43F6EB8A-0E03-4A73-8F27-4F03C87DE84A}" destId="{A8F98CAC-5077-4D59-A0F8-67DC098D27E6}" srcOrd="1" destOrd="0" presId="urn:microsoft.com/office/officeart/2005/8/layout/radial2"/>
    <dgm:cxn modelId="{3CADFBB2-4B59-4A92-BA05-F06CCE177E2A}" type="presParOf" srcId="{5AA45F44-B1EE-498E-9FB1-9996A0558765}" destId="{27A580D2-BF47-47DC-9E85-474DB0E24B79}" srcOrd="7" destOrd="0" presId="urn:microsoft.com/office/officeart/2005/8/layout/radial2"/>
    <dgm:cxn modelId="{28EE4B0D-9BDA-4EB7-9DBD-6FE4A4975267}" type="presParOf" srcId="{5AA45F44-B1EE-498E-9FB1-9996A0558765}" destId="{8EC7E9FC-EAE7-4B90-88D3-3E8FFC9D2703}" srcOrd="8" destOrd="0" presId="urn:microsoft.com/office/officeart/2005/8/layout/radial2"/>
    <dgm:cxn modelId="{F047DCB8-3992-4743-9005-C15E9A647B1E}" type="presParOf" srcId="{8EC7E9FC-EAE7-4B90-88D3-3E8FFC9D2703}" destId="{A80E10C7-1833-4BAB-828D-313402FFD8B7}" srcOrd="0" destOrd="0" presId="urn:microsoft.com/office/officeart/2005/8/layout/radial2"/>
    <dgm:cxn modelId="{D018F5C7-E1F9-4C03-A21B-93BE1F0DC882}" type="presParOf" srcId="{8EC7E9FC-EAE7-4B90-88D3-3E8FFC9D2703}" destId="{3B095400-20B9-42E4-B8C9-CEA7191C2FA0}"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059ADC-500C-4190-AF8F-0771EBBBCFD9}"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152824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59ADC-500C-4190-AF8F-0771EBBBCFD9}"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171118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6"/>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59ADC-500C-4190-AF8F-0771EBBBCFD9}"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1729559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4209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1440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0132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2056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0172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3295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1899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828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59ADC-500C-4190-AF8F-0771EBBBCFD9}"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2580863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71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6936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1368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59ADC-500C-4190-AF8F-0771EBBBCFD9}"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2957553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059ADC-500C-4190-AF8F-0771EBBBCFD9}" type="datetimeFigureOut">
              <a:rPr lang="en-US" smtClean="0"/>
              <a:pPr/>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3669962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059ADC-500C-4190-AF8F-0771EBBBCFD9}" type="datetimeFigureOut">
              <a:rPr lang="en-US" smtClean="0"/>
              <a:pPr/>
              <a:t>12/6/2018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2471228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059ADC-500C-4190-AF8F-0771EBBBCFD9}" type="datetimeFigureOut">
              <a:rPr lang="en-US" smtClean="0"/>
              <a:pPr/>
              <a:t>12/6/2018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269281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59ADC-500C-4190-AF8F-0771EBBBCFD9}" type="datetimeFigureOut">
              <a:rPr lang="en-US" smtClean="0"/>
              <a:pPr/>
              <a:t>12/6/2018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1851428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059ADC-500C-4190-AF8F-0771EBBBCFD9}" type="datetimeFigureOut">
              <a:rPr lang="en-US" smtClean="0"/>
              <a:pPr/>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240657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059ADC-500C-4190-AF8F-0771EBBBCFD9}" type="datetimeFigureOut">
              <a:rPr lang="en-US" smtClean="0"/>
              <a:pPr/>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69514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0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59ADC-500C-4190-AF8F-0771EBBBCFD9}" type="datetimeFigureOut">
              <a:rPr lang="en-US" smtClean="0"/>
              <a:pPr/>
              <a:t>12/6/2018</a:t>
            </a:fld>
            <a:endParaRPr lang="en-US" dirty="0"/>
          </a:p>
        </p:txBody>
      </p:sp>
      <p:sp>
        <p:nvSpPr>
          <p:cNvPr id="5" name="Footer Placeholder 4"/>
          <p:cNvSpPr>
            <a:spLocks noGrp="1"/>
          </p:cNvSpPr>
          <p:nvPr>
            <p:ph type="ftr" sz="quarter" idx="3"/>
          </p:nvPr>
        </p:nvSpPr>
        <p:spPr>
          <a:xfrm>
            <a:off x="4165600" y="635640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4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C33C8-526F-4268-9E42-B87903F8A2CA}" type="slidenum">
              <a:rPr lang="en-US" smtClean="0"/>
              <a:pPr/>
              <a:t>‹#›</a:t>
            </a:fld>
            <a:endParaRPr lang="en-US" dirty="0"/>
          </a:p>
        </p:txBody>
      </p:sp>
    </p:spTree>
    <p:extLst>
      <p:ext uri="{BB962C8B-B14F-4D97-AF65-F5344CB8AC3E}">
        <p14:creationId xmlns:p14="http://schemas.microsoft.com/office/powerpoint/2010/main" val="2904668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59ADC-500C-4190-AF8F-0771EBBBCFD9}" type="datetimeFigureOut">
              <a:rPr lang="en-US" smtClean="0">
                <a:solidFill>
                  <a:prstClr val="black">
                    <a:tint val="75000"/>
                  </a:prstClr>
                </a:solidFill>
              </a:rPr>
              <a:pPr/>
              <a:t>12/6/2018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C33C8-526F-4268-9E42-B87903F8A2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05057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66122" y="2146852"/>
            <a:ext cx="9014791" cy="3896139"/>
          </a:xfrm>
        </p:spPr>
        <p:txBody>
          <a:bodyPr anchor="t">
            <a:noAutofit/>
          </a:bodyPr>
          <a:lstStyle/>
          <a:p>
            <a:pPr algn="r"/>
            <a:r>
              <a:rPr lang="lv-LV" sz="3600" b="1" dirty="0">
                <a:solidFill>
                  <a:schemeClr val="tx1">
                    <a:lumMod val="65000"/>
                    <a:lumOff val="35000"/>
                  </a:schemeClr>
                </a:solidFill>
                <a:latin typeface="Myriad Pro" pitchFamily="34" charset="0"/>
              </a:rPr>
              <a:t/>
            </a:r>
            <a:br>
              <a:rPr lang="lv-LV" sz="3600" b="1" dirty="0">
                <a:solidFill>
                  <a:schemeClr val="tx1">
                    <a:lumMod val="65000"/>
                    <a:lumOff val="35000"/>
                  </a:schemeClr>
                </a:solidFill>
                <a:latin typeface="Myriad Pro" pitchFamily="34" charset="0"/>
              </a:rPr>
            </a:br>
            <a:r>
              <a:rPr lang="lv-LV" sz="3200" b="1" dirty="0">
                <a:solidFill>
                  <a:schemeClr val="tx1">
                    <a:lumMod val="65000"/>
                    <a:lumOff val="35000"/>
                  </a:schemeClr>
                </a:solidFill>
                <a:latin typeface="Arial" panose="020B0604020202020204" pitchFamily="34" charset="0"/>
                <a:cs typeface="Arial" panose="020B0604020202020204" pitchFamily="34" charset="0"/>
              </a:rPr>
              <a:t>Kurzemes reģiona</a:t>
            </a:r>
            <a:br>
              <a:rPr lang="lv-LV" sz="3200" b="1" dirty="0">
                <a:solidFill>
                  <a:schemeClr val="tx1">
                    <a:lumMod val="65000"/>
                    <a:lumOff val="35000"/>
                  </a:schemeClr>
                </a:solidFill>
                <a:latin typeface="Arial" panose="020B0604020202020204" pitchFamily="34" charset="0"/>
                <a:cs typeface="Arial" panose="020B0604020202020204" pitchFamily="34" charset="0"/>
              </a:rPr>
            </a:br>
            <a:r>
              <a:rPr lang="lv-LV" sz="3200" b="1" dirty="0" err="1">
                <a:solidFill>
                  <a:schemeClr val="tx1">
                    <a:lumMod val="65000"/>
                    <a:lumOff val="35000"/>
                  </a:schemeClr>
                </a:solidFill>
                <a:latin typeface="Arial" panose="020B0604020202020204" pitchFamily="34" charset="0"/>
                <a:cs typeface="Arial" panose="020B0604020202020204" pitchFamily="34" charset="0"/>
              </a:rPr>
              <a:t>Ārpusģimenes</a:t>
            </a:r>
            <a:r>
              <a:rPr lang="lv-LV" sz="3200" b="1" dirty="0">
                <a:solidFill>
                  <a:schemeClr val="tx1">
                    <a:lumMod val="65000"/>
                    <a:lumOff val="35000"/>
                  </a:schemeClr>
                </a:solidFill>
                <a:latin typeface="Arial" panose="020B0604020202020204" pitchFamily="34" charset="0"/>
                <a:cs typeface="Arial" panose="020B0604020202020204" pitchFamily="34" charset="0"/>
              </a:rPr>
              <a:t> aprūpes atbalsta centrs «Liepāja»</a:t>
            </a:r>
            <a:br>
              <a:rPr lang="lv-LV" sz="3200" b="1" dirty="0">
                <a:solidFill>
                  <a:schemeClr val="tx1">
                    <a:lumMod val="65000"/>
                    <a:lumOff val="35000"/>
                  </a:schemeClr>
                </a:solidFill>
                <a:latin typeface="Arial" panose="020B0604020202020204" pitchFamily="34" charset="0"/>
                <a:cs typeface="Arial" panose="020B0604020202020204" pitchFamily="34" charset="0"/>
              </a:rPr>
            </a:br>
            <a:r>
              <a:rPr lang="lv-LV" sz="3200" b="1" dirty="0">
                <a:solidFill>
                  <a:schemeClr val="tx1">
                    <a:lumMod val="65000"/>
                    <a:lumOff val="35000"/>
                  </a:schemeClr>
                </a:solidFill>
                <a:latin typeface="Arial" panose="020B0604020202020204" pitchFamily="34" charset="0"/>
                <a:cs typeface="Arial" panose="020B0604020202020204" pitchFamily="34" charset="0"/>
              </a:rPr>
              <a:t/>
            </a:r>
            <a:br>
              <a:rPr lang="lv-LV" sz="3200" b="1" dirty="0">
                <a:solidFill>
                  <a:schemeClr val="tx1">
                    <a:lumMod val="65000"/>
                    <a:lumOff val="35000"/>
                  </a:schemeClr>
                </a:solidFill>
                <a:latin typeface="Arial" panose="020B0604020202020204" pitchFamily="34" charset="0"/>
                <a:cs typeface="Arial" panose="020B0604020202020204" pitchFamily="34" charset="0"/>
              </a:rPr>
            </a:br>
            <a:r>
              <a:rPr lang="lv-LV" sz="2400" b="1" dirty="0">
                <a:solidFill>
                  <a:schemeClr val="tx1">
                    <a:lumMod val="65000"/>
                    <a:lumOff val="35000"/>
                  </a:schemeClr>
                </a:solidFill>
                <a:latin typeface="Arial" panose="020B0604020202020204" pitchFamily="34" charset="0"/>
                <a:cs typeface="Arial" panose="020B0604020202020204" pitchFamily="34" charset="0"/>
              </a:rPr>
              <a:t>Guna Krēgere-Medne</a:t>
            </a:r>
            <a:r>
              <a:rPr lang="lv-LV" sz="3600" b="1" dirty="0">
                <a:solidFill>
                  <a:schemeClr val="tx1">
                    <a:lumMod val="65000"/>
                    <a:lumOff val="35000"/>
                  </a:schemeClr>
                </a:solidFill>
                <a:latin typeface="Arial" panose="020B0604020202020204" pitchFamily="34" charset="0"/>
                <a:cs typeface="Arial" panose="020B0604020202020204" pitchFamily="34" charset="0"/>
              </a:rPr>
              <a:t/>
            </a:r>
            <a:br>
              <a:rPr lang="lv-LV" sz="3600" b="1" dirty="0">
                <a:solidFill>
                  <a:schemeClr val="tx1">
                    <a:lumMod val="65000"/>
                    <a:lumOff val="35000"/>
                  </a:schemeClr>
                </a:solidFill>
                <a:latin typeface="Arial" panose="020B0604020202020204" pitchFamily="34" charset="0"/>
                <a:cs typeface="Arial" panose="020B0604020202020204" pitchFamily="34" charset="0"/>
              </a:rPr>
            </a:br>
            <a:r>
              <a:rPr lang="lv-LV" sz="2400" b="1" dirty="0">
                <a:solidFill>
                  <a:schemeClr val="tx1">
                    <a:lumMod val="65000"/>
                    <a:lumOff val="35000"/>
                  </a:schemeClr>
                </a:solidFill>
                <a:latin typeface="Arial" panose="020B0604020202020204" pitchFamily="34" charset="0"/>
                <a:cs typeface="Arial" panose="020B0604020202020204" pitchFamily="34" charset="0"/>
              </a:rPr>
              <a:t>Brīvības iela 9, Liepāja, LV-3401</a:t>
            </a:r>
            <a:br>
              <a:rPr lang="lv-LV" sz="2400" b="1" dirty="0">
                <a:solidFill>
                  <a:schemeClr val="tx1">
                    <a:lumMod val="65000"/>
                    <a:lumOff val="35000"/>
                  </a:schemeClr>
                </a:solidFill>
                <a:latin typeface="Arial" panose="020B0604020202020204" pitchFamily="34" charset="0"/>
                <a:cs typeface="Arial" panose="020B0604020202020204" pitchFamily="34" charset="0"/>
              </a:rPr>
            </a:br>
            <a:r>
              <a:rPr lang="lv-LV" sz="2400" b="1" dirty="0">
                <a:solidFill>
                  <a:schemeClr val="tx1">
                    <a:lumMod val="65000"/>
                    <a:lumOff val="35000"/>
                  </a:schemeClr>
                </a:solidFill>
                <a:latin typeface="Arial" panose="020B0604020202020204" pitchFamily="34" charset="0"/>
                <a:cs typeface="Arial" panose="020B0604020202020204" pitchFamily="34" charset="0"/>
              </a:rPr>
              <a:t>mob.tel.29110236</a:t>
            </a:r>
            <a:r>
              <a:rPr lang="lv-LV" sz="3600" b="1" dirty="0">
                <a:solidFill>
                  <a:schemeClr val="tx1">
                    <a:lumMod val="65000"/>
                    <a:lumOff val="35000"/>
                  </a:schemeClr>
                </a:solidFill>
                <a:latin typeface="Myriad Pro" pitchFamily="34" charset="0"/>
              </a:rPr>
              <a:t/>
            </a:r>
            <a:br>
              <a:rPr lang="lv-LV" sz="3600" b="1" dirty="0">
                <a:solidFill>
                  <a:schemeClr val="tx1">
                    <a:lumMod val="65000"/>
                    <a:lumOff val="35000"/>
                  </a:schemeClr>
                </a:solidFill>
                <a:latin typeface="Myriad Pro" pitchFamily="34" charset="0"/>
              </a:rPr>
            </a:br>
            <a:r>
              <a:rPr lang="lv-LV" sz="3600" b="1" dirty="0">
                <a:solidFill>
                  <a:schemeClr val="tx1">
                    <a:lumMod val="65000"/>
                    <a:lumOff val="35000"/>
                  </a:schemeClr>
                </a:solidFill>
                <a:latin typeface="Myriad Pro" pitchFamily="34" charset="0"/>
              </a:rPr>
              <a:t/>
            </a:r>
            <a:br>
              <a:rPr lang="lv-LV" sz="3600" b="1" dirty="0">
                <a:solidFill>
                  <a:schemeClr val="tx1">
                    <a:lumMod val="65000"/>
                    <a:lumOff val="35000"/>
                  </a:schemeClr>
                </a:solidFill>
                <a:latin typeface="Myriad Pro" pitchFamily="34" charset="0"/>
              </a:rPr>
            </a:br>
            <a:endParaRPr lang="en-US" sz="3600" b="1" dirty="0">
              <a:solidFill>
                <a:schemeClr val="tx1">
                  <a:lumMod val="65000"/>
                  <a:lumOff val="35000"/>
                </a:schemeClr>
              </a:solidFill>
              <a:latin typeface="Myriad Pro"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7313B306-1123-42E0-8963-7ABC9C12F881}"/>
              </a:ext>
            </a:extLst>
          </p:cNvPr>
          <p:cNvSpPr>
            <a:spLocks noGrp="1"/>
          </p:cNvSpPr>
          <p:nvPr>
            <p:ph type="title"/>
          </p:nvPr>
        </p:nvSpPr>
        <p:spPr/>
        <p:txBody>
          <a:bodyPr/>
          <a:lstStyle/>
          <a:p>
            <a:r>
              <a:rPr lang="lv-LV" dirty="0"/>
              <a:t>Valsts pakalpojumu grozs</a:t>
            </a:r>
          </a:p>
        </p:txBody>
      </p:sp>
      <p:graphicFrame>
        <p:nvGraphicFramePr>
          <p:cNvPr id="4" name="Satura vietturis 3">
            <a:extLst>
              <a:ext uri="{FF2B5EF4-FFF2-40B4-BE49-F238E27FC236}">
                <a16:creationId xmlns:a16="http://schemas.microsoft.com/office/drawing/2014/main" xmlns="" id="{3A102317-A668-4AF2-9E02-F17FB497DFAE}"/>
              </a:ext>
            </a:extLst>
          </p:cNvPr>
          <p:cNvGraphicFramePr>
            <a:graphicFrameLocks noGrp="1"/>
          </p:cNvGraphicFramePr>
          <p:nvPr>
            <p:ph idx="1"/>
            <p:extLst>
              <p:ext uri="{D42A27DB-BD31-4B8C-83A1-F6EECF244321}">
                <p14:modId xmlns:p14="http://schemas.microsoft.com/office/powerpoint/2010/main" val="1939295023"/>
              </p:ext>
            </p:extLst>
          </p:nvPr>
        </p:nvGraphicFramePr>
        <p:xfrm>
          <a:off x="609600" y="1242392"/>
          <a:ext cx="10972800" cy="4883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2737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91478"/>
            <a:ext cx="10972800" cy="5085522"/>
          </a:xfrm>
        </p:spPr>
        <p:txBody>
          <a:bodyPr/>
          <a:lstStyle/>
          <a:p>
            <a:pPr marL="0" indent="0">
              <a:buNone/>
            </a:pPr>
            <a:r>
              <a:rPr lang="lv-LV" sz="1600" dirty="0">
                <a:latin typeface="Arial" panose="020B0604020202020204" pitchFamily="34" charset="0"/>
                <a:cs typeface="Arial" panose="020B0604020202020204" pitchFamily="34" charset="0"/>
              </a:rPr>
              <a:t> </a:t>
            </a:r>
          </a:p>
          <a:p>
            <a:pPr marL="0" indent="0">
              <a:buNone/>
            </a:pPr>
            <a:endParaRPr lang="lv-LV" dirty="0"/>
          </a:p>
        </p:txBody>
      </p:sp>
      <p:graphicFrame>
        <p:nvGraphicFramePr>
          <p:cNvPr id="4" name="Diagram 3"/>
          <p:cNvGraphicFramePr>
            <a:graphicFrameLocks/>
          </p:cNvGraphicFramePr>
          <p:nvPr>
            <p:extLst>
              <p:ext uri="{D42A27DB-BD31-4B8C-83A1-F6EECF244321}">
                <p14:modId xmlns:p14="http://schemas.microsoft.com/office/powerpoint/2010/main" val="2900387726"/>
              </p:ext>
            </p:extLst>
          </p:nvPr>
        </p:nvGraphicFramePr>
        <p:xfrm>
          <a:off x="711200" y="1733266"/>
          <a:ext cx="10378558" cy="4896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Virsraksts 5">
            <a:extLst>
              <a:ext uri="{FF2B5EF4-FFF2-40B4-BE49-F238E27FC236}">
                <a16:creationId xmlns:a16="http://schemas.microsoft.com/office/drawing/2014/main" xmlns="" id="{1FD3E1B8-D404-4C70-8FA3-CE0833BCA3C7}"/>
              </a:ext>
            </a:extLst>
          </p:cNvPr>
          <p:cNvSpPr>
            <a:spLocks noGrp="1"/>
          </p:cNvSpPr>
          <p:nvPr>
            <p:ph type="title"/>
          </p:nvPr>
        </p:nvSpPr>
        <p:spPr>
          <a:xfrm>
            <a:off x="609600" y="652869"/>
            <a:ext cx="10972800" cy="868362"/>
          </a:xfrm>
        </p:spPr>
        <p:txBody>
          <a:bodyPr/>
          <a:lstStyle/>
          <a:p>
            <a:r>
              <a:rPr lang="lv-LV" dirty="0"/>
              <a:t>Atbalsta centrs nodrošina:</a:t>
            </a:r>
          </a:p>
        </p:txBody>
      </p:sp>
    </p:spTree>
    <p:extLst>
      <p:ext uri="{BB962C8B-B14F-4D97-AF65-F5344CB8AC3E}">
        <p14:creationId xmlns:p14="http://schemas.microsoft.com/office/powerpoint/2010/main" val="3233531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2192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lv-LV" dirty="0">
                <a:solidFill>
                  <a:srgbClr val="002060"/>
                </a:solidFill>
              </a:rPr>
              <a:t>SPECIALIZĒTAJĀM AUDŽUĢIMENĒM </a:t>
            </a:r>
            <a:br>
              <a:rPr lang="lv-LV" dirty="0">
                <a:solidFill>
                  <a:srgbClr val="002060"/>
                </a:solidFill>
              </a:rPr>
            </a:br>
            <a:r>
              <a:rPr lang="lv-LV" dirty="0">
                <a:solidFill>
                  <a:srgbClr val="002060"/>
                </a:solidFill>
              </a:rPr>
              <a:t>AC papildus nodrošina: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0941805"/>
              </p:ext>
            </p:extLst>
          </p:nvPr>
        </p:nvGraphicFramePr>
        <p:xfrm>
          <a:off x="1332614" y="2112335"/>
          <a:ext cx="8321749"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2079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960438"/>
          </a:xfrm>
        </p:spPr>
        <p:style>
          <a:lnRef idx="1">
            <a:schemeClr val="accent1"/>
          </a:lnRef>
          <a:fillRef idx="2">
            <a:schemeClr val="accent1"/>
          </a:fillRef>
          <a:effectRef idx="1">
            <a:schemeClr val="accent1"/>
          </a:effectRef>
          <a:fontRef idx="minor">
            <a:schemeClr val="dk1"/>
          </a:fontRef>
        </p:style>
        <p:txBody>
          <a:bodyPr>
            <a:noAutofit/>
          </a:bodyPr>
          <a:lstStyle/>
          <a:p>
            <a:r>
              <a:rPr lang="lv-LV" sz="3600" b="1" dirty="0"/>
              <a:t>Bērna un audžuģimeņu atbalsta sistēmas iesaistītās institūcijas un to mijiedarbība</a:t>
            </a:r>
            <a:endParaRPr lang="lv-LV" sz="3600" dirty="0"/>
          </a:p>
        </p:txBody>
      </p:sp>
      <p:sp>
        <p:nvSpPr>
          <p:cNvPr id="3" name="Content Placeholder 2"/>
          <p:cNvSpPr>
            <a:spLocks noGrp="1"/>
          </p:cNvSpPr>
          <p:nvPr>
            <p:ph idx="1"/>
          </p:nvPr>
        </p:nvSpPr>
        <p:spPr/>
        <p:txBody>
          <a:bodyPr>
            <a:normAutofit/>
          </a:bodyPr>
          <a:lstStyle/>
          <a:p>
            <a:pPr marL="0" indent="0">
              <a:buNone/>
            </a:pPr>
            <a:r>
              <a:rPr lang="lv-LV" sz="2400" dirty="0"/>
              <a:t>Laika posmā, kamēr bērns atrodas krīzes audžuģimenē, pašvaldības sociālais dienests sadarbībā ar bāriņtiesu un citām iesaistītajām iestādēm uzsāk </a:t>
            </a:r>
            <a:r>
              <a:rPr lang="lv-LV" sz="2400" u="sng" dirty="0"/>
              <a:t>intensīvu</a:t>
            </a:r>
            <a:r>
              <a:rPr lang="lv-LV" sz="2400" dirty="0"/>
              <a:t> sociālo darbu ar bērna vecākiem, lai novērstu apstākļus, kas bija par pamatu bērna aizgādību tiesību pārtraukšanai vecākiem vai, ja nav iespējama bērna atgriešana vecāku aprūpē, bērnam tiek meklēts  aizbildnis vai audžuģimene.</a:t>
            </a:r>
          </a:p>
          <a:p>
            <a:pPr marL="0" indent="0">
              <a:buNone/>
            </a:pPr>
            <a:endParaRPr lang="lv-LV"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418" y="4325476"/>
            <a:ext cx="2609850"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042" y="4325476"/>
            <a:ext cx="177482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AG_modelisIesaistīto attiecības"/>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10361" y="3531265"/>
            <a:ext cx="5178057" cy="32204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7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339" y="381000"/>
            <a:ext cx="8229600" cy="1066801"/>
          </a:xfrm>
        </p:spPr>
        <p:txBody>
          <a:bodyPr>
            <a:noAutofit/>
          </a:bodyPr>
          <a:lstStyle/>
          <a:p>
            <a:r>
              <a:rPr lang="lv-LV" sz="2000" dirty="0"/>
              <a:t>             </a:t>
            </a:r>
            <a:br>
              <a:rPr lang="lv-LV" sz="2000" dirty="0"/>
            </a:br>
            <a:r>
              <a:rPr lang="lv-LV" sz="2000" dirty="0"/>
              <a:t> </a:t>
            </a:r>
            <a:r>
              <a:rPr lang="lv-LV" sz="2400" dirty="0"/>
              <a:t>VALSTS PAKALPOJUMA GROZS</a:t>
            </a:r>
            <a:br>
              <a:rPr lang="lv-LV" sz="2400" dirty="0"/>
            </a:br>
            <a:endParaRPr lang="lv-LV" sz="1400" b="1" dirty="0">
              <a:solidFill>
                <a:srgbClr val="C00000"/>
              </a:solidFill>
            </a:endParaRPr>
          </a:p>
        </p:txBody>
      </p:sp>
      <p:grpSp>
        <p:nvGrpSpPr>
          <p:cNvPr id="6" name="Group 5"/>
          <p:cNvGrpSpPr/>
          <p:nvPr/>
        </p:nvGrpSpPr>
        <p:grpSpPr>
          <a:xfrm>
            <a:off x="2951104" y="1690661"/>
            <a:ext cx="5935840" cy="4965210"/>
            <a:chOff x="1442600" y="1472111"/>
            <a:chExt cx="5935840" cy="4965210"/>
          </a:xfrm>
        </p:grpSpPr>
        <p:sp>
          <p:nvSpPr>
            <p:cNvPr id="7" name="Oval 6"/>
            <p:cNvSpPr/>
            <p:nvPr/>
          </p:nvSpPr>
          <p:spPr>
            <a:xfrm>
              <a:off x="2737544" y="2123513"/>
              <a:ext cx="3657596" cy="1267269"/>
            </a:xfrm>
            <a:prstGeom prst="ellipse">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8" name="Down Arrow 7"/>
            <p:cNvSpPr/>
            <p:nvPr/>
          </p:nvSpPr>
          <p:spPr>
            <a:xfrm>
              <a:off x="3962402" y="5597248"/>
              <a:ext cx="707181" cy="452596"/>
            </a:xfrm>
            <a:prstGeom prst="downArrow">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874763" y="5588703"/>
              <a:ext cx="3394472" cy="848618"/>
            </a:xfrm>
            <a:custGeom>
              <a:avLst/>
              <a:gdLst>
                <a:gd name="connsiteX0" fmla="*/ 0 w 3394472"/>
                <a:gd name="connsiteY0" fmla="*/ 0 h 848618"/>
                <a:gd name="connsiteX1" fmla="*/ 3394472 w 3394472"/>
                <a:gd name="connsiteY1" fmla="*/ 0 h 848618"/>
                <a:gd name="connsiteX2" fmla="*/ 3394472 w 3394472"/>
                <a:gd name="connsiteY2" fmla="*/ 848618 h 848618"/>
                <a:gd name="connsiteX3" fmla="*/ 0 w 3394472"/>
                <a:gd name="connsiteY3" fmla="*/ 848618 h 848618"/>
                <a:gd name="connsiteX4" fmla="*/ 0 w 3394472"/>
                <a:gd name="connsiteY4" fmla="*/ 0 h 848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72" h="848618">
                  <a:moveTo>
                    <a:pt x="0" y="0"/>
                  </a:moveTo>
                  <a:lnTo>
                    <a:pt x="3394472" y="0"/>
                  </a:lnTo>
                  <a:lnTo>
                    <a:pt x="3394472" y="848618"/>
                  </a:lnTo>
                  <a:lnTo>
                    <a:pt x="0" y="8486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3360" tIns="213360" rIns="213360" bIns="213360" numCol="1" spcCol="1270" anchor="ctr" anchorCtr="0">
              <a:noAutofit/>
            </a:bodyPr>
            <a:lstStyle/>
            <a:p>
              <a:pPr algn="ctr" defTabSz="1333500">
                <a:lnSpc>
                  <a:spcPct val="90000"/>
                </a:lnSpc>
                <a:spcBef>
                  <a:spcPct val="0"/>
                </a:spcBef>
                <a:spcAft>
                  <a:spcPct val="35000"/>
                </a:spcAft>
              </a:pPr>
              <a:endParaRPr lang="lv-LV" sz="3000">
                <a:solidFill>
                  <a:prstClr val="black">
                    <a:hueOff val="0"/>
                    <a:satOff val="0"/>
                    <a:lumOff val="0"/>
                    <a:alphaOff val="0"/>
                  </a:prstClr>
                </a:solidFill>
                <a:latin typeface="Calibri"/>
              </a:endParaRPr>
            </a:p>
          </p:txBody>
        </p:sp>
        <p:sp>
          <p:nvSpPr>
            <p:cNvPr id="10" name="Freeform 9"/>
            <p:cNvSpPr/>
            <p:nvPr/>
          </p:nvSpPr>
          <p:spPr>
            <a:xfrm>
              <a:off x="4068486" y="3488656"/>
              <a:ext cx="1272927" cy="1272927"/>
            </a:xfrm>
            <a:custGeom>
              <a:avLst/>
              <a:gdLst>
                <a:gd name="connsiteX0" fmla="*/ 0 w 1272927"/>
                <a:gd name="connsiteY0" fmla="*/ 636464 h 1272927"/>
                <a:gd name="connsiteX1" fmla="*/ 636464 w 1272927"/>
                <a:gd name="connsiteY1" fmla="*/ 0 h 1272927"/>
                <a:gd name="connsiteX2" fmla="*/ 1272928 w 1272927"/>
                <a:gd name="connsiteY2" fmla="*/ 636464 h 1272927"/>
                <a:gd name="connsiteX3" fmla="*/ 636464 w 1272927"/>
                <a:gd name="connsiteY3" fmla="*/ 1272928 h 1272927"/>
                <a:gd name="connsiteX4" fmla="*/ 0 w 1272927"/>
                <a:gd name="connsiteY4" fmla="*/ 636464 h 12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927" h="1272927">
                  <a:moveTo>
                    <a:pt x="0" y="636464"/>
                  </a:moveTo>
                  <a:cubicBezTo>
                    <a:pt x="0" y="284955"/>
                    <a:pt x="284955" y="0"/>
                    <a:pt x="636464" y="0"/>
                  </a:cubicBezTo>
                  <a:cubicBezTo>
                    <a:pt x="987973" y="0"/>
                    <a:pt x="1272928" y="284955"/>
                    <a:pt x="1272928" y="636464"/>
                  </a:cubicBezTo>
                  <a:cubicBezTo>
                    <a:pt x="1272928" y="987973"/>
                    <a:pt x="987973" y="1272928"/>
                    <a:pt x="636464" y="1272928"/>
                  </a:cubicBezTo>
                  <a:cubicBezTo>
                    <a:pt x="284955" y="1272928"/>
                    <a:pt x="0" y="987973"/>
                    <a:pt x="0" y="636464"/>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4196" tIns="204196" rIns="204196" bIns="204196" numCol="1" spcCol="1270" anchor="ctr" anchorCtr="0">
              <a:noAutofit/>
            </a:bodyPr>
            <a:lstStyle/>
            <a:p>
              <a:pPr algn="ctr" defTabSz="622300">
                <a:lnSpc>
                  <a:spcPct val="90000"/>
                </a:lnSpc>
                <a:spcBef>
                  <a:spcPct val="0"/>
                </a:spcBef>
                <a:spcAft>
                  <a:spcPct val="35000"/>
                </a:spcAft>
              </a:pPr>
              <a:r>
                <a:rPr lang="lv-LV" sz="1400" dirty="0">
                  <a:solidFill>
                    <a:prstClr val="white"/>
                  </a:solidFill>
                  <a:latin typeface="Calibri"/>
                </a:rPr>
                <a:t>Psihologa konsultācija</a:t>
              </a:r>
            </a:p>
          </p:txBody>
        </p:sp>
        <p:sp>
          <p:nvSpPr>
            <p:cNvPr id="11" name="Freeform 10"/>
            <p:cNvSpPr/>
            <p:nvPr/>
          </p:nvSpPr>
          <p:spPr>
            <a:xfrm>
              <a:off x="5568872" y="2831399"/>
              <a:ext cx="1272927" cy="1272927"/>
            </a:xfrm>
            <a:custGeom>
              <a:avLst/>
              <a:gdLst>
                <a:gd name="connsiteX0" fmla="*/ 0 w 1272927"/>
                <a:gd name="connsiteY0" fmla="*/ 636464 h 1272927"/>
                <a:gd name="connsiteX1" fmla="*/ 636464 w 1272927"/>
                <a:gd name="connsiteY1" fmla="*/ 0 h 1272927"/>
                <a:gd name="connsiteX2" fmla="*/ 1272928 w 1272927"/>
                <a:gd name="connsiteY2" fmla="*/ 636464 h 1272927"/>
                <a:gd name="connsiteX3" fmla="*/ 636464 w 1272927"/>
                <a:gd name="connsiteY3" fmla="*/ 1272928 h 1272927"/>
                <a:gd name="connsiteX4" fmla="*/ 0 w 1272927"/>
                <a:gd name="connsiteY4" fmla="*/ 636464 h 12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927" h="1272927">
                  <a:moveTo>
                    <a:pt x="0" y="636464"/>
                  </a:moveTo>
                  <a:cubicBezTo>
                    <a:pt x="0" y="284955"/>
                    <a:pt x="284955" y="0"/>
                    <a:pt x="636464" y="0"/>
                  </a:cubicBezTo>
                  <a:cubicBezTo>
                    <a:pt x="987973" y="0"/>
                    <a:pt x="1272928" y="284955"/>
                    <a:pt x="1272928" y="636464"/>
                  </a:cubicBezTo>
                  <a:cubicBezTo>
                    <a:pt x="1272928" y="987973"/>
                    <a:pt x="987973" y="1272928"/>
                    <a:pt x="636464" y="1272928"/>
                  </a:cubicBezTo>
                  <a:cubicBezTo>
                    <a:pt x="284955" y="1272928"/>
                    <a:pt x="0" y="987973"/>
                    <a:pt x="0" y="636464"/>
                  </a:cubicBez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204196" tIns="204196" rIns="204196" bIns="204196" numCol="1" spcCol="1270" anchor="ctr" anchorCtr="0">
              <a:noAutofit/>
            </a:bodyPr>
            <a:lstStyle/>
            <a:p>
              <a:pPr algn="ctr" defTabSz="622300">
                <a:lnSpc>
                  <a:spcPct val="90000"/>
                </a:lnSpc>
                <a:spcBef>
                  <a:spcPct val="0"/>
                </a:spcBef>
                <a:spcAft>
                  <a:spcPct val="35000"/>
                </a:spcAft>
              </a:pPr>
              <a:r>
                <a:rPr lang="lv-LV" sz="1400" dirty="0">
                  <a:solidFill>
                    <a:prstClr val="black"/>
                  </a:solidFill>
                  <a:latin typeface="Calibri"/>
                </a:rPr>
                <a:t>Jauno audžu ģimeņu apmācības </a:t>
              </a:r>
            </a:p>
            <a:p>
              <a:pPr algn="ctr" defTabSz="622300">
                <a:lnSpc>
                  <a:spcPct val="90000"/>
                </a:lnSpc>
                <a:spcBef>
                  <a:spcPct val="0"/>
                </a:spcBef>
                <a:spcAft>
                  <a:spcPct val="35000"/>
                </a:spcAft>
              </a:pPr>
              <a:r>
                <a:rPr lang="lv-LV" sz="1400" dirty="0">
                  <a:solidFill>
                    <a:prstClr val="black"/>
                  </a:solidFill>
                  <a:latin typeface="Calibri"/>
                </a:rPr>
                <a:t>50h</a:t>
              </a:r>
            </a:p>
          </p:txBody>
        </p:sp>
        <p:sp>
          <p:nvSpPr>
            <p:cNvPr id="12" name="Freeform 11"/>
            <p:cNvSpPr/>
            <p:nvPr/>
          </p:nvSpPr>
          <p:spPr>
            <a:xfrm>
              <a:off x="3774057" y="4761583"/>
              <a:ext cx="1272927" cy="1272927"/>
            </a:xfrm>
            <a:custGeom>
              <a:avLst/>
              <a:gdLst>
                <a:gd name="connsiteX0" fmla="*/ 0 w 1272927"/>
                <a:gd name="connsiteY0" fmla="*/ 636464 h 1272927"/>
                <a:gd name="connsiteX1" fmla="*/ 636464 w 1272927"/>
                <a:gd name="connsiteY1" fmla="*/ 0 h 1272927"/>
                <a:gd name="connsiteX2" fmla="*/ 1272928 w 1272927"/>
                <a:gd name="connsiteY2" fmla="*/ 636464 h 1272927"/>
                <a:gd name="connsiteX3" fmla="*/ 636464 w 1272927"/>
                <a:gd name="connsiteY3" fmla="*/ 1272928 h 1272927"/>
                <a:gd name="connsiteX4" fmla="*/ 0 w 1272927"/>
                <a:gd name="connsiteY4" fmla="*/ 636464 h 12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927" h="1272927">
                  <a:moveTo>
                    <a:pt x="0" y="636464"/>
                  </a:moveTo>
                  <a:cubicBezTo>
                    <a:pt x="0" y="284955"/>
                    <a:pt x="284955" y="0"/>
                    <a:pt x="636464" y="0"/>
                  </a:cubicBezTo>
                  <a:cubicBezTo>
                    <a:pt x="987973" y="0"/>
                    <a:pt x="1272928" y="284955"/>
                    <a:pt x="1272928" y="636464"/>
                  </a:cubicBezTo>
                  <a:cubicBezTo>
                    <a:pt x="1272928" y="987973"/>
                    <a:pt x="987973" y="1272928"/>
                    <a:pt x="636464" y="1272928"/>
                  </a:cubicBezTo>
                  <a:cubicBezTo>
                    <a:pt x="284955" y="1272928"/>
                    <a:pt x="0" y="987973"/>
                    <a:pt x="0" y="636464"/>
                  </a:cubicBez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204196" tIns="204196" rIns="204196" bIns="204196" numCol="1" spcCol="1270" anchor="ctr" anchorCtr="0">
              <a:noAutofit/>
            </a:bodyPr>
            <a:lstStyle/>
            <a:p>
              <a:pPr algn="ctr" defTabSz="622300">
                <a:lnSpc>
                  <a:spcPct val="90000"/>
                </a:lnSpc>
                <a:spcBef>
                  <a:spcPct val="0"/>
                </a:spcBef>
                <a:spcAft>
                  <a:spcPct val="35000"/>
                </a:spcAft>
              </a:pPr>
              <a:r>
                <a:rPr lang="lv-LV" sz="1400" dirty="0">
                  <a:solidFill>
                    <a:prstClr val="white"/>
                  </a:solidFill>
                  <a:latin typeface="Calibri"/>
                </a:rPr>
                <a:t>Sociālā darbinieka konsultācija</a:t>
              </a:r>
            </a:p>
          </p:txBody>
        </p:sp>
        <p:sp>
          <p:nvSpPr>
            <p:cNvPr id="13" name="Shape 12"/>
            <p:cNvSpPr/>
            <p:nvPr/>
          </p:nvSpPr>
          <p:spPr>
            <a:xfrm>
              <a:off x="1442600" y="1472111"/>
              <a:ext cx="5935840" cy="4592071"/>
            </a:xfrm>
            <a:prstGeom prst="funnel">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lv-LV" dirty="0"/>
            </a:p>
          </p:txBody>
        </p:sp>
      </p:grpSp>
      <p:sp>
        <p:nvSpPr>
          <p:cNvPr id="14" name="Oval 13"/>
          <p:cNvSpPr/>
          <p:nvPr/>
        </p:nvSpPr>
        <p:spPr>
          <a:xfrm>
            <a:off x="4130358" y="2870558"/>
            <a:ext cx="1340547" cy="10125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sz="1100" dirty="0">
                <a:solidFill>
                  <a:prstClr val="black"/>
                </a:solidFill>
                <a:latin typeface="Calibri"/>
              </a:rPr>
              <a:t>Izbraukums uz dzīvesvietu</a:t>
            </a:r>
          </a:p>
        </p:txBody>
      </p:sp>
      <p:sp>
        <p:nvSpPr>
          <p:cNvPr id="16" name="Flowchart: Connector 15"/>
          <p:cNvSpPr/>
          <p:nvPr/>
        </p:nvSpPr>
        <p:spPr>
          <a:xfrm>
            <a:off x="3135850" y="1621988"/>
            <a:ext cx="1595184" cy="1403993"/>
          </a:xfrm>
          <a:prstGeom prst="flowChartConnec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lv-LV" sz="1200" dirty="0">
                <a:solidFill>
                  <a:prstClr val="black"/>
                </a:solidFill>
                <a:latin typeface="Calibri"/>
              </a:rPr>
              <a:t>Atbalsta grupas – </a:t>
            </a:r>
            <a:r>
              <a:rPr lang="lv-LV" sz="1200" dirty="0" err="1">
                <a:solidFill>
                  <a:prstClr val="black"/>
                </a:solidFill>
                <a:latin typeface="Calibri"/>
              </a:rPr>
              <a:t>aģ</a:t>
            </a:r>
            <a:r>
              <a:rPr lang="lv-LV" sz="1200" dirty="0">
                <a:solidFill>
                  <a:prstClr val="black"/>
                </a:solidFill>
                <a:latin typeface="Calibri"/>
              </a:rPr>
              <a:t>., adoptētājiem, aizbildņiem</a:t>
            </a:r>
          </a:p>
        </p:txBody>
      </p:sp>
      <p:sp>
        <p:nvSpPr>
          <p:cNvPr id="17" name="Flowchart: Connector 16"/>
          <p:cNvSpPr/>
          <p:nvPr/>
        </p:nvSpPr>
        <p:spPr>
          <a:xfrm>
            <a:off x="5478242" y="2078064"/>
            <a:ext cx="1411982" cy="1233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dirty="0">
                <a:solidFill>
                  <a:prstClr val="black"/>
                </a:solidFill>
                <a:latin typeface="Calibri"/>
              </a:rPr>
              <a:t>Saskarsmes organizēšana </a:t>
            </a:r>
          </a:p>
          <a:p>
            <a:pPr algn="ctr"/>
            <a:r>
              <a:rPr lang="lv-LV" sz="1200" dirty="0">
                <a:solidFill>
                  <a:prstClr val="black"/>
                </a:solidFill>
                <a:latin typeface="Calibri"/>
              </a:rPr>
              <a:t>ar bioloģisko ģim.</a:t>
            </a:r>
          </a:p>
        </p:txBody>
      </p:sp>
      <p:sp>
        <p:nvSpPr>
          <p:cNvPr id="18" name="Flowchart: Connector 17"/>
          <p:cNvSpPr/>
          <p:nvPr/>
        </p:nvSpPr>
        <p:spPr>
          <a:xfrm>
            <a:off x="4130359" y="3974141"/>
            <a:ext cx="1269726" cy="1107642"/>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lv-LV" sz="1100" dirty="0">
                <a:solidFill>
                  <a:prstClr val="black"/>
                </a:solidFill>
                <a:latin typeface="Calibri"/>
              </a:rPr>
              <a:t>Specializēto A/ģ apmācības</a:t>
            </a:r>
          </a:p>
        </p:txBody>
      </p:sp>
      <p:sp>
        <p:nvSpPr>
          <p:cNvPr id="19" name="Flowchart: Connector 18"/>
          <p:cNvSpPr/>
          <p:nvPr/>
        </p:nvSpPr>
        <p:spPr>
          <a:xfrm>
            <a:off x="6671022" y="4448148"/>
            <a:ext cx="1272927" cy="1267269"/>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lv-LV" dirty="0">
                <a:solidFill>
                  <a:schemeClr val="tx1"/>
                </a:solidFill>
                <a:latin typeface="Calibri"/>
              </a:rPr>
              <a:t>Prakses organizēšana 16h</a:t>
            </a:r>
          </a:p>
        </p:txBody>
      </p:sp>
      <p:sp>
        <p:nvSpPr>
          <p:cNvPr id="20" name="Flowchart: Connector 19"/>
          <p:cNvSpPr/>
          <p:nvPr/>
        </p:nvSpPr>
        <p:spPr>
          <a:xfrm>
            <a:off x="7307486" y="1892849"/>
            <a:ext cx="1371600" cy="1095784"/>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sz="1400" dirty="0">
                <a:solidFill>
                  <a:prstClr val="black"/>
                </a:solidFill>
                <a:latin typeface="Calibri"/>
              </a:rPr>
              <a:t>Pilnveides apmācības 8h</a:t>
            </a:r>
          </a:p>
        </p:txBody>
      </p:sp>
    </p:spTree>
    <p:extLst>
      <p:ext uri="{BB962C8B-B14F-4D97-AF65-F5344CB8AC3E}">
        <p14:creationId xmlns:p14="http://schemas.microsoft.com/office/powerpoint/2010/main" val="1556646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6728"/>
            <a:ext cx="10972800" cy="805218"/>
          </a:xfrm>
        </p:spPr>
        <p:style>
          <a:lnRef idx="1">
            <a:schemeClr val="accent3"/>
          </a:lnRef>
          <a:fillRef idx="2">
            <a:schemeClr val="accent3"/>
          </a:fillRef>
          <a:effectRef idx="1">
            <a:schemeClr val="accent3"/>
          </a:effectRef>
          <a:fontRef idx="minor">
            <a:schemeClr val="dk1"/>
          </a:fontRef>
        </p:style>
        <p:txBody>
          <a:bodyPr/>
          <a:lstStyle/>
          <a:p>
            <a:r>
              <a:rPr lang="lv-LV" dirty="0"/>
              <a:t>Kampaņa - LIEPĀJĀ</a:t>
            </a:r>
          </a:p>
        </p:txBody>
      </p:sp>
      <p:pic>
        <p:nvPicPr>
          <p:cNvPr id="4" name="Satura vietturis 3">
            <a:extLst>
              <a:ext uri="{FF2B5EF4-FFF2-40B4-BE49-F238E27FC236}">
                <a16:creationId xmlns:a16="http://schemas.microsoft.com/office/drawing/2014/main" xmlns="" id="{5C49BC8D-C5A8-4991-BF7F-18CF9EC21901}"/>
              </a:ext>
            </a:extLst>
          </p:cNvPr>
          <p:cNvPicPr>
            <a:picLocks noGrp="1" noChangeAspect="1"/>
          </p:cNvPicPr>
          <p:nvPr>
            <p:ph idx="1"/>
          </p:nvPr>
        </p:nvPicPr>
        <p:blipFill>
          <a:blip r:embed="rId2"/>
          <a:stretch>
            <a:fillRect/>
          </a:stretch>
        </p:blipFill>
        <p:spPr>
          <a:xfrm rot="5400000">
            <a:off x="658704" y="1748218"/>
            <a:ext cx="5429322" cy="4525963"/>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867" y="1296537"/>
            <a:ext cx="3767138" cy="54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799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E0BC80F6-3D09-40A6-BB04-96563FC765F1}"/>
              </a:ext>
            </a:extLst>
          </p:cNvPr>
          <p:cNvSpPr>
            <a:spLocks noGrp="1"/>
          </p:cNvSpPr>
          <p:nvPr>
            <p:ph type="title"/>
          </p:nvPr>
        </p:nvSpPr>
        <p:spPr>
          <a:xfrm>
            <a:off x="609600" y="457200"/>
            <a:ext cx="10972800" cy="609600"/>
          </a:xfrm>
        </p:spPr>
        <p:txBody>
          <a:bodyPr>
            <a:normAutofit/>
          </a:bodyPr>
          <a:lstStyle/>
          <a:p>
            <a:r>
              <a:rPr lang="lv-LV" sz="3200" dirty="0"/>
              <a:t> Turpinās kampaņa- IZAUGT ĢIMENĒ</a:t>
            </a:r>
          </a:p>
        </p:txBody>
      </p:sp>
      <p:sp>
        <p:nvSpPr>
          <p:cNvPr id="3" name="Satura vietturis 2">
            <a:extLst>
              <a:ext uri="{FF2B5EF4-FFF2-40B4-BE49-F238E27FC236}">
                <a16:creationId xmlns:a16="http://schemas.microsoft.com/office/drawing/2014/main" xmlns="" id="{C5C8ADDD-C050-4C4A-B3CF-5EDE23F6E94E}"/>
              </a:ext>
            </a:extLst>
          </p:cNvPr>
          <p:cNvSpPr>
            <a:spLocks noGrp="1"/>
          </p:cNvSpPr>
          <p:nvPr>
            <p:ph idx="1"/>
          </p:nvPr>
        </p:nvSpPr>
        <p:spPr>
          <a:xfrm>
            <a:off x="609600" y="1066800"/>
            <a:ext cx="11176000" cy="5486400"/>
          </a:xfrm>
        </p:spPr>
        <p:txBody>
          <a:bodyPr>
            <a:normAutofit fontScale="70000" lnSpcReduction="20000"/>
          </a:bodyPr>
          <a:lstStyle/>
          <a:p>
            <a:pPr marL="0" indent="0">
              <a:buNone/>
            </a:pPr>
            <a:endParaRPr lang="lv-LV" dirty="0"/>
          </a:p>
          <a:p>
            <a:pPr marL="0" indent="0">
              <a:buNone/>
            </a:pPr>
            <a:endParaRPr lang="lv-LV" dirty="0"/>
          </a:p>
          <a:p>
            <a:endParaRPr lang="lv-LV" dirty="0"/>
          </a:p>
          <a:p>
            <a:endParaRPr lang="lv-LV" dirty="0"/>
          </a:p>
          <a:p>
            <a:endParaRPr lang="lv-LV" dirty="0"/>
          </a:p>
          <a:p>
            <a:endParaRPr lang="lv-LV" dirty="0"/>
          </a:p>
          <a:p>
            <a:endParaRPr lang="lv-LV" dirty="0"/>
          </a:p>
          <a:p>
            <a:endParaRPr lang="lv-LV" dirty="0"/>
          </a:p>
          <a:p>
            <a:endParaRPr lang="lv-LV" dirty="0"/>
          </a:p>
          <a:p>
            <a:endParaRPr lang="lv-LV" dirty="0"/>
          </a:p>
          <a:p>
            <a:endParaRPr lang="lv-LV" dirty="0"/>
          </a:p>
          <a:p>
            <a:endParaRPr lang="lv-LV" dirty="0"/>
          </a:p>
          <a:p>
            <a:r>
              <a:rPr lang="lv-LV" dirty="0"/>
              <a:t>Iztāde atklāta Rīgā (Smiļģa muzejā), esam devušies jau uz Daugavpili, Liepāju, Rīgu -Rīgas domi, Iecavu;</a:t>
            </a:r>
          </a:p>
          <a:p>
            <a:r>
              <a:rPr lang="lv-LV" dirty="0"/>
              <a:t>Dosimies uz Prezedenta pili </a:t>
            </a:r>
            <a:r>
              <a:rPr lang="lv-LV" dirty="0">
                <a:sym typeface="Wingdings" panose="05000000000000000000" pitchFamily="2" charset="2"/>
              </a:rPr>
              <a:t></a:t>
            </a:r>
            <a:endParaRPr lang="lv-LV"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521" y="1024938"/>
            <a:ext cx="5900738"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544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C6E736DC-DAB9-4DB1-9B45-D02A38501228}"/>
              </a:ext>
            </a:extLst>
          </p:cNvPr>
          <p:cNvSpPr>
            <a:spLocks noGrp="1"/>
          </p:cNvSpPr>
          <p:nvPr>
            <p:ph type="title"/>
          </p:nvPr>
        </p:nvSpPr>
        <p:spPr>
          <a:xfrm>
            <a:off x="609600" y="516835"/>
            <a:ext cx="10972800" cy="1143000"/>
          </a:xfrm>
        </p:spPr>
        <p:txBody>
          <a:bodyPr>
            <a:normAutofit fontScale="90000"/>
          </a:bodyPr>
          <a:lstStyle/>
          <a:p>
            <a:r>
              <a:rPr lang="lv-LV" dirty="0"/>
              <a:t>JAUNO AUDŽUĢIMEŅU APMĀCĪBA</a:t>
            </a:r>
            <a:br>
              <a:rPr lang="lv-LV" dirty="0"/>
            </a:br>
            <a:r>
              <a:rPr lang="lv-LV" sz="3100" dirty="0"/>
              <a:t>«5 SOĻU INTERAKTĪVĀ APMĀČIBAS PROGRAMMA» 50h, 16h prakse</a:t>
            </a:r>
            <a:br>
              <a:rPr lang="lv-LV" sz="3100" dirty="0"/>
            </a:br>
            <a:r>
              <a:rPr lang="lv-LV" sz="3100" dirty="0"/>
              <a:t>Izstrādājuši Latvijas profesionāļu komanda</a:t>
            </a:r>
          </a:p>
        </p:txBody>
      </p:sp>
      <p:pic>
        <p:nvPicPr>
          <p:cNvPr id="4" name="Satura vietturis 3">
            <a:extLst>
              <a:ext uri="{FF2B5EF4-FFF2-40B4-BE49-F238E27FC236}">
                <a16:creationId xmlns:a16="http://schemas.microsoft.com/office/drawing/2014/main" xmlns="" id="{39B45F32-47F4-403B-83AC-E72D86D07D66}"/>
              </a:ext>
            </a:extLst>
          </p:cNvPr>
          <p:cNvPicPr>
            <a:picLocks noGrp="1" noChangeAspect="1"/>
          </p:cNvPicPr>
          <p:nvPr>
            <p:ph idx="1"/>
          </p:nvPr>
        </p:nvPicPr>
        <p:blipFill>
          <a:blip r:embed="rId2"/>
          <a:stretch>
            <a:fillRect/>
          </a:stretch>
        </p:blipFill>
        <p:spPr>
          <a:xfrm>
            <a:off x="1197183" y="2186608"/>
            <a:ext cx="3468355" cy="4154557"/>
          </a:xfrm>
          <a:prstGeom prst="rect">
            <a:avLst/>
          </a:prstGeom>
        </p:spPr>
      </p:pic>
      <p:pic>
        <p:nvPicPr>
          <p:cNvPr id="5" name="Attēls 4">
            <a:extLst>
              <a:ext uri="{FF2B5EF4-FFF2-40B4-BE49-F238E27FC236}">
                <a16:creationId xmlns:a16="http://schemas.microsoft.com/office/drawing/2014/main" xmlns="" id="{FE7C7F7C-89B0-45C4-AA5E-7A07A4226F2A}"/>
              </a:ext>
            </a:extLst>
          </p:cNvPr>
          <p:cNvPicPr>
            <a:picLocks noChangeAspect="1"/>
          </p:cNvPicPr>
          <p:nvPr/>
        </p:nvPicPr>
        <p:blipFill>
          <a:blip r:embed="rId3"/>
          <a:stretch>
            <a:fillRect/>
          </a:stretch>
        </p:blipFill>
        <p:spPr>
          <a:xfrm>
            <a:off x="5333999" y="2077278"/>
            <a:ext cx="5539410" cy="4154557"/>
          </a:xfrm>
          <a:prstGeom prst="rect">
            <a:avLst/>
          </a:prstGeom>
        </p:spPr>
      </p:pic>
    </p:spTree>
    <p:extLst>
      <p:ext uri="{BB962C8B-B14F-4D97-AF65-F5344CB8AC3E}">
        <p14:creationId xmlns:p14="http://schemas.microsoft.com/office/powerpoint/2010/main" val="117126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972800" cy="6858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lv-LV" dirty="0"/>
              <a:t>INFORMĀCIJAI:</a:t>
            </a:r>
          </a:p>
        </p:txBody>
      </p:sp>
      <p:sp>
        <p:nvSpPr>
          <p:cNvPr id="3" name="Content Placeholder 2"/>
          <p:cNvSpPr>
            <a:spLocks noGrp="1"/>
          </p:cNvSpPr>
          <p:nvPr>
            <p:ph idx="1"/>
          </p:nvPr>
        </p:nvSpPr>
        <p:spPr>
          <a:xfrm>
            <a:off x="609600" y="1600200"/>
            <a:ext cx="10972800" cy="5032611"/>
          </a:xfrm>
        </p:spPr>
        <p:txBody>
          <a:bodyPr>
            <a:normAutofit/>
          </a:bodyPr>
          <a:lstStyle/>
          <a:p>
            <a:pPr marL="0" indent="0">
              <a:buNone/>
            </a:pPr>
            <a:r>
              <a:rPr lang="lv-LV" sz="2000" dirty="0"/>
              <a:t>Uzsāktas potenciālo audžuģimeņu apmācības:</a:t>
            </a:r>
          </a:p>
          <a:p>
            <a:pPr marL="0" indent="0">
              <a:buNone/>
            </a:pPr>
            <a:endParaRPr lang="lv-LV" sz="1800" dirty="0"/>
          </a:p>
          <a:p>
            <a:pPr marL="0" indent="0">
              <a:buNone/>
            </a:pPr>
            <a:endParaRPr lang="lv-LV" sz="1800" dirty="0"/>
          </a:p>
          <a:p>
            <a:pPr marL="0" indent="0">
              <a:buNone/>
            </a:pPr>
            <a:endParaRPr lang="lv-LV" sz="1800" dirty="0"/>
          </a:p>
          <a:p>
            <a:pPr marL="0" indent="0">
              <a:buNone/>
            </a:pPr>
            <a:endParaRPr lang="lv-LV" sz="1800" dirty="0"/>
          </a:p>
          <a:p>
            <a:pPr marL="0" indent="0">
              <a:buNone/>
            </a:pPr>
            <a:r>
              <a:rPr lang="lv-LV"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lv-LV" sz="1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marL="0" indent="0">
              <a:buNone/>
            </a:pPr>
            <a:endParaRPr lang="lv-LV" sz="1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buNone/>
            </a:pPr>
            <a:r>
              <a:rPr lang="lv-LV" sz="1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lv-LV" sz="1800" dirty="0"/>
              <a:t> </a:t>
            </a:r>
          </a:p>
          <a:p>
            <a:pPr marL="0" indent="0">
              <a:buNone/>
            </a:pPr>
            <a:r>
              <a:rPr lang="lv-LV" sz="1800" dirty="0"/>
              <a:t>Esam gatavi nodrošināt specializēto audžu ģ. apmācību, ir bijis pilotprojekts.</a:t>
            </a:r>
          </a:p>
          <a:p>
            <a:pPr marL="0" indent="0">
              <a:buNone/>
            </a:pPr>
            <a:r>
              <a:rPr lang="lv-LV" sz="1800" dirty="0"/>
              <a:t>Pieteikšanās: 27794994 (Evija Rācene); </a:t>
            </a:r>
          </a:p>
          <a:p>
            <a:pPr marL="0" indent="0">
              <a:buNone/>
            </a:pPr>
            <a:r>
              <a:rPr lang="lv-LV" sz="1800" dirty="0"/>
              <a:t>www.spa-nvo.lv</a:t>
            </a:r>
          </a:p>
          <a:p>
            <a:pPr marL="0" indent="0">
              <a:buNone/>
            </a:pPr>
            <a:endParaRPr lang="lv-LV" sz="1800" dirty="0"/>
          </a:p>
        </p:txBody>
      </p:sp>
      <p:sp>
        <p:nvSpPr>
          <p:cNvPr id="4" name="Rounded Rectangle 3"/>
          <p:cNvSpPr/>
          <p:nvPr/>
        </p:nvSpPr>
        <p:spPr>
          <a:xfrm>
            <a:off x="790514" y="2249039"/>
            <a:ext cx="2336800" cy="9906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lv-LV" dirty="0">
                <a:solidFill>
                  <a:srgbClr val="002060"/>
                </a:solidFill>
              </a:rPr>
              <a:t>Rīga</a:t>
            </a:r>
          </a:p>
          <a:p>
            <a:pPr algn="ctr"/>
            <a:r>
              <a:rPr lang="lv-LV" dirty="0">
                <a:solidFill>
                  <a:srgbClr val="002060"/>
                </a:solidFill>
              </a:rPr>
              <a:t>06.10.- 27.10.</a:t>
            </a:r>
          </a:p>
        </p:txBody>
      </p:sp>
      <p:sp>
        <p:nvSpPr>
          <p:cNvPr id="5" name="Rounded Rectangle 4"/>
          <p:cNvSpPr/>
          <p:nvPr/>
        </p:nvSpPr>
        <p:spPr>
          <a:xfrm>
            <a:off x="3247040" y="2277558"/>
            <a:ext cx="2336800" cy="9906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lv-LV" dirty="0">
                <a:solidFill>
                  <a:srgbClr val="002060"/>
                </a:solidFill>
              </a:rPr>
              <a:t>Liepāja</a:t>
            </a:r>
          </a:p>
          <a:p>
            <a:pPr algn="ctr"/>
            <a:r>
              <a:rPr lang="lv-LV" dirty="0">
                <a:solidFill>
                  <a:srgbClr val="002060"/>
                </a:solidFill>
              </a:rPr>
              <a:t>13.10.-03.11.</a:t>
            </a:r>
          </a:p>
        </p:txBody>
      </p:sp>
      <p:sp>
        <p:nvSpPr>
          <p:cNvPr id="6" name="Rounded Rectangle 5"/>
          <p:cNvSpPr/>
          <p:nvPr/>
        </p:nvSpPr>
        <p:spPr>
          <a:xfrm>
            <a:off x="5723877" y="2278437"/>
            <a:ext cx="2235200" cy="990600"/>
          </a:xfrm>
          <a:prstGeom prst="roundRect">
            <a:avLst/>
          </a:prstGeom>
          <a:solidFill>
            <a:srgbClr val="92D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lv-LV" dirty="0">
                <a:solidFill>
                  <a:srgbClr val="002060"/>
                </a:solidFill>
              </a:rPr>
              <a:t>Smiltene</a:t>
            </a:r>
          </a:p>
          <a:p>
            <a:pPr algn="ctr"/>
            <a:r>
              <a:rPr lang="lv-LV" dirty="0">
                <a:solidFill>
                  <a:srgbClr val="002060"/>
                </a:solidFill>
              </a:rPr>
              <a:t>20.10.-04.11</a:t>
            </a:r>
          </a:p>
        </p:txBody>
      </p:sp>
      <p:sp>
        <p:nvSpPr>
          <p:cNvPr id="7" name="Rounded Rectangle 6"/>
          <p:cNvSpPr/>
          <p:nvPr/>
        </p:nvSpPr>
        <p:spPr>
          <a:xfrm>
            <a:off x="8099114" y="2277558"/>
            <a:ext cx="2190307" cy="990600"/>
          </a:xfrm>
          <a:prstGeom prst="roundRect">
            <a:avLst/>
          </a:prstGeom>
          <a:solidFill>
            <a:srgbClr val="92D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lv-LV" dirty="0">
                <a:solidFill>
                  <a:srgbClr val="002060"/>
                </a:solidFill>
              </a:rPr>
              <a:t>Daugavpils</a:t>
            </a:r>
          </a:p>
          <a:p>
            <a:pPr algn="ctr"/>
            <a:r>
              <a:rPr lang="lv-LV" dirty="0">
                <a:solidFill>
                  <a:srgbClr val="002060"/>
                </a:solidFill>
              </a:rPr>
              <a:t>10.11.- 01.12.</a:t>
            </a:r>
          </a:p>
        </p:txBody>
      </p:sp>
      <p:sp>
        <p:nvSpPr>
          <p:cNvPr id="8" name="Rounded Rectangle 7"/>
          <p:cNvSpPr/>
          <p:nvPr/>
        </p:nvSpPr>
        <p:spPr>
          <a:xfrm>
            <a:off x="910240" y="3393178"/>
            <a:ext cx="2336800" cy="9906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lv-LV" dirty="0">
                <a:solidFill>
                  <a:srgbClr val="002060"/>
                </a:solidFill>
              </a:rPr>
              <a:t>Rīga</a:t>
            </a:r>
          </a:p>
          <a:p>
            <a:pPr algn="ctr"/>
            <a:r>
              <a:rPr lang="lv-LV" dirty="0">
                <a:solidFill>
                  <a:srgbClr val="002060"/>
                </a:solidFill>
              </a:rPr>
              <a:t>24.11.- 09.12.</a:t>
            </a:r>
          </a:p>
        </p:txBody>
      </p:sp>
      <p:sp>
        <p:nvSpPr>
          <p:cNvPr id="9" name="Rounded Rectangle 8"/>
          <p:cNvSpPr/>
          <p:nvPr/>
        </p:nvSpPr>
        <p:spPr>
          <a:xfrm>
            <a:off x="4221785" y="5257800"/>
            <a:ext cx="3004183" cy="990600"/>
          </a:xfrm>
          <a:prstGeom prst="roundRect">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lv-LV" dirty="0">
                <a:solidFill>
                  <a:srgbClr val="002060"/>
                </a:solidFill>
              </a:rPr>
              <a:t>Specializēto Audžuģimeņu apmācības</a:t>
            </a:r>
          </a:p>
        </p:txBody>
      </p:sp>
    </p:spTree>
    <p:extLst>
      <p:ext uri="{BB962C8B-B14F-4D97-AF65-F5344CB8AC3E}">
        <p14:creationId xmlns:p14="http://schemas.microsoft.com/office/powerpoint/2010/main" val="4208098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1D61EE82-A563-44C6-AFCF-698D6686E758}"/>
              </a:ext>
            </a:extLst>
          </p:cNvPr>
          <p:cNvSpPr>
            <a:spLocks noGrp="1"/>
          </p:cNvSpPr>
          <p:nvPr>
            <p:ph type="title"/>
          </p:nvPr>
        </p:nvSpPr>
        <p:spPr/>
        <p:txBody>
          <a:bodyPr/>
          <a:lstStyle/>
          <a:p>
            <a:r>
              <a:rPr lang="lv-LV" dirty="0"/>
              <a:t>Adrese: Brīvības iela 9, Liepāja</a:t>
            </a:r>
          </a:p>
        </p:txBody>
      </p:sp>
      <p:pic>
        <p:nvPicPr>
          <p:cNvPr id="4" name="Satura vietturis 3">
            <a:extLst>
              <a:ext uri="{FF2B5EF4-FFF2-40B4-BE49-F238E27FC236}">
                <a16:creationId xmlns:a16="http://schemas.microsoft.com/office/drawing/2014/main" xmlns="" id="{D0A550A1-BB2A-4E9B-9347-14D182B6965A}"/>
              </a:ext>
            </a:extLst>
          </p:cNvPr>
          <p:cNvPicPr>
            <a:picLocks noGrp="1" noChangeAspect="1"/>
          </p:cNvPicPr>
          <p:nvPr>
            <p:ph idx="1"/>
          </p:nvPr>
        </p:nvPicPr>
        <p:blipFill>
          <a:blip r:embed="rId2"/>
          <a:stretch>
            <a:fillRect/>
          </a:stretch>
        </p:blipFill>
        <p:spPr>
          <a:xfrm>
            <a:off x="852327" y="1417638"/>
            <a:ext cx="4810538" cy="3607904"/>
          </a:xfrm>
          <a:prstGeom prst="rect">
            <a:avLst/>
          </a:prstGeom>
        </p:spPr>
      </p:pic>
      <p:pic>
        <p:nvPicPr>
          <p:cNvPr id="5" name="Attēls 4">
            <a:extLst>
              <a:ext uri="{FF2B5EF4-FFF2-40B4-BE49-F238E27FC236}">
                <a16:creationId xmlns:a16="http://schemas.microsoft.com/office/drawing/2014/main" xmlns="" id="{96946541-2372-4F14-B21E-631E7359BAA3}"/>
              </a:ext>
            </a:extLst>
          </p:cNvPr>
          <p:cNvPicPr>
            <a:picLocks noChangeAspect="1"/>
          </p:cNvPicPr>
          <p:nvPr/>
        </p:nvPicPr>
        <p:blipFill>
          <a:blip r:embed="rId3"/>
          <a:stretch>
            <a:fillRect/>
          </a:stretch>
        </p:blipFill>
        <p:spPr>
          <a:xfrm>
            <a:off x="5777946" y="1417638"/>
            <a:ext cx="4161183" cy="3120887"/>
          </a:xfrm>
          <a:prstGeom prst="rect">
            <a:avLst/>
          </a:prstGeom>
        </p:spPr>
      </p:pic>
      <p:pic>
        <p:nvPicPr>
          <p:cNvPr id="6" name="Attēls 5">
            <a:extLst>
              <a:ext uri="{FF2B5EF4-FFF2-40B4-BE49-F238E27FC236}">
                <a16:creationId xmlns:a16="http://schemas.microsoft.com/office/drawing/2014/main" xmlns="" id="{93E2D26D-B3CC-4C20-9407-D405229BFB3D}"/>
              </a:ext>
            </a:extLst>
          </p:cNvPr>
          <p:cNvPicPr>
            <a:picLocks noChangeAspect="1"/>
          </p:cNvPicPr>
          <p:nvPr/>
        </p:nvPicPr>
        <p:blipFill>
          <a:blip r:embed="rId4"/>
          <a:stretch>
            <a:fillRect/>
          </a:stretch>
        </p:blipFill>
        <p:spPr>
          <a:xfrm>
            <a:off x="1027045" y="4329803"/>
            <a:ext cx="2451652" cy="1838739"/>
          </a:xfrm>
          <a:prstGeom prst="rect">
            <a:avLst/>
          </a:prstGeom>
        </p:spPr>
      </p:pic>
      <p:pic>
        <p:nvPicPr>
          <p:cNvPr id="7" name="Attēls 6">
            <a:extLst>
              <a:ext uri="{FF2B5EF4-FFF2-40B4-BE49-F238E27FC236}">
                <a16:creationId xmlns:a16="http://schemas.microsoft.com/office/drawing/2014/main" xmlns="" id="{2D7DBBF0-B2E8-4520-AAAD-6D1DA10B469E}"/>
              </a:ext>
            </a:extLst>
          </p:cNvPr>
          <p:cNvPicPr>
            <a:picLocks noChangeAspect="1"/>
          </p:cNvPicPr>
          <p:nvPr/>
        </p:nvPicPr>
        <p:blipFill>
          <a:blip r:embed="rId5"/>
          <a:stretch>
            <a:fillRect/>
          </a:stretch>
        </p:blipFill>
        <p:spPr>
          <a:xfrm rot="5400000">
            <a:off x="5834269" y="4896333"/>
            <a:ext cx="2093845" cy="1570384"/>
          </a:xfrm>
          <a:prstGeom prst="rect">
            <a:avLst/>
          </a:prstGeom>
        </p:spPr>
      </p:pic>
    </p:spTree>
    <p:extLst>
      <p:ext uri="{BB962C8B-B14F-4D97-AF65-F5344CB8AC3E}">
        <p14:creationId xmlns:p14="http://schemas.microsoft.com/office/powerpoint/2010/main" val="1007148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382000" cy="884238"/>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lv-LV" sz="3200" dirty="0"/>
              <a:t/>
            </a:r>
            <a:br>
              <a:rPr lang="lv-LV" sz="3200" dirty="0"/>
            </a:br>
            <a:r>
              <a:rPr lang="lv-LV" sz="3200" dirty="0">
                <a:solidFill>
                  <a:schemeClr val="tx1"/>
                </a:solidFill>
              </a:rPr>
              <a:t>SPA</a:t>
            </a:r>
            <a:r>
              <a:rPr lang="lv-LV" sz="3200" dirty="0"/>
              <a:t> </a:t>
            </a:r>
            <a:r>
              <a:rPr lang="lv-LV" sz="2800" dirty="0">
                <a:solidFill>
                  <a:schemeClr val="tx1"/>
                </a:solidFill>
              </a:rPr>
              <a:t>«Valsts programma bērna un ģimenes stāvokļa uzlabošanai- 2018.gadā»</a:t>
            </a:r>
            <a:br>
              <a:rPr lang="lv-LV" sz="2800" dirty="0">
                <a:solidFill>
                  <a:schemeClr val="tx1"/>
                </a:solidFill>
              </a:rPr>
            </a:br>
            <a:endParaRPr lang="lv-LV" sz="2800" dirty="0">
              <a:solidFill>
                <a:schemeClr val="tx1"/>
              </a:solidFill>
            </a:endParaRPr>
          </a:p>
        </p:txBody>
      </p:sp>
      <p:sp>
        <p:nvSpPr>
          <p:cNvPr id="3" name="Content Placeholder 2"/>
          <p:cNvSpPr>
            <a:spLocks noGrp="1"/>
          </p:cNvSpPr>
          <p:nvPr>
            <p:ph idx="1"/>
          </p:nvPr>
        </p:nvSpPr>
        <p:spPr>
          <a:xfrm>
            <a:off x="1392865" y="1447801"/>
            <a:ext cx="9133367" cy="4678363"/>
          </a:xfrm>
        </p:spPr>
        <p:txBody>
          <a:bodyPr/>
          <a:lstStyle/>
          <a:p>
            <a:pPr marL="0" indent="0">
              <a:buNone/>
            </a:pPr>
            <a:r>
              <a:rPr lang="lv-LV" sz="1600" dirty="0">
                <a:latin typeface="Arial" panose="020B0604020202020204" pitchFamily="34" charset="0"/>
                <a:cs typeface="Arial" panose="020B0604020202020204" pitchFamily="34" charset="0"/>
              </a:rPr>
              <a:t>Kopš 2005.gada, Sociālo pakalpojumu aģentūra (SPA) sadarbībā ar Bērnu un ģimenes lietu ministriju, turpmāk Labklājības ministriju un Valsts bērnu tiesību aizsardzības inspekciju īstenotie pakalpojumi:</a:t>
            </a:r>
          </a:p>
          <a:p>
            <a:pPr marL="0" indent="0">
              <a:buNone/>
            </a:pPr>
            <a:endParaRPr lang="lv-LV" dirty="0"/>
          </a:p>
        </p:txBody>
      </p:sp>
      <p:graphicFrame>
        <p:nvGraphicFramePr>
          <p:cNvPr id="4" name="Diagram 3"/>
          <p:cNvGraphicFramePr/>
          <p:nvPr>
            <p:extLst>
              <p:ext uri="{D42A27DB-BD31-4B8C-83A1-F6EECF244321}">
                <p14:modId xmlns:p14="http://schemas.microsoft.com/office/powerpoint/2010/main" val="556841862"/>
              </p:ext>
            </p:extLst>
          </p:nvPr>
        </p:nvGraphicFramePr>
        <p:xfrm>
          <a:off x="2057400" y="2133600"/>
          <a:ext cx="7620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162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DC086401-516A-4E2B-B2E1-DFB4CF550538}"/>
              </a:ext>
            </a:extLst>
          </p:cNvPr>
          <p:cNvSpPr>
            <a:spLocks noGrp="1"/>
          </p:cNvSpPr>
          <p:nvPr>
            <p:ph type="title"/>
          </p:nvPr>
        </p:nvSpPr>
        <p:spPr/>
        <p:txBody>
          <a:bodyPr/>
          <a:lstStyle/>
          <a:p>
            <a:r>
              <a:rPr lang="lv-LV" dirty="0"/>
              <a:t>Brīvības iela 9, Liepāja, LV-3401</a:t>
            </a:r>
          </a:p>
        </p:txBody>
      </p:sp>
      <p:pic>
        <p:nvPicPr>
          <p:cNvPr id="4" name="Satura vietturis 3">
            <a:extLst>
              <a:ext uri="{FF2B5EF4-FFF2-40B4-BE49-F238E27FC236}">
                <a16:creationId xmlns:a16="http://schemas.microsoft.com/office/drawing/2014/main" xmlns="" id="{374B5985-378D-47B2-A742-F09F37623E53}"/>
              </a:ext>
            </a:extLst>
          </p:cNvPr>
          <p:cNvPicPr>
            <a:picLocks noGrp="1" noChangeAspect="1"/>
          </p:cNvPicPr>
          <p:nvPr>
            <p:ph idx="1"/>
          </p:nvPr>
        </p:nvPicPr>
        <p:blipFill>
          <a:blip r:embed="rId2"/>
          <a:stretch>
            <a:fillRect/>
          </a:stretch>
        </p:blipFill>
        <p:spPr>
          <a:xfrm>
            <a:off x="1341783" y="1395803"/>
            <a:ext cx="9114595" cy="4730360"/>
          </a:xfrm>
          <a:prstGeom prst="rect">
            <a:avLst/>
          </a:prstGeom>
        </p:spPr>
      </p:pic>
    </p:spTree>
    <p:extLst>
      <p:ext uri="{BB962C8B-B14F-4D97-AF65-F5344CB8AC3E}">
        <p14:creationId xmlns:p14="http://schemas.microsoft.com/office/powerpoint/2010/main" val="193779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694D79D7-2EA5-4A9F-B3E3-B2758DD9E044}"/>
              </a:ext>
            </a:extLst>
          </p:cNvPr>
          <p:cNvSpPr>
            <a:spLocks noGrp="1"/>
          </p:cNvSpPr>
          <p:nvPr>
            <p:ph type="title"/>
          </p:nvPr>
        </p:nvSpPr>
        <p:spPr/>
        <p:txBody>
          <a:bodyPr/>
          <a:lstStyle/>
          <a:p>
            <a:r>
              <a:rPr lang="lv-LV" dirty="0"/>
              <a:t>Darbības uzsākšana, veiktie soļi:</a:t>
            </a:r>
          </a:p>
        </p:txBody>
      </p:sp>
      <p:sp>
        <p:nvSpPr>
          <p:cNvPr id="3" name="Satura vietturis 2">
            <a:extLst>
              <a:ext uri="{FF2B5EF4-FFF2-40B4-BE49-F238E27FC236}">
                <a16:creationId xmlns:a16="http://schemas.microsoft.com/office/drawing/2014/main" xmlns="" id="{66E9021D-7874-4857-B512-9ADF93D5FE3F}"/>
              </a:ext>
            </a:extLst>
          </p:cNvPr>
          <p:cNvSpPr>
            <a:spLocks noGrp="1"/>
          </p:cNvSpPr>
          <p:nvPr>
            <p:ph idx="1"/>
          </p:nvPr>
        </p:nvSpPr>
        <p:spPr>
          <a:xfrm>
            <a:off x="609600" y="1417638"/>
            <a:ext cx="10972800" cy="4983161"/>
          </a:xfrm>
        </p:spPr>
        <p:txBody>
          <a:bodyPr>
            <a:normAutofit fontScale="25000" lnSpcReduction="20000"/>
          </a:bodyPr>
          <a:lstStyle/>
          <a:p>
            <a:r>
              <a:rPr lang="lv-LV" sz="8000" dirty="0" err="1">
                <a:solidFill>
                  <a:srgbClr val="333333"/>
                </a:solidFill>
                <a:latin typeface="Arial" panose="020B0604020202020204" pitchFamily="34" charset="0"/>
                <a:cs typeface="Arial" panose="020B0604020202020204" pitchFamily="34" charset="0"/>
              </a:rPr>
              <a:t>Ārpusģimenes</a:t>
            </a:r>
            <a:r>
              <a:rPr lang="lv-LV" sz="8000" dirty="0">
                <a:solidFill>
                  <a:srgbClr val="333333"/>
                </a:solidFill>
                <a:latin typeface="Arial" panose="020B0604020202020204" pitchFamily="34" charset="0"/>
                <a:cs typeface="Arial" panose="020B0604020202020204" pitchFamily="34" charset="0"/>
              </a:rPr>
              <a:t> aprūpes atbalsta centrs «Liepāja» LM tika reģistrēts 2018.gada 28.augustā;</a:t>
            </a:r>
          </a:p>
          <a:p>
            <a:endParaRPr lang="lv-LV" sz="8000" dirty="0">
              <a:solidFill>
                <a:srgbClr val="333333"/>
              </a:solidFill>
              <a:latin typeface="Arial" panose="020B0604020202020204" pitchFamily="34" charset="0"/>
              <a:cs typeface="Arial" panose="020B0604020202020204" pitchFamily="34" charset="0"/>
            </a:endParaRPr>
          </a:p>
          <a:p>
            <a:r>
              <a:rPr lang="lv-LV" sz="8000" dirty="0">
                <a:solidFill>
                  <a:srgbClr val="333333"/>
                </a:solidFill>
                <a:latin typeface="Arial" panose="020B0604020202020204" pitchFamily="34" charset="0"/>
                <a:cs typeface="Arial" panose="020B0604020202020204" pitchFamily="34" charset="0"/>
              </a:rPr>
              <a:t>Š.g. oktobra sākumā ir noslēgts līgums ar LM par </a:t>
            </a:r>
            <a:r>
              <a:rPr lang="lv-LV" sz="8000" u="sng" dirty="0">
                <a:solidFill>
                  <a:srgbClr val="333333"/>
                </a:solidFill>
                <a:latin typeface="Arial" panose="020B0604020202020204" pitchFamily="34" charset="0"/>
                <a:cs typeface="Arial" panose="020B0604020202020204" pitchFamily="34" charset="0"/>
              </a:rPr>
              <a:t>pakāpenisku </a:t>
            </a:r>
            <a:r>
              <a:rPr lang="lv-LV" sz="8000" dirty="0">
                <a:solidFill>
                  <a:srgbClr val="333333"/>
                </a:solidFill>
                <a:latin typeface="Arial" panose="020B0604020202020204" pitchFamily="34" charset="0"/>
                <a:cs typeface="Arial" panose="020B0604020202020204" pitchFamily="34" charset="0"/>
              </a:rPr>
              <a:t>pakalpojumu nodrošināšanas uzsākšanu;</a:t>
            </a:r>
          </a:p>
          <a:p>
            <a:endParaRPr lang="lv-LV" sz="8000" dirty="0">
              <a:solidFill>
                <a:srgbClr val="333333"/>
              </a:solidFill>
              <a:latin typeface="Arial" panose="020B0604020202020204" pitchFamily="34" charset="0"/>
              <a:cs typeface="Arial" panose="020B0604020202020204" pitchFamily="34" charset="0"/>
            </a:endParaRPr>
          </a:p>
          <a:p>
            <a:r>
              <a:rPr lang="lv-LV" sz="8000" dirty="0">
                <a:solidFill>
                  <a:srgbClr val="333333"/>
                </a:solidFill>
                <a:latin typeface="Arial" panose="020B0604020202020204" pitchFamily="34" charset="0"/>
                <a:cs typeface="Arial" panose="020B0604020202020204" pitchFamily="34" charset="0"/>
              </a:rPr>
              <a:t>Š.g. 13.oktobrī ir uzsākta jauno audžuģimeņu apmācība, pēc jaunās sistēmas 50 </a:t>
            </a:r>
            <a:r>
              <a:rPr lang="lv-LV" sz="8000" dirty="0" err="1">
                <a:solidFill>
                  <a:srgbClr val="333333"/>
                </a:solidFill>
                <a:latin typeface="Arial" panose="020B0604020202020204" pitchFamily="34" charset="0"/>
                <a:cs typeface="Arial" panose="020B0604020202020204" pitchFamily="34" charset="0"/>
              </a:rPr>
              <a:t>ak.h</a:t>
            </a:r>
            <a:r>
              <a:rPr lang="lv-LV" sz="8000" dirty="0">
                <a:solidFill>
                  <a:srgbClr val="333333"/>
                </a:solidFill>
                <a:latin typeface="Arial" panose="020B0604020202020204" pitchFamily="34" charset="0"/>
                <a:cs typeface="Arial" panose="020B0604020202020204" pitchFamily="34" charset="0"/>
              </a:rPr>
              <a:t>.</a:t>
            </a:r>
            <a:r>
              <a:rPr lang="lv-LV" sz="8000" dirty="0">
                <a:latin typeface="Arial" panose="020B0604020202020204" pitchFamily="34" charset="0"/>
                <a:cs typeface="Arial" panose="020B0604020202020204" pitchFamily="34" charset="0"/>
              </a:rPr>
              <a:t/>
            </a:r>
            <a:br>
              <a:rPr lang="lv-LV" sz="8000" dirty="0">
                <a:latin typeface="Arial" panose="020B0604020202020204" pitchFamily="34" charset="0"/>
                <a:cs typeface="Arial" panose="020B0604020202020204" pitchFamily="34" charset="0"/>
              </a:rPr>
            </a:br>
            <a:r>
              <a:rPr lang="lv-LV" sz="8000" dirty="0">
                <a:solidFill>
                  <a:srgbClr val="333333"/>
                </a:solidFill>
                <a:latin typeface="Arial" panose="020B0604020202020204" pitchFamily="34" charset="0"/>
                <a:cs typeface="Arial" panose="020B0604020202020204" pitchFamily="34" charset="0"/>
              </a:rPr>
              <a:t>Sadarbībā ar Latvijas profesionāļiem esam izstrādājuši "Piecu soļu interaktīvās apmācības programma." jauno audžuģimeņu apmācīšanai;</a:t>
            </a:r>
          </a:p>
          <a:p>
            <a:endParaRPr lang="lv-LV" sz="8000" dirty="0">
              <a:solidFill>
                <a:srgbClr val="333333"/>
              </a:solidFill>
              <a:latin typeface="Arial" panose="020B0604020202020204" pitchFamily="34" charset="0"/>
              <a:cs typeface="Arial" panose="020B0604020202020204" pitchFamily="34" charset="0"/>
            </a:endParaRPr>
          </a:p>
          <a:p>
            <a:r>
              <a:rPr lang="lv-LV" sz="8000" dirty="0">
                <a:solidFill>
                  <a:srgbClr val="333333"/>
                </a:solidFill>
                <a:latin typeface="Arial" panose="020B0604020202020204" pitchFamily="34" charset="0"/>
                <a:cs typeface="Arial" panose="020B0604020202020204" pitchFamily="34" charset="0"/>
              </a:rPr>
              <a:t>Organizējam nepieciešamo 16h praksi, šobrīd sadarbībā ar Liepājas bērnu namu, esošajām audžuģimenēm;</a:t>
            </a:r>
            <a:r>
              <a:rPr lang="lv-LV" sz="8000" dirty="0">
                <a:solidFill>
                  <a:prstClr val="black"/>
                </a:solidFill>
                <a:latin typeface="Arial" panose="020B0604020202020204" pitchFamily="34" charset="0"/>
                <a:cs typeface="Arial" panose="020B0604020202020204" pitchFamily="34" charset="0"/>
              </a:rPr>
              <a:t/>
            </a:r>
            <a:br>
              <a:rPr lang="lv-LV" sz="8000" dirty="0">
                <a:solidFill>
                  <a:prstClr val="black"/>
                </a:solidFill>
                <a:latin typeface="Arial" panose="020B0604020202020204" pitchFamily="34" charset="0"/>
                <a:cs typeface="Arial" panose="020B0604020202020204" pitchFamily="34" charset="0"/>
              </a:rPr>
            </a:br>
            <a:r>
              <a:rPr lang="lv-LV" sz="8000" dirty="0">
                <a:solidFill>
                  <a:srgbClr val="333333"/>
                </a:solidFill>
                <a:latin typeface="Arial" panose="020B0604020202020204" pitchFamily="34" charset="0"/>
                <a:cs typeface="Arial" panose="020B0604020202020204" pitchFamily="34" charset="0"/>
              </a:rPr>
              <a:t>Ir uzsākta un turpinās jauno adoptētāju apmācība;</a:t>
            </a:r>
          </a:p>
          <a:p>
            <a:endParaRPr lang="lv-LV" sz="8000" dirty="0">
              <a:solidFill>
                <a:srgbClr val="333333"/>
              </a:solidFill>
              <a:latin typeface="Arial" panose="020B0604020202020204" pitchFamily="34" charset="0"/>
              <a:cs typeface="Arial" panose="020B0604020202020204" pitchFamily="34" charset="0"/>
            </a:endParaRPr>
          </a:p>
          <a:p>
            <a:r>
              <a:rPr lang="lv-LV" sz="8000" dirty="0">
                <a:solidFill>
                  <a:srgbClr val="333333"/>
                </a:solidFill>
                <a:latin typeface="Arial" panose="020B0604020202020204" pitchFamily="34" charset="0"/>
                <a:cs typeface="Arial" panose="020B0604020202020204" pitchFamily="34" charset="0"/>
              </a:rPr>
              <a:t>Š.g. septembrī un oktobrī noslēgtas vienošanās ar gandrīz visām audžuģimenēm, kas dzīvo Liepājas pilsētā, Rucavas, Aizputes, Durbes, Grobiņas, Vaiņodes, Skrundas, Pāvilostas, Nīcas, Priekules novados. Vienošanās slēgšana vēl turpinās ar dažām ģimenēm.</a:t>
            </a:r>
            <a:r>
              <a:rPr lang="lv-LV" sz="8000" dirty="0">
                <a:latin typeface="Arial" panose="020B0604020202020204" pitchFamily="34" charset="0"/>
                <a:cs typeface="Arial" panose="020B0604020202020204" pitchFamily="34" charset="0"/>
              </a:rPr>
              <a:t/>
            </a:r>
            <a:br>
              <a:rPr lang="lv-LV" sz="8000" dirty="0">
                <a:latin typeface="Arial" panose="020B0604020202020204" pitchFamily="34" charset="0"/>
                <a:cs typeface="Arial" panose="020B0604020202020204" pitchFamily="34" charset="0"/>
              </a:rPr>
            </a:br>
            <a:r>
              <a:rPr lang="lv-LV" sz="6000" dirty="0"/>
              <a:t/>
            </a:r>
            <a:br>
              <a:rPr lang="lv-LV" sz="6000" dirty="0"/>
            </a:br>
            <a:r>
              <a:rPr lang="lv-LV" dirty="0"/>
              <a:t/>
            </a:r>
            <a:br>
              <a:rPr lang="lv-LV" dirty="0"/>
            </a:br>
            <a:endParaRPr lang="lv-LV" dirty="0"/>
          </a:p>
        </p:txBody>
      </p:sp>
    </p:spTree>
    <p:extLst>
      <p:ext uri="{BB962C8B-B14F-4D97-AF65-F5344CB8AC3E}">
        <p14:creationId xmlns:p14="http://schemas.microsoft.com/office/powerpoint/2010/main" val="3434992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035E2045-9DA5-44AC-BB8E-844F707B8453}"/>
              </a:ext>
            </a:extLst>
          </p:cNvPr>
          <p:cNvSpPr>
            <a:spLocks noGrp="1"/>
          </p:cNvSpPr>
          <p:nvPr>
            <p:ph type="title"/>
          </p:nvPr>
        </p:nvSpPr>
        <p:spPr>
          <a:xfrm>
            <a:off x="609600" y="274638"/>
            <a:ext cx="10972800" cy="401223"/>
          </a:xfrm>
        </p:spPr>
        <p:txBody>
          <a:bodyPr>
            <a:normAutofit fontScale="90000"/>
          </a:bodyPr>
          <a:lstStyle/>
          <a:p>
            <a:endParaRPr lang="lv-LV" dirty="0"/>
          </a:p>
        </p:txBody>
      </p:sp>
      <p:sp>
        <p:nvSpPr>
          <p:cNvPr id="3" name="Satura vietturis 2">
            <a:extLst>
              <a:ext uri="{FF2B5EF4-FFF2-40B4-BE49-F238E27FC236}">
                <a16:creationId xmlns:a16="http://schemas.microsoft.com/office/drawing/2014/main" xmlns="" id="{62025CF8-A072-477D-BEFF-28C90E6B41F0}"/>
              </a:ext>
            </a:extLst>
          </p:cNvPr>
          <p:cNvSpPr>
            <a:spLocks noGrp="1"/>
          </p:cNvSpPr>
          <p:nvPr>
            <p:ph idx="1"/>
          </p:nvPr>
        </p:nvSpPr>
        <p:spPr>
          <a:xfrm>
            <a:off x="609600" y="844826"/>
            <a:ext cx="10972800" cy="5337313"/>
          </a:xfrm>
        </p:spPr>
        <p:txBody>
          <a:bodyPr>
            <a:noAutofit/>
          </a:bodyPr>
          <a:lstStyle/>
          <a:p>
            <a:r>
              <a:rPr lang="lv-LV" sz="2400" dirty="0">
                <a:solidFill>
                  <a:srgbClr val="333333"/>
                </a:solidFill>
                <a:latin typeface="Arial" panose="020B0604020202020204" pitchFamily="34" charset="0"/>
                <a:cs typeface="Arial" panose="020B0604020202020204" pitchFamily="34" charset="0"/>
              </a:rPr>
              <a:t>Noslēgtās vienošanās esam sareģistrējuši un sagatavojuši savu Datu bāzi ar audžuģimenēm, kuras dzīvo mūsu sadarbības novados;</a:t>
            </a:r>
          </a:p>
          <a:p>
            <a:endParaRPr lang="lv-LV" sz="2400" dirty="0">
              <a:solidFill>
                <a:srgbClr val="333333"/>
              </a:solidFill>
              <a:latin typeface="Arial" panose="020B0604020202020204" pitchFamily="34" charset="0"/>
              <a:cs typeface="Arial" panose="020B0604020202020204" pitchFamily="34" charset="0"/>
            </a:endParaRPr>
          </a:p>
          <a:p>
            <a:r>
              <a:rPr lang="lv-LV" sz="2400" dirty="0">
                <a:solidFill>
                  <a:srgbClr val="333333"/>
                </a:solidFill>
                <a:latin typeface="Arial" panose="020B0604020202020204" pitchFamily="34" charset="0"/>
                <a:cs typeface="Arial" panose="020B0604020202020204" pitchFamily="34" charset="0"/>
              </a:rPr>
              <a:t>Esam veikuši anketēšanu, kuras ģimenes interesējas par iespēju specializēties. Datu bāze bija nepieciešama, (jo centriem nav pieeja nekādām kopējām datu bāzēm/sistēmām), lai apkopotu informāciju par audžuģimenēm.</a:t>
            </a:r>
          </a:p>
          <a:p>
            <a:endParaRPr lang="lv-LV" sz="2400" dirty="0">
              <a:solidFill>
                <a:srgbClr val="333333"/>
              </a:solidFill>
              <a:latin typeface="Arial" panose="020B0604020202020204" pitchFamily="34" charset="0"/>
              <a:cs typeface="Arial" panose="020B0604020202020204" pitchFamily="34" charset="0"/>
            </a:endParaRPr>
          </a:p>
          <a:p>
            <a:r>
              <a:rPr lang="lv-LV" sz="2400" dirty="0">
                <a:solidFill>
                  <a:srgbClr val="333333"/>
                </a:solidFill>
                <a:latin typeface="Arial" panose="020B0604020202020204" pitchFamily="34" charset="0"/>
                <a:cs typeface="Arial" panose="020B0604020202020204" pitchFamily="34" charset="0"/>
              </a:rPr>
              <a:t>Š.g. novembra beigās, decembrī tiks rīkota atsevišķa tikšanās tām audžuģimenēm, kuras interesējas par iespēju specializēties, lai jau precīzāk runātu par specializācijām, prasībām, kārtību, apmācību u.t.ml.</a:t>
            </a:r>
          </a:p>
          <a:p>
            <a:endParaRPr lang="lv-LV" sz="2400" dirty="0">
              <a:solidFill>
                <a:srgbClr val="333333"/>
              </a:solidFill>
              <a:latin typeface="Arial" panose="020B0604020202020204" pitchFamily="34" charset="0"/>
              <a:cs typeface="Arial" panose="020B0604020202020204" pitchFamily="34" charset="0"/>
            </a:endParaRPr>
          </a:p>
          <a:p>
            <a:r>
              <a:rPr lang="lv-LV" sz="2400" b="1" u="sng" dirty="0">
                <a:solidFill>
                  <a:srgbClr val="333333"/>
                </a:solidFill>
                <a:latin typeface="Arial" panose="020B0604020202020204" pitchFamily="34" charset="0"/>
                <a:cs typeface="Arial" panose="020B0604020202020204" pitchFamily="34" charset="0"/>
              </a:rPr>
              <a:t>Š.g. oktobra beigās tiks izplatīta informācija par centra oficiālo e-pastu un centra telefona nr. </a:t>
            </a:r>
            <a:r>
              <a:rPr lang="lv-LV" sz="2400" dirty="0">
                <a:solidFill>
                  <a:prstClr val="black"/>
                </a:solidFill>
                <a:latin typeface="Arial" panose="020B0604020202020204" pitchFamily="34" charset="0"/>
                <a:cs typeface="Arial" panose="020B0604020202020204" pitchFamily="34" charset="0"/>
              </a:rPr>
              <a:t/>
            </a:r>
            <a:br>
              <a:rPr lang="lv-LV" sz="2400" dirty="0">
                <a:solidFill>
                  <a:prstClr val="black"/>
                </a:solidFill>
                <a:latin typeface="Arial" panose="020B0604020202020204" pitchFamily="34" charset="0"/>
                <a:cs typeface="Arial" panose="020B0604020202020204" pitchFamily="34" charset="0"/>
              </a:rPr>
            </a:br>
            <a:endParaRPr lang="lv-LV"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134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2EE8F8DD-39AE-43EF-862B-1CE02E9D1F12}"/>
              </a:ext>
            </a:extLst>
          </p:cNvPr>
          <p:cNvSpPr>
            <a:spLocks noGrp="1"/>
          </p:cNvSpPr>
          <p:nvPr>
            <p:ph type="title"/>
          </p:nvPr>
        </p:nvSpPr>
        <p:spPr>
          <a:xfrm>
            <a:off x="609600" y="274638"/>
            <a:ext cx="10972800" cy="739153"/>
          </a:xfrm>
        </p:spPr>
        <p:txBody>
          <a:bodyPr>
            <a:normAutofit fontScale="90000"/>
          </a:bodyPr>
          <a:lstStyle/>
          <a:p>
            <a:endParaRPr lang="lv-LV" dirty="0"/>
          </a:p>
        </p:txBody>
      </p:sp>
      <p:sp>
        <p:nvSpPr>
          <p:cNvPr id="3" name="Satura vietturis 2">
            <a:extLst>
              <a:ext uri="{FF2B5EF4-FFF2-40B4-BE49-F238E27FC236}">
                <a16:creationId xmlns:a16="http://schemas.microsoft.com/office/drawing/2014/main" xmlns="" id="{C91DCAAE-5288-499D-991F-8C942D64993C}"/>
              </a:ext>
            </a:extLst>
          </p:cNvPr>
          <p:cNvSpPr>
            <a:spLocks noGrp="1"/>
          </p:cNvSpPr>
          <p:nvPr>
            <p:ph idx="1"/>
          </p:nvPr>
        </p:nvSpPr>
        <p:spPr>
          <a:xfrm>
            <a:off x="609600" y="1242392"/>
            <a:ext cx="10972800" cy="4883778"/>
          </a:xfrm>
        </p:spPr>
        <p:txBody>
          <a:bodyPr>
            <a:noAutofit/>
          </a:bodyPr>
          <a:lstStyle/>
          <a:p>
            <a:pPr marL="0" indent="0">
              <a:buNone/>
            </a:pPr>
            <a:r>
              <a:rPr lang="lv-LV" sz="2200" b="1" u="sng" dirty="0">
                <a:solidFill>
                  <a:srgbClr val="333333"/>
                </a:solidFill>
                <a:latin typeface="Arial" panose="020B0604020202020204" pitchFamily="34" charset="0"/>
                <a:cs typeface="Arial" panose="020B0604020202020204" pitchFamily="34" charset="0"/>
              </a:rPr>
              <a:t>2019.gads:</a:t>
            </a:r>
          </a:p>
          <a:p>
            <a:r>
              <a:rPr lang="lv-LV" sz="2200" dirty="0">
                <a:solidFill>
                  <a:srgbClr val="333333"/>
                </a:solidFill>
                <a:latin typeface="Arial" panose="020B0604020202020204" pitchFamily="34" charset="0"/>
                <a:cs typeface="Arial" panose="020B0604020202020204" pitchFamily="34" charset="0"/>
              </a:rPr>
              <a:t>2019.gada sākumā tiek plānota pirmā 8h pilnveides apmācība audžuģimenēm par jaunajiem Audžuģimeņu noteikumiem.</a:t>
            </a:r>
          </a:p>
          <a:p>
            <a:endParaRPr lang="lv-LV" sz="2200" dirty="0">
              <a:solidFill>
                <a:srgbClr val="333333"/>
              </a:solidFill>
              <a:latin typeface="Arial" panose="020B0604020202020204" pitchFamily="34" charset="0"/>
              <a:cs typeface="Arial" panose="020B0604020202020204" pitchFamily="34" charset="0"/>
            </a:endParaRPr>
          </a:p>
          <a:p>
            <a:r>
              <a:rPr lang="lv-LV" sz="2200" dirty="0">
                <a:solidFill>
                  <a:srgbClr val="333333"/>
                </a:solidFill>
                <a:latin typeface="Arial" panose="020B0604020202020204" pitchFamily="34" charset="0"/>
                <a:cs typeface="Arial" panose="020B0604020202020204" pitchFamily="34" charset="0"/>
              </a:rPr>
              <a:t>Varēsim uzsākt organizēt atbalsta grupas - atbalsta grupas varēsim organizēt ārpus Liepājas atbalsta punktos, esam jau vienojušies ar Aizputi, Skrundu, esam atvērti sarunām...</a:t>
            </a:r>
          </a:p>
          <a:p>
            <a:endParaRPr lang="lv-LV" sz="2200" dirty="0">
              <a:solidFill>
                <a:srgbClr val="333333"/>
              </a:solidFill>
              <a:latin typeface="Arial" panose="020B0604020202020204" pitchFamily="34" charset="0"/>
              <a:cs typeface="Arial" panose="020B0604020202020204" pitchFamily="34" charset="0"/>
            </a:endParaRPr>
          </a:p>
          <a:p>
            <a:r>
              <a:rPr lang="lv-LV" sz="2200" dirty="0">
                <a:solidFill>
                  <a:srgbClr val="333333"/>
                </a:solidFill>
                <a:latin typeface="Arial" panose="020B0604020202020204" pitchFamily="34" charset="0"/>
                <a:cs typeface="Arial" panose="020B0604020202020204" pitchFamily="34" charset="0"/>
              </a:rPr>
              <a:t>Pakāpeniski varēsim uzsākt nodrošināt psihologa konsultācijas aizbildņiem, adoptētājiem. Konsultācijas varēsim nodrošināt arī ārpus Liepājas atbalsta punktos!</a:t>
            </a:r>
          </a:p>
          <a:p>
            <a:endParaRPr lang="lv-LV" sz="2200" dirty="0">
              <a:solidFill>
                <a:prstClr val="black"/>
              </a:solidFill>
              <a:latin typeface="Arial" panose="020B0604020202020204" pitchFamily="34" charset="0"/>
              <a:cs typeface="Arial" panose="020B0604020202020204" pitchFamily="34" charset="0"/>
            </a:endParaRPr>
          </a:p>
          <a:p>
            <a:r>
              <a:rPr lang="lv-LV" sz="2200" dirty="0">
                <a:solidFill>
                  <a:prstClr val="black"/>
                </a:solidFill>
                <a:latin typeface="Arial" panose="020B0604020202020204" pitchFamily="34" charset="0"/>
                <a:cs typeface="Arial" panose="020B0604020202020204" pitchFamily="34" charset="0"/>
              </a:rPr>
              <a:t>Plānots uzsākt regulārus sarunu vakarus potenciālajām audžuģimenēm, </a:t>
            </a:r>
            <a:r>
              <a:rPr lang="lv-LV" sz="2200" dirty="0" err="1">
                <a:solidFill>
                  <a:prstClr val="black"/>
                </a:solidFill>
                <a:latin typeface="Arial" panose="020B0604020202020204" pitchFamily="34" charset="0"/>
                <a:cs typeface="Arial" panose="020B0604020202020204" pitchFamily="34" charset="0"/>
              </a:rPr>
              <a:t>viesģimenēm</a:t>
            </a:r>
            <a:r>
              <a:rPr lang="lv-LV" sz="2200" dirty="0">
                <a:solidFill>
                  <a:prstClr val="black"/>
                </a:solidFill>
                <a:latin typeface="Arial" panose="020B0604020202020204" pitchFamily="34" charset="0"/>
                <a:cs typeface="Arial" panose="020B0604020202020204" pitchFamily="34" charset="0"/>
              </a:rPr>
              <a:t>, aizbildņiem, adoptētājiem.</a:t>
            </a:r>
            <a:br>
              <a:rPr lang="lv-LV" sz="2200" dirty="0">
                <a:solidFill>
                  <a:prstClr val="black"/>
                </a:solidFill>
                <a:latin typeface="Arial" panose="020B0604020202020204" pitchFamily="34" charset="0"/>
                <a:cs typeface="Arial" panose="020B0604020202020204" pitchFamily="34" charset="0"/>
              </a:rPr>
            </a:br>
            <a:endParaRPr lang="lv-LV"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6288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BF8D84F3-5CC0-49DE-9CA9-834C829A5000}"/>
              </a:ext>
            </a:extLst>
          </p:cNvPr>
          <p:cNvSpPr>
            <a:spLocks noGrp="1"/>
          </p:cNvSpPr>
          <p:nvPr>
            <p:ph type="title"/>
          </p:nvPr>
        </p:nvSpPr>
        <p:spPr/>
        <p:txBody>
          <a:bodyPr/>
          <a:lstStyle/>
          <a:p>
            <a:endParaRPr lang="lv-LV"/>
          </a:p>
        </p:txBody>
      </p:sp>
      <p:pic>
        <p:nvPicPr>
          <p:cNvPr id="5" name="Satura vietturis 4">
            <a:extLst>
              <a:ext uri="{FF2B5EF4-FFF2-40B4-BE49-F238E27FC236}">
                <a16:creationId xmlns:a16="http://schemas.microsoft.com/office/drawing/2014/main" xmlns="" id="{E03CAC85-A3BB-4B1C-A326-10BE78C5626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2505" y="993913"/>
            <a:ext cx="3394472" cy="4525963"/>
          </a:xfrm>
        </p:spPr>
      </p:pic>
      <p:pic>
        <p:nvPicPr>
          <p:cNvPr id="6" name="Attēls 5">
            <a:extLst>
              <a:ext uri="{FF2B5EF4-FFF2-40B4-BE49-F238E27FC236}">
                <a16:creationId xmlns:a16="http://schemas.microsoft.com/office/drawing/2014/main" xmlns="" id="{069B32FC-3179-44E7-A9C7-4CCE8B0FB48F}"/>
              </a:ext>
            </a:extLst>
          </p:cNvPr>
          <p:cNvPicPr>
            <a:picLocks noChangeAspect="1"/>
          </p:cNvPicPr>
          <p:nvPr/>
        </p:nvPicPr>
        <p:blipFill>
          <a:blip r:embed="rId3"/>
          <a:stretch>
            <a:fillRect/>
          </a:stretch>
        </p:blipFill>
        <p:spPr>
          <a:xfrm>
            <a:off x="4779894" y="259038"/>
            <a:ext cx="4512365" cy="3384274"/>
          </a:xfrm>
          <a:prstGeom prst="rect">
            <a:avLst/>
          </a:prstGeom>
        </p:spPr>
      </p:pic>
      <p:pic>
        <p:nvPicPr>
          <p:cNvPr id="7" name="Attēls 6">
            <a:extLst>
              <a:ext uri="{FF2B5EF4-FFF2-40B4-BE49-F238E27FC236}">
                <a16:creationId xmlns:a16="http://schemas.microsoft.com/office/drawing/2014/main" xmlns="" id="{CA9A5C57-D6CE-462E-ADF3-94276B95FEF2}"/>
              </a:ext>
            </a:extLst>
          </p:cNvPr>
          <p:cNvPicPr>
            <a:picLocks noChangeAspect="1"/>
          </p:cNvPicPr>
          <p:nvPr/>
        </p:nvPicPr>
        <p:blipFill>
          <a:blip r:embed="rId4"/>
          <a:stretch>
            <a:fillRect/>
          </a:stretch>
        </p:blipFill>
        <p:spPr>
          <a:xfrm>
            <a:off x="4779894" y="3643312"/>
            <a:ext cx="3619498" cy="2714624"/>
          </a:xfrm>
          <a:prstGeom prst="rect">
            <a:avLst/>
          </a:prstGeom>
        </p:spPr>
      </p:pic>
      <p:pic>
        <p:nvPicPr>
          <p:cNvPr id="8" name="Attēls 7">
            <a:extLst>
              <a:ext uri="{FF2B5EF4-FFF2-40B4-BE49-F238E27FC236}">
                <a16:creationId xmlns:a16="http://schemas.microsoft.com/office/drawing/2014/main" xmlns="" id="{F679D950-F0E3-4FC1-ABFE-F5ECEEDA8672}"/>
              </a:ext>
            </a:extLst>
          </p:cNvPr>
          <p:cNvPicPr>
            <a:picLocks noChangeAspect="1"/>
          </p:cNvPicPr>
          <p:nvPr/>
        </p:nvPicPr>
        <p:blipFill>
          <a:blip r:embed="rId5"/>
          <a:stretch>
            <a:fillRect/>
          </a:stretch>
        </p:blipFill>
        <p:spPr>
          <a:xfrm>
            <a:off x="8150087" y="2181914"/>
            <a:ext cx="3432313" cy="2574235"/>
          </a:xfrm>
          <a:prstGeom prst="rect">
            <a:avLst/>
          </a:prstGeom>
        </p:spPr>
      </p:pic>
    </p:spTree>
    <p:extLst>
      <p:ext uri="{BB962C8B-B14F-4D97-AF65-F5344CB8AC3E}">
        <p14:creationId xmlns:p14="http://schemas.microsoft.com/office/powerpoint/2010/main" val="3855705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a:extLst>
              <a:ext uri="{FF2B5EF4-FFF2-40B4-BE49-F238E27FC236}">
                <a16:creationId xmlns:a16="http://schemas.microsoft.com/office/drawing/2014/main" xmlns="" id="{A30FFB0E-00EE-4C57-8A0A-F2ABE2BF32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0643" y="768125"/>
            <a:ext cx="7095665" cy="5321749"/>
          </a:xfrm>
        </p:spPr>
      </p:pic>
      <p:pic>
        <p:nvPicPr>
          <p:cNvPr id="6" name="Attēls 5">
            <a:extLst>
              <a:ext uri="{FF2B5EF4-FFF2-40B4-BE49-F238E27FC236}">
                <a16:creationId xmlns:a16="http://schemas.microsoft.com/office/drawing/2014/main" xmlns="" id="{BE2E27EE-3E0A-46A2-A4B8-F0F7C8C88C81}"/>
              </a:ext>
            </a:extLst>
          </p:cNvPr>
          <p:cNvPicPr>
            <a:picLocks noChangeAspect="1"/>
          </p:cNvPicPr>
          <p:nvPr/>
        </p:nvPicPr>
        <p:blipFill>
          <a:blip r:embed="rId3"/>
          <a:stretch>
            <a:fillRect/>
          </a:stretch>
        </p:blipFill>
        <p:spPr>
          <a:xfrm>
            <a:off x="977347" y="1610140"/>
            <a:ext cx="2902225" cy="2176669"/>
          </a:xfrm>
          <a:prstGeom prst="rect">
            <a:avLst/>
          </a:prstGeom>
        </p:spPr>
      </p:pic>
      <p:pic>
        <p:nvPicPr>
          <p:cNvPr id="7" name="Attēls 6">
            <a:extLst>
              <a:ext uri="{FF2B5EF4-FFF2-40B4-BE49-F238E27FC236}">
                <a16:creationId xmlns:a16="http://schemas.microsoft.com/office/drawing/2014/main" xmlns="" id="{51596734-E849-47E3-B981-45BEAD31FFAE}"/>
              </a:ext>
            </a:extLst>
          </p:cNvPr>
          <p:cNvPicPr>
            <a:picLocks noChangeAspect="1"/>
          </p:cNvPicPr>
          <p:nvPr/>
        </p:nvPicPr>
        <p:blipFill>
          <a:blip r:embed="rId4"/>
          <a:stretch>
            <a:fillRect/>
          </a:stretch>
        </p:blipFill>
        <p:spPr>
          <a:xfrm>
            <a:off x="679173" y="3935896"/>
            <a:ext cx="3498575" cy="2623931"/>
          </a:xfrm>
          <a:prstGeom prst="rect">
            <a:avLst/>
          </a:prstGeom>
        </p:spPr>
      </p:pic>
    </p:spTree>
    <p:extLst>
      <p:ext uri="{BB962C8B-B14F-4D97-AF65-F5344CB8AC3E}">
        <p14:creationId xmlns:p14="http://schemas.microsoft.com/office/powerpoint/2010/main" val="3233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7FC0F99B-F98F-4D42-BEC1-72E3C4558B61}"/>
              </a:ext>
            </a:extLst>
          </p:cNvPr>
          <p:cNvSpPr>
            <a:spLocks noGrp="1"/>
          </p:cNvSpPr>
          <p:nvPr>
            <p:ph type="title"/>
          </p:nvPr>
        </p:nvSpPr>
        <p:spPr/>
        <p:txBody>
          <a:bodyPr/>
          <a:lstStyle/>
          <a:p>
            <a:endParaRPr lang="lv-LV"/>
          </a:p>
        </p:txBody>
      </p:sp>
      <p:pic>
        <p:nvPicPr>
          <p:cNvPr id="4" name="Satura vietturis 3">
            <a:extLst>
              <a:ext uri="{FF2B5EF4-FFF2-40B4-BE49-F238E27FC236}">
                <a16:creationId xmlns:a16="http://schemas.microsoft.com/office/drawing/2014/main" xmlns="" id="{3DE52B97-D327-4ECB-82C8-834EFA1E0702}"/>
              </a:ext>
            </a:extLst>
          </p:cNvPr>
          <p:cNvPicPr>
            <a:picLocks noGrp="1" noChangeAspect="1"/>
          </p:cNvPicPr>
          <p:nvPr>
            <p:ph idx="1"/>
          </p:nvPr>
        </p:nvPicPr>
        <p:blipFill>
          <a:blip r:embed="rId2"/>
          <a:stretch>
            <a:fillRect/>
          </a:stretch>
        </p:blipFill>
        <p:spPr>
          <a:xfrm>
            <a:off x="751186" y="1510749"/>
            <a:ext cx="3988904" cy="2991678"/>
          </a:xfrm>
          <a:prstGeom prst="rect">
            <a:avLst/>
          </a:prstGeom>
        </p:spPr>
      </p:pic>
      <p:pic>
        <p:nvPicPr>
          <p:cNvPr id="5" name="Attēls 4">
            <a:extLst>
              <a:ext uri="{FF2B5EF4-FFF2-40B4-BE49-F238E27FC236}">
                <a16:creationId xmlns:a16="http://schemas.microsoft.com/office/drawing/2014/main" xmlns="" id="{E2DE4487-C2BD-471E-9ECF-4D2D3B4A081B}"/>
              </a:ext>
            </a:extLst>
          </p:cNvPr>
          <p:cNvPicPr>
            <a:picLocks noChangeAspect="1"/>
          </p:cNvPicPr>
          <p:nvPr/>
        </p:nvPicPr>
        <p:blipFill>
          <a:blip r:embed="rId3"/>
          <a:stretch>
            <a:fillRect/>
          </a:stretch>
        </p:blipFill>
        <p:spPr>
          <a:xfrm>
            <a:off x="4853746" y="1463538"/>
            <a:ext cx="4250635" cy="3187976"/>
          </a:xfrm>
          <a:prstGeom prst="rect">
            <a:avLst/>
          </a:prstGeom>
        </p:spPr>
      </p:pic>
      <p:pic>
        <p:nvPicPr>
          <p:cNvPr id="6" name="Attēls 5">
            <a:extLst>
              <a:ext uri="{FF2B5EF4-FFF2-40B4-BE49-F238E27FC236}">
                <a16:creationId xmlns:a16="http://schemas.microsoft.com/office/drawing/2014/main" xmlns="" id="{BDC01043-3AC6-4D99-B440-6DF293742F40}"/>
              </a:ext>
            </a:extLst>
          </p:cNvPr>
          <p:cNvPicPr>
            <a:picLocks noChangeAspect="1"/>
          </p:cNvPicPr>
          <p:nvPr/>
        </p:nvPicPr>
        <p:blipFill>
          <a:blip r:embed="rId4"/>
          <a:stretch>
            <a:fillRect/>
          </a:stretch>
        </p:blipFill>
        <p:spPr>
          <a:xfrm>
            <a:off x="2117034" y="4742138"/>
            <a:ext cx="2454965" cy="1841224"/>
          </a:xfrm>
          <a:prstGeom prst="rect">
            <a:avLst/>
          </a:prstGeom>
        </p:spPr>
      </p:pic>
    </p:spTree>
    <p:extLst>
      <p:ext uri="{BB962C8B-B14F-4D97-AF65-F5344CB8AC3E}">
        <p14:creationId xmlns:p14="http://schemas.microsoft.com/office/powerpoint/2010/main" val="272137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DF64B8CB-95D1-4512-ADA7-B8E329A3023A}"/>
              </a:ext>
            </a:extLst>
          </p:cNvPr>
          <p:cNvSpPr>
            <a:spLocks noGrp="1"/>
          </p:cNvSpPr>
          <p:nvPr>
            <p:ph type="title"/>
          </p:nvPr>
        </p:nvSpPr>
        <p:spPr/>
        <p:txBody>
          <a:bodyPr/>
          <a:lstStyle/>
          <a:p>
            <a:endParaRPr lang="lv-LV"/>
          </a:p>
        </p:txBody>
      </p:sp>
      <p:pic>
        <p:nvPicPr>
          <p:cNvPr id="5" name="Satura vietturis 4">
            <a:extLst>
              <a:ext uri="{FF2B5EF4-FFF2-40B4-BE49-F238E27FC236}">
                <a16:creationId xmlns:a16="http://schemas.microsoft.com/office/drawing/2014/main" xmlns="" id="{6D5114CD-F82D-459B-BA7C-8B89BF844C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2144" y="503756"/>
            <a:ext cx="7364021" cy="5523016"/>
          </a:xfrm>
        </p:spPr>
      </p:pic>
      <p:pic>
        <p:nvPicPr>
          <p:cNvPr id="8" name="Attēls 7">
            <a:extLst>
              <a:ext uri="{FF2B5EF4-FFF2-40B4-BE49-F238E27FC236}">
                <a16:creationId xmlns:a16="http://schemas.microsoft.com/office/drawing/2014/main" xmlns="" id="{41570D22-97B0-4D70-AAC0-E60FD0D7FF8A}"/>
              </a:ext>
            </a:extLst>
          </p:cNvPr>
          <p:cNvPicPr>
            <a:picLocks noChangeAspect="1"/>
          </p:cNvPicPr>
          <p:nvPr/>
        </p:nvPicPr>
        <p:blipFill>
          <a:blip r:embed="rId3"/>
          <a:stretch>
            <a:fillRect/>
          </a:stretch>
        </p:blipFill>
        <p:spPr>
          <a:xfrm rot="5400000">
            <a:off x="624921" y="2673250"/>
            <a:ext cx="4310270" cy="3232703"/>
          </a:xfrm>
          <a:prstGeom prst="rect">
            <a:avLst/>
          </a:prstGeom>
        </p:spPr>
      </p:pic>
    </p:spTree>
    <p:extLst>
      <p:ext uri="{BB962C8B-B14F-4D97-AF65-F5344CB8AC3E}">
        <p14:creationId xmlns:p14="http://schemas.microsoft.com/office/powerpoint/2010/main" val="651306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74B96003-3BA8-401D-813B-C96C84FF43BB}"/>
              </a:ext>
            </a:extLst>
          </p:cNvPr>
          <p:cNvSpPr>
            <a:spLocks noGrp="1"/>
          </p:cNvSpPr>
          <p:nvPr>
            <p:ph type="title"/>
          </p:nvPr>
        </p:nvSpPr>
        <p:spPr/>
        <p:txBody>
          <a:bodyPr/>
          <a:lstStyle/>
          <a:p>
            <a:endParaRPr lang="lv-LV"/>
          </a:p>
        </p:txBody>
      </p:sp>
      <p:pic>
        <p:nvPicPr>
          <p:cNvPr id="5" name="Satura vietturis 4">
            <a:extLst>
              <a:ext uri="{FF2B5EF4-FFF2-40B4-BE49-F238E27FC236}">
                <a16:creationId xmlns:a16="http://schemas.microsoft.com/office/drawing/2014/main" xmlns="" id="{9A389125-AAEB-46FC-9C3B-AF94B427C6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893478" y="1639965"/>
            <a:ext cx="4525963" cy="3394472"/>
          </a:xfrm>
        </p:spPr>
      </p:pic>
      <p:pic>
        <p:nvPicPr>
          <p:cNvPr id="7" name="Attēls 6">
            <a:extLst>
              <a:ext uri="{FF2B5EF4-FFF2-40B4-BE49-F238E27FC236}">
                <a16:creationId xmlns:a16="http://schemas.microsoft.com/office/drawing/2014/main" xmlns="" id="{D966B6B4-7027-4653-B779-B85652D8A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381000"/>
            <a:ext cx="5349461" cy="4012096"/>
          </a:xfrm>
          <a:prstGeom prst="rect">
            <a:avLst/>
          </a:prstGeom>
        </p:spPr>
      </p:pic>
      <p:pic>
        <p:nvPicPr>
          <p:cNvPr id="9" name="Attēls 8">
            <a:extLst>
              <a:ext uri="{FF2B5EF4-FFF2-40B4-BE49-F238E27FC236}">
                <a16:creationId xmlns:a16="http://schemas.microsoft.com/office/drawing/2014/main" xmlns="" id="{6A864AC4-7B10-4FB1-9032-FFC156A72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77479" y="4618570"/>
            <a:ext cx="2307365" cy="1730524"/>
          </a:xfrm>
          <a:prstGeom prst="rect">
            <a:avLst/>
          </a:prstGeom>
        </p:spPr>
      </p:pic>
      <p:pic>
        <p:nvPicPr>
          <p:cNvPr id="10" name="Attēls 9">
            <a:extLst>
              <a:ext uri="{FF2B5EF4-FFF2-40B4-BE49-F238E27FC236}">
                <a16:creationId xmlns:a16="http://schemas.microsoft.com/office/drawing/2014/main" xmlns="" id="{CC5FD39B-0854-4B81-889E-C249E2266F7B}"/>
              </a:ext>
            </a:extLst>
          </p:cNvPr>
          <p:cNvPicPr>
            <a:picLocks noChangeAspect="1"/>
          </p:cNvPicPr>
          <p:nvPr/>
        </p:nvPicPr>
        <p:blipFill>
          <a:blip r:embed="rId5"/>
          <a:stretch>
            <a:fillRect/>
          </a:stretch>
        </p:blipFill>
        <p:spPr>
          <a:xfrm rot="5400000">
            <a:off x="2657598" y="4575570"/>
            <a:ext cx="2316162" cy="1737121"/>
          </a:xfrm>
          <a:prstGeom prst="rect">
            <a:avLst/>
          </a:prstGeom>
        </p:spPr>
      </p:pic>
      <p:pic>
        <p:nvPicPr>
          <p:cNvPr id="11" name="Attēls 10">
            <a:extLst>
              <a:ext uri="{FF2B5EF4-FFF2-40B4-BE49-F238E27FC236}">
                <a16:creationId xmlns:a16="http://schemas.microsoft.com/office/drawing/2014/main" xmlns="" id="{77946A77-D9A3-42F0-B0E7-B2EE45E99565}"/>
              </a:ext>
            </a:extLst>
          </p:cNvPr>
          <p:cNvPicPr>
            <a:picLocks noChangeAspect="1"/>
          </p:cNvPicPr>
          <p:nvPr/>
        </p:nvPicPr>
        <p:blipFill>
          <a:blip r:embed="rId6"/>
          <a:stretch>
            <a:fillRect/>
          </a:stretch>
        </p:blipFill>
        <p:spPr>
          <a:xfrm rot="5400000">
            <a:off x="4792259" y="4610872"/>
            <a:ext cx="2316163" cy="1737123"/>
          </a:xfrm>
          <a:prstGeom prst="rect">
            <a:avLst/>
          </a:prstGeom>
        </p:spPr>
      </p:pic>
    </p:spTree>
    <p:extLst>
      <p:ext uri="{BB962C8B-B14F-4D97-AF65-F5344CB8AC3E}">
        <p14:creationId xmlns:p14="http://schemas.microsoft.com/office/powerpoint/2010/main" val="919075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xmlns="" id="{98F8718D-1A21-490B-9321-A124E2C1A627}"/>
              </a:ext>
            </a:extLst>
          </p:cNvPr>
          <p:cNvSpPr>
            <a:spLocks noGrp="1"/>
          </p:cNvSpPr>
          <p:nvPr>
            <p:ph idx="1"/>
          </p:nvPr>
        </p:nvSpPr>
        <p:spPr>
          <a:xfrm>
            <a:off x="609600" y="1073426"/>
            <a:ext cx="10972800" cy="6013173"/>
          </a:xfrm>
        </p:spPr>
        <p:txBody>
          <a:bodyPr>
            <a:noAutofit/>
          </a:bodyPr>
          <a:lstStyle/>
          <a:p>
            <a:pPr marL="0" indent="0">
              <a:buNone/>
            </a:pPr>
            <a:r>
              <a:rPr lang="lv-LV" sz="2000" b="1" u="sng" dirty="0">
                <a:solidFill>
                  <a:srgbClr val="333333"/>
                </a:solidFill>
                <a:latin typeface="ProximaNova"/>
              </a:rPr>
              <a:t>Speciālisti jau šobrīd: </a:t>
            </a:r>
          </a:p>
          <a:p>
            <a:r>
              <a:rPr lang="lv-LV" sz="2000" dirty="0">
                <a:solidFill>
                  <a:srgbClr val="333333"/>
                </a:solidFill>
                <a:latin typeface="ProximaNova"/>
              </a:rPr>
              <a:t>No š.g. oktobra pēdējās nedēļas darbu uzsāks atbalsta centra "Liepāja" sociālais darbinieks Ineta </a:t>
            </a:r>
            <a:r>
              <a:rPr lang="lv-LV" sz="2000" dirty="0" err="1">
                <a:solidFill>
                  <a:srgbClr val="333333"/>
                </a:solidFill>
                <a:latin typeface="ProximaNova"/>
              </a:rPr>
              <a:t>Jaunskalže</a:t>
            </a:r>
            <a:r>
              <a:rPr lang="lv-LV" sz="2000" dirty="0">
                <a:solidFill>
                  <a:srgbClr val="333333"/>
                </a:solidFill>
                <a:latin typeface="ProximaNova"/>
              </a:rPr>
              <a:t> - darbinieka pirmie uzdevumi būs tikties ar tām audžuģimenēm, ar kurām noslēgtas vienošanās un kurās ir tikko ievietots bērns/bērni - sniegt pirmo konsultāciju, pārrunājot situāciju, sastādīt atbalsta plānu ģimenei/bērnam. </a:t>
            </a:r>
          </a:p>
          <a:p>
            <a:r>
              <a:rPr lang="lv-LV" sz="2000" dirty="0">
                <a:solidFill>
                  <a:srgbClr val="333333"/>
                </a:solidFill>
                <a:latin typeface="ProximaNova"/>
              </a:rPr>
              <a:t>Šobrīd strādājām pie veidlapu izveides. </a:t>
            </a:r>
          </a:p>
          <a:p>
            <a:r>
              <a:rPr lang="lv-LV" sz="2000" dirty="0" err="1">
                <a:solidFill>
                  <a:srgbClr val="333333"/>
                </a:solidFill>
                <a:latin typeface="ProximaNova"/>
              </a:rPr>
              <a:t>Soc.darbinieks</a:t>
            </a:r>
            <a:r>
              <a:rPr lang="lv-LV" sz="2000" dirty="0">
                <a:solidFill>
                  <a:srgbClr val="333333"/>
                </a:solidFill>
                <a:latin typeface="ProximaNova"/>
              </a:rPr>
              <a:t> pakāpeniski iepazīsies ar visām audžuģimenē, ar kurām ir noslēgtas vienošanās, lai sadarbībā ar ģimeni sastādītu atbalsta/attīstības plānu.</a:t>
            </a:r>
          </a:p>
          <a:p>
            <a:r>
              <a:rPr lang="lv-LV" sz="2000" dirty="0">
                <a:solidFill>
                  <a:srgbClr val="333333"/>
                </a:solidFill>
                <a:latin typeface="ProximaNova"/>
              </a:rPr>
              <a:t>No š.g. oktobra centram piesaistītais psihologs var sākt izvērtēt topošas audžuģimenes (ja tādas rodas) un sniegt atzinumu bāriņtiesām. Ja ir kāda ģimene, kas ir interesējusies - varam šo ģimeni/personu konsultēt, veikt skaidrojošo darbu, motivēt, veikt izpēti u.tml.</a:t>
            </a:r>
          </a:p>
          <a:p>
            <a:r>
              <a:rPr lang="lv-LV" sz="2000" dirty="0">
                <a:solidFill>
                  <a:srgbClr val="333333"/>
                </a:solidFill>
                <a:latin typeface="ProximaNova"/>
              </a:rPr>
              <a:t>Varam pašvaldībās organizēt sarunu vakarus cilvēkiem, kurus interesē kļūt par audžuģimeni, aizbildni, adoptētāju, </a:t>
            </a:r>
            <a:r>
              <a:rPr lang="lv-LV" sz="2000" dirty="0" err="1">
                <a:solidFill>
                  <a:srgbClr val="333333"/>
                </a:solidFill>
                <a:latin typeface="ProximaNova"/>
              </a:rPr>
              <a:t>viesģimeni</a:t>
            </a:r>
            <a:r>
              <a:rPr lang="lv-LV" sz="2000" dirty="0">
                <a:solidFill>
                  <a:srgbClr val="333333"/>
                </a:solidFill>
                <a:latin typeface="ProximaNova"/>
              </a:rPr>
              <a:t>, līdzdarboties vēlas audžuģimeņu biedrība "Estere". </a:t>
            </a:r>
          </a:p>
          <a:p>
            <a:r>
              <a:rPr lang="lv-LV" sz="2000" dirty="0">
                <a:solidFill>
                  <a:srgbClr val="333333"/>
                </a:solidFill>
                <a:latin typeface="ProximaNova"/>
              </a:rPr>
              <a:t>Tiek komplektēta nākamā audžuģimeņu apmācības grupa Liepājā – 2018.gada janvārī</a:t>
            </a:r>
          </a:p>
          <a:p>
            <a:pPr marL="0" indent="0">
              <a:buNone/>
            </a:pPr>
            <a:r>
              <a:rPr lang="lv-LV" sz="2000" dirty="0">
                <a:solidFill>
                  <a:prstClr val="black"/>
                </a:solidFill>
              </a:rPr>
              <a:t/>
            </a:r>
            <a:br>
              <a:rPr lang="lv-LV" sz="2000" dirty="0">
                <a:solidFill>
                  <a:prstClr val="black"/>
                </a:solidFill>
              </a:rPr>
            </a:br>
            <a:endParaRPr lang="lv-LV" sz="2000" dirty="0"/>
          </a:p>
        </p:txBody>
      </p:sp>
    </p:spTree>
    <p:extLst>
      <p:ext uri="{BB962C8B-B14F-4D97-AF65-F5344CB8AC3E}">
        <p14:creationId xmlns:p14="http://schemas.microsoft.com/office/powerpoint/2010/main" val="2990248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813" y="685801"/>
            <a:ext cx="8026449" cy="522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047614" y="76200"/>
            <a:ext cx="4414283" cy="646331"/>
          </a:xfrm>
          <a:prstGeom prst="rect">
            <a:avLst/>
          </a:prstGeom>
          <a:noFill/>
        </p:spPr>
        <p:txBody>
          <a:bodyPr wrap="square" rtlCol="0">
            <a:spAutoFit/>
          </a:bodyPr>
          <a:lstStyle/>
          <a:p>
            <a:r>
              <a:rPr lang="lv-LV" dirty="0">
                <a:solidFill>
                  <a:prstClr val="black"/>
                </a:solidFill>
                <a:latin typeface="Calibri"/>
              </a:rPr>
              <a:t>Sociālo pakalpojumu aģentūra nodrošina</a:t>
            </a:r>
          </a:p>
          <a:p>
            <a:r>
              <a:rPr lang="lv-LV" dirty="0">
                <a:solidFill>
                  <a:prstClr val="black"/>
                </a:solidFill>
                <a:latin typeface="Calibri"/>
              </a:rPr>
              <a:t>Valsts programmas atbalsta punkti</a:t>
            </a:r>
          </a:p>
        </p:txBody>
      </p:sp>
      <p:sp>
        <p:nvSpPr>
          <p:cNvPr id="4" name="TextBox 3"/>
          <p:cNvSpPr txBox="1"/>
          <p:nvPr/>
        </p:nvSpPr>
        <p:spPr>
          <a:xfrm>
            <a:off x="3276600" y="5445026"/>
            <a:ext cx="3581400" cy="923330"/>
          </a:xfrm>
          <a:prstGeom prst="rect">
            <a:avLst/>
          </a:prstGeom>
          <a:noFill/>
        </p:spPr>
        <p:txBody>
          <a:bodyPr wrap="square" rtlCol="0">
            <a:spAutoFit/>
          </a:bodyPr>
          <a:lstStyle/>
          <a:p>
            <a:r>
              <a:rPr lang="lv-LV" b="1" dirty="0">
                <a:solidFill>
                  <a:srgbClr val="7030A0"/>
                </a:solidFill>
                <a:latin typeface="Calibri"/>
              </a:rPr>
              <a:t>P</a:t>
            </a:r>
            <a:r>
              <a:rPr lang="lv-LV" dirty="0">
                <a:solidFill>
                  <a:prstClr val="black"/>
                </a:solidFill>
                <a:latin typeface="Calibri"/>
              </a:rPr>
              <a:t>- psihologa konsultācijas;</a:t>
            </a:r>
          </a:p>
          <a:p>
            <a:r>
              <a:rPr lang="lv-LV" b="1" dirty="0">
                <a:solidFill>
                  <a:srgbClr val="9BBB59"/>
                </a:solidFill>
                <a:latin typeface="Calibri"/>
              </a:rPr>
              <a:t>A/gr</a:t>
            </a:r>
            <a:r>
              <a:rPr lang="lv-LV" dirty="0">
                <a:solidFill>
                  <a:prstClr val="black"/>
                </a:solidFill>
                <a:latin typeface="Calibri"/>
              </a:rPr>
              <a:t> – atbalsta grupas;</a:t>
            </a:r>
          </a:p>
          <a:p>
            <a:r>
              <a:rPr lang="lv-LV" b="1" dirty="0">
                <a:solidFill>
                  <a:srgbClr val="C00000"/>
                </a:solidFill>
                <a:latin typeface="Calibri"/>
              </a:rPr>
              <a:t>AP</a:t>
            </a:r>
            <a:r>
              <a:rPr lang="lv-LV" dirty="0">
                <a:solidFill>
                  <a:prstClr val="black"/>
                </a:solidFill>
                <a:latin typeface="Calibri"/>
              </a:rPr>
              <a:t>- apmācību grupas.</a:t>
            </a:r>
          </a:p>
        </p:txBody>
      </p:sp>
    </p:spTree>
    <p:extLst>
      <p:ext uri="{BB962C8B-B14F-4D97-AF65-F5344CB8AC3E}">
        <p14:creationId xmlns:p14="http://schemas.microsoft.com/office/powerpoint/2010/main" val="1383035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50CA1CB6-7D4E-49A5-942A-B9D8FEDB8868}"/>
              </a:ext>
            </a:extLst>
          </p:cNvPr>
          <p:cNvSpPr>
            <a:spLocks noGrp="1"/>
          </p:cNvSpPr>
          <p:nvPr>
            <p:ph type="title"/>
          </p:nvPr>
        </p:nvSpPr>
        <p:spPr>
          <a:xfrm>
            <a:off x="798443" y="1646238"/>
            <a:ext cx="10972800" cy="1143000"/>
          </a:xfrm>
        </p:spPr>
        <p:txBody>
          <a:bodyPr/>
          <a:lstStyle/>
          <a:p>
            <a:r>
              <a:rPr lang="lv-LV" dirty="0"/>
              <a:t>Paldies par uzmanību!</a:t>
            </a:r>
          </a:p>
        </p:txBody>
      </p:sp>
    </p:spTree>
    <p:extLst>
      <p:ext uri="{BB962C8B-B14F-4D97-AF65-F5344CB8AC3E}">
        <p14:creationId xmlns:p14="http://schemas.microsoft.com/office/powerpoint/2010/main" val="2604569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884238"/>
          </a:xfrm>
        </p:spPr>
        <p:txBody>
          <a:bodyPr>
            <a:normAutofit fontScale="90000"/>
          </a:bodyPr>
          <a:lstStyle/>
          <a:p>
            <a:r>
              <a:rPr lang="lv-LV" sz="2800" dirty="0">
                <a:solidFill>
                  <a:schemeClr val="tx2"/>
                </a:solidFill>
                <a:latin typeface="Gagalin"/>
              </a:rPr>
              <a:t>SOCIĀLO PAKALPOJUMU AĢENTŪRAS  STRUKTŪRA (PIRMSĀKUMSI 2003.GADS)</a:t>
            </a:r>
          </a:p>
        </p:txBody>
      </p:sp>
      <p:graphicFrame>
        <p:nvGraphicFramePr>
          <p:cNvPr id="6" name="Content Placeholder 5"/>
          <p:cNvGraphicFramePr>
            <a:graphicFrameLocks noGrp="1"/>
          </p:cNvGraphicFramePr>
          <p:nvPr>
            <p:ph idx="1"/>
            <p:extLst/>
          </p:nvPr>
        </p:nvGraphicFramePr>
        <p:xfrm>
          <a:off x="2135560" y="148478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own Arrow 6"/>
          <p:cNvSpPr/>
          <p:nvPr/>
        </p:nvSpPr>
        <p:spPr>
          <a:xfrm>
            <a:off x="5867400" y="4916338"/>
            <a:ext cx="838200" cy="11430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lv-LV">
              <a:solidFill>
                <a:prstClr val="black"/>
              </a:solidFill>
              <a:latin typeface="Calibri"/>
            </a:endParaRPr>
          </a:p>
        </p:txBody>
      </p:sp>
    </p:spTree>
    <p:extLst>
      <p:ext uri="{BB962C8B-B14F-4D97-AF65-F5344CB8AC3E}">
        <p14:creationId xmlns:p14="http://schemas.microsoft.com/office/powerpoint/2010/main" val="2112551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1800" dirty="0">
                <a:latin typeface="Arial" panose="020B0604020202020204" pitchFamily="34" charset="0"/>
                <a:cs typeface="Arial" panose="020B0604020202020204" pitchFamily="34" charset="0"/>
              </a:rPr>
              <a:t>NODIBINĀJUMS «SOCIĀLO PAKALPOJUMU AĢENTŪRA» REĢISTRĒTIE ĀRPUSĢIMENES APRŪPES ATBALSTA CENTRI LATVIJĀ</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11093052"/>
              </p:ext>
            </p:extLst>
          </p:nvPr>
        </p:nvGraphicFramePr>
        <p:xfrm>
          <a:off x="1133061" y="184205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878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0CA97A44-A4C7-4131-9199-F3C44C05E4F1}"/>
              </a:ext>
            </a:extLst>
          </p:cNvPr>
          <p:cNvSpPr>
            <a:spLocks noGrp="1"/>
          </p:cNvSpPr>
          <p:nvPr>
            <p:ph type="title"/>
          </p:nvPr>
        </p:nvSpPr>
        <p:spPr>
          <a:xfrm>
            <a:off x="609600" y="692081"/>
            <a:ext cx="10972800" cy="1143000"/>
          </a:xfrm>
        </p:spPr>
        <p:txBody>
          <a:bodyPr>
            <a:normAutofit fontScale="90000"/>
          </a:bodyPr>
          <a:lstStyle/>
          <a:p>
            <a:r>
              <a:rPr lang="lv-LV" dirty="0"/>
              <a:t>Sociālo pakalpojumu aģentūra Kurzemē, Liepājā – pašvaldību finansēti pakalpojumi:</a:t>
            </a:r>
          </a:p>
        </p:txBody>
      </p:sp>
      <p:graphicFrame>
        <p:nvGraphicFramePr>
          <p:cNvPr id="5" name="Satura vietturis 4">
            <a:extLst>
              <a:ext uri="{FF2B5EF4-FFF2-40B4-BE49-F238E27FC236}">
                <a16:creationId xmlns:a16="http://schemas.microsoft.com/office/drawing/2014/main" xmlns="" id="{20CD0416-8AE9-44E3-B6D6-590565DF6254}"/>
              </a:ext>
            </a:extLst>
          </p:cNvPr>
          <p:cNvGraphicFramePr>
            <a:graphicFrameLocks noGrp="1"/>
          </p:cNvGraphicFramePr>
          <p:nvPr>
            <p:ph idx="1"/>
            <p:extLst>
              <p:ext uri="{D42A27DB-BD31-4B8C-83A1-F6EECF244321}">
                <p14:modId xmlns:p14="http://schemas.microsoft.com/office/powerpoint/2010/main" val="2751430220"/>
              </p:ext>
            </p:extLst>
          </p:nvPr>
        </p:nvGraphicFramePr>
        <p:xfrm>
          <a:off x="868018" y="2136913"/>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579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3D1E570B-D5CF-4CCC-9207-FA965115636F}"/>
              </a:ext>
            </a:extLst>
          </p:cNvPr>
          <p:cNvSpPr>
            <a:spLocks noGrp="1"/>
          </p:cNvSpPr>
          <p:nvPr>
            <p:ph type="title"/>
          </p:nvPr>
        </p:nvSpPr>
        <p:spPr>
          <a:xfrm>
            <a:off x="609600" y="274638"/>
            <a:ext cx="10972800" cy="1484588"/>
          </a:xfrm>
        </p:spPr>
        <p:txBody>
          <a:bodyPr>
            <a:normAutofit/>
          </a:bodyPr>
          <a:lstStyle/>
          <a:p>
            <a:pPr lvl="0">
              <a:spcBef>
                <a:spcPct val="20000"/>
              </a:spcBef>
            </a:pPr>
            <a:r>
              <a:rPr lang="lv-LV" sz="2400" b="1" dirty="0">
                <a:solidFill>
                  <a:prstClr val="black"/>
                </a:solidFill>
                <a:latin typeface="Arial" panose="020B0604020202020204" pitchFamily="34" charset="0"/>
                <a:ea typeface="+mn-ea"/>
                <a:cs typeface="Arial" panose="020B0604020202020204" pitchFamily="34" charset="0"/>
              </a:rPr>
              <a:t>No 2017.gada darbojas audžuģimeņu sociālā atbalsta programma Liepājā: </a:t>
            </a:r>
            <a:br>
              <a:rPr lang="lv-LV" sz="2400" b="1" dirty="0">
                <a:solidFill>
                  <a:prstClr val="black"/>
                </a:solidFill>
                <a:latin typeface="Arial" panose="020B0604020202020204" pitchFamily="34" charset="0"/>
                <a:ea typeface="+mn-ea"/>
                <a:cs typeface="Arial" panose="020B0604020202020204" pitchFamily="34" charset="0"/>
              </a:rPr>
            </a:br>
            <a:endParaRPr lang="lv-LV" sz="2400" b="1" dirty="0">
              <a:latin typeface="Arial" panose="020B0604020202020204" pitchFamily="34" charset="0"/>
              <a:cs typeface="Arial" panose="020B0604020202020204" pitchFamily="34" charset="0"/>
            </a:endParaRPr>
          </a:p>
        </p:txBody>
      </p:sp>
      <p:sp>
        <p:nvSpPr>
          <p:cNvPr id="3" name="Satura vietturis 2">
            <a:extLst>
              <a:ext uri="{FF2B5EF4-FFF2-40B4-BE49-F238E27FC236}">
                <a16:creationId xmlns:a16="http://schemas.microsoft.com/office/drawing/2014/main" xmlns="" id="{19CF2BE2-F971-41D6-B284-C5CFEF2DF72C}"/>
              </a:ext>
            </a:extLst>
          </p:cNvPr>
          <p:cNvSpPr>
            <a:spLocks noGrp="1"/>
          </p:cNvSpPr>
          <p:nvPr>
            <p:ph idx="1"/>
          </p:nvPr>
        </p:nvSpPr>
        <p:spPr>
          <a:xfrm>
            <a:off x="609600" y="1321904"/>
            <a:ext cx="10972800" cy="4804265"/>
          </a:xfrm>
        </p:spPr>
        <p:txBody>
          <a:bodyPr/>
          <a:lstStyle/>
          <a:p>
            <a:pPr marL="0" lvl="0" indent="0">
              <a:buNone/>
            </a:pPr>
            <a:r>
              <a:rPr lang="lv-LV" sz="2400" dirty="0">
                <a:solidFill>
                  <a:prstClr val="black"/>
                </a:solidFill>
              </a:rPr>
              <a:t>Strādā speciālisti: </a:t>
            </a:r>
          </a:p>
          <a:p>
            <a:pPr marL="0" lvl="0" indent="0">
              <a:buNone/>
            </a:pPr>
            <a:r>
              <a:rPr lang="lv-LV" sz="2400" dirty="0">
                <a:solidFill>
                  <a:prstClr val="black"/>
                </a:solidFill>
              </a:rPr>
              <a:t>sociālais darbinieks/koordinators; Speciālais pedagogs/</a:t>
            </a:r>
            <a:r>
              <a:rPr lang="lv-LV" sz="2400" dirty="0" err="1">
                <a:solidFill>
                  <a:prstClr val="black"/>
                </a:solidFill>
              </a:rPr>
              <a:t>montesori</a:t>
            </a:r>
            <a:r>
              <a:rPr lang="lv-LV" sz="2400" dirty="0">
                <a:solidFill>
                  <a:prstClr val="black"/>
                </a:solidFill>
              </a:rPr>
              <a:t> pedagogs; logopēds; fizioterapeits; bērnu psihiatrs; atbalsta grupa; asistēšana pie bioloģiskā vecāka un bērna tikšanās; psihoterapeiti; psihologi; smilšu spēles terapija.</a:t>
            </a:r>
          </a:p>
          <a:p>
            <a:endParaRPr lang="lv-LV" dirty="0"/>
          </a:p>
        </p:txBody>
      </p:sp>
      <p:pic>
        <p:nvPicPr>
          <p:cNvPr id="4" name="Attēls 3">
            <a:extLst>
              <a:ext uri="{FF2B5EF4-FFF2-40B4-BE49-F238E27FC236}">
                <a16:creationId xmlns:a16="http://schemas.microsoft.com/office/drawing/2014/main" xmlns="" id="{056DBB05-AC6A-4435-B875-39CC4AADA81A}"/>
              </a:ext>
            </a:extLst>
          </p:cNvPr>
          <p:cNvPicPr>
            <a:picLocks noChangeAspect="1"/>
          </p:cNvPicPr>
          <p:nvPr/>
        </p:nvPicPr>
        <p:blipFill>
          <a:blip r:embed="rId2"/>
          <a:stretch>
            <a:fillRect/>
          </a:stretch>
        </p:blipFill>
        <p:spPr>
          <a:xfrm>
            <a:off x="1533939" y="2902227"/>
            <a:ext cx="7096359" cy="3806686"/>
          </a:xfrm>
          <a:prstGeom prst="rect">
            <a:avLst/>
          </a:prstGeom>
        </p:spPr>
      </p:pic>
    </p:spTree>
    <p:extLst>
      <p:ext uri="{BB962C8B-B14F-4D97-AF65-F5344CB8AC3E}">
        <p14:creationId xmlns:p14="http://schemas.microsoft.com/office/powerpoint/2010/main" val="3389056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Sadarbība ar Liepājas pašvaldību</a:t>
            </a:r>
          </a:p>
        </p:txBody>
      </p:sp>
      <p:pic>
        <p:nvPicPr>
          <p:cNvPr id="2051" name="Picture 3" descr="C:\Users\ģimene\Desktop\infografiks-atbalsts-audzugimenem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01739"/>
            <a:ext cx="7696200" cy="5438648"/>
          </a:xfrm>
          <a:prstGeom prst="rect">
            <a:avLst/>
          </a:prstGeom>
          <a:noFill/>
          <a:extLst>
            <a:ext uri="{909E8E84-426E-40DD-AFC4-6F175D3DCCD1}">
              <a14:hiddenFill xmlns:a14="http://schemas.microsoft.com/office/drawing/2010/main">
                <a:solidFill>
                  <a:srgbClr val="FFFFFF"/>
                </a:solidFill>
              </a14:hiddenFill>
            </a:ext>
          </a:extLst>
        </p:spPr>
      </p:pic>
      <p:sp>
        <p:nvSpPr>
          <p:cNvPr id="6" name="Smiley Face 5"/>
          <p:cNvSpPr/>
          <p:nvPr/>
        </p:nvSpPr>
        <p:spPr>
          <a:xfrm>
            <a:off x="2357770" y="3352800"/>
            <a:ext cx="838200" cy="6858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prstClr val="white"/>
              </a:solidFill>
              <a:latin typeface="Calibri"/>
            </a:endParaRPr>
          </a:p>
        </p:txBody>
      </p:sp>
      <p:sp>
        <p:nvSpPr>
          <p:cNvPr id="7" name="Right Arrow 6"/>
          <p:cNvSpPr/>
          <p:nvPr/>
        </p:nvSpPr>
        <p:spPr>
          <a:xfrm>
            <a:off x="3195970" y="3695700"/>
            <a:ext cx="457200" cy="1905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prstClr val="white"/>
              </a:solidFill>
              <a:latin typeface="Calibri"/>
            </a:endParaRPr>
          </a:p>
        </p:txBody>
      </p:sp>
    </p:spTree>
    <p:extLst>
      <p:ext uri="{BB962C8B-B14F-4D97-AF65-F5344CB8AC3E}">
        <p14:creationId xmlns:p14="http://schemas.microsoft.com/office/powerpoint/2010/main" val="590674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40D1E920-68BD-4100-A4A3-0FE3A5F0B9B2}"/>
              </a:ext>
            </a:extLst>
          </p:cNvPr>
          <p:cNvSpPr>
            <a:spLocks noGrp="1"/>
          </p:cNvSpPr>
          <p:nvPr>
            <p:ph type="title"/>
          </p:nvPr>
        </p:nvSpPr>
        <p:spPr>
          <a:xfrm>
            <a:off x="699052" y="731831"/>
            <a:ext cx="10972800" cy="1143000"/>
          </a:xfrm>
        </p:spPr>
        <p:txBody>
          <a:bodyPr>
            <a:noAutofit/>
          </a:bodyPr>
          <a:lstStyle/>
          <a:p>
            <a:pPr lvl="0"/>
            <a:r>
              <a:rPr lang="lv-LV" sz="3600" dirty="0"/>
              <a:t>Kurzemes </a:t>
            </a:r>
            <a:r>
              <a:rPr lang="lv-LV" sz="3600" dirty="0" err="1"/>
              <a:t>ārpusģimenes</a:t>
            </a:r>
            <a:r>
              <a:rPr lang="lv-LV" sz="3600" dirty="0"/>
              <a:t> aprūpes atbalsta centrs «Liepāja» - valsts finansējums</a:t>
            </a:r>
            <a:br>
              <a:rPr lang="lv-LV" sz="3600" dirty="0"/>
            </a:br>
            <a:endParaRPr lang="lv-LV" sz="3600" dirty="0"/>
          </a:p>
        </p:txBody>
      </p:sp>
      <p:sp>
        <p:nvSpPr>
          <p:cNvPr id="3" name="Satura vietturis 2">
            <a:extLst>
              <a:ext uri="{FF2B5EF4-FFF2-40B4-BE49-F238E27FC236}">
                <a16:creationId xmlns:a16="http://schemas.microsoft.com/office/drawing/2014/main" xmlns="" id="{22A0A9CF-7D69-45AB-AD72-83709AF0C9C1}"/>
              </a:ext>
            </a:extLst>
          </p:cNvPr>
          <p:cNvSpPr>
            <a:spLocks noGrp="1"/>
          </p:cNvSpPr>
          <p:nvPr>
            <p:ph idx="1"/>
          </p:nvPr>
        </p:nvSpPr>
        <p:spPr>
          <a:xfrm>
            <a:off x="1123121" y="2027589"/>
            <a:ext cx="9621079" cy="4383151"/>
          </a:xfrm>
        </p:spPr>
        <p:txBody>
          <a:bodyPr>
            <a:normAutofit fontScale="70000" lnSpcReduction="20000"/>
          </a:bodyPr>
          <a:lstStyle/>
          <a:p>
            <a:pPr marL="0" indent="0">
              <a:buNone/>
            </a:pPr>
            <a:r>
              <a:rPr lang="lv-LV" dirty="0"/>
              <a:t>Uzsākta sadarbība ar sekojošām pašvaldībām un noslēgtas vienošanās ar pašvaldībās dzīvojošām audžuģimenēm:</a:t>
            </a:r>
          </a:p>
          <a:p>
            <a:r>
              <a:rPr lang="lv-LV" dirty="0"/>
              <a:t>Liepājas pilsēta;</a:t>
            </a:r>
          </a:p>
          <a:p>
            <a:r>
              <a:rPr lang="lv-LV" dirty="0"/>
              <a:t>Pāvilostas novads;</a:t>
            </a:r>
          </a:p>
          <a:p>
            <a:r>
              <a:rPr lang="lv-LV" dirty="0"/>
              <a:t>Aizputes novads;</a:t>
            </a:r>
          </a:p>
          <a:p>
            <a:r>
              <a:rPr lang="lv-LV" dirty="0"/>
              <a:t>Durbes novads;</a:t>
            </a:r>
          </a:p>
          <a:p>
            <a:r>
              <a:rPr lang="lv-LV" dirty="0"/>
              <a:t>Priekules novads;</a:t>
            </a:r>
          </a:p>
          <a:p>
            <a:r>
              <a:rPr lang="lv-LV" dirty="0"/>
              <a:t>Rucavas novads;</a:t>
            </a:r>
          </a:p>
          <a:p>
            <a:r>
              <a:rPr lang="lv-LV" dirty="0"/>
              <a:t>Nīcas novads;</a:t>
            </a:r>
          </a:p>
          <a:p>
            <a:r>
              <a:rPr lang="lv-LV" dirty="0"/>
              <a:t>Vaiņodes novads;</a:t>
            </a:r>
          </a:p>
          <a:p>
            <a:r>
              <a:rPr lang="lv-LV" dirty="0"/>
              <a:t>Grobiņas novads;</a:t>
            </a:r>
          </a:p>
          <a:p>
            <a:r>
              <a:rPr lang="lv-LV" dirty="0"/>
              <a:t>Skrundas novads.</a:t>
            </a:r>
          </a:p>
          <a:p>
            <a:pPr marL="0" indent="0">
              <a:buNone/>
            </a:pPr>
            <a:endParaRPr lang="lv-LV" dirty="0"/>
          </a:p>
          <a:p>
            <a:pPr marL="0" indent="0">
              <a:buNone/>
            </a:pPr>
            <a:endParaRPr lang="lv-LV" dirty="0"/>
          </a:p>
        </p:txBody>
      </p:sp>
    </p:spTree>
    <p:extLst>
      <p:ext uri="{BB962C8B-B14F-4D97-AF65-F5344CB8AC3E}">
        <p14:creationId xmlns:p14="http://schemas.microsoft.com/office/powerpoint/2010/main" val="257730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890</Words>
  <Application>Microsoft Office PowerPoint</Application>
  <PresentationFormat>Widescreen</PresentationFormat>
  <Paragraphs>165</Paragraphs>
  <Slides>30</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Gagalin</vt:lpstr>
      <vt:lpstr>Myriad Pro</vt:lpstr>
      <vt:lpstr>ProximaNova</vt:lpstr>
      <vt:lpstr>Verdana</vt:lpstr>
      <vt:lpstr>Wingdings</vt:lpstr>
      <vt:lpstr>Office Theme</vt:lpstr>
      <vt:lpstr>3_Office Theme</vt:lpstr>
      <vt:lpstr> Kurzemes reģiona Ārpusģimenes aprūpes atbalsta centrs «Liepāja»  Guna Krēgere-Medne Brīvības iela 9, Liepāja, LV-3401 mob.tel.29110236  </vt:lpstr>
      <vt:lpstr> SPA «Valsts programma bērna un ģimenes stāvokļa uzlabošanai- 2018.gadā» </vt:lpstr>
      <vt:lpstr>PowerPoint Presentation</vt:lpstr>
      <vt:lpstr>SOCIĀLO PAKALPOJUMU AĢENTŪRAS  STRUKTŪRA (PIRMSĀKUMSI 2003.GADS)</vt:lpstr>
      <vt:lpstr>NODIBINĀJUMS «SOCIĀLO PAKALPOJUMU AĢENTŪRA» REĢISTRĒTIE ĀRPUSĢIMENES APRŪPES ATBALSTA CENTRI LATVIJĀ</vt:lpstr>
      <vt:lpstr>Sociālo pakalpojumu aģentūra Kurzemē, Liepājā – pašvaldību finansēti pakalpojumi:</vt:lpstr>
      <vt:lpstr>No 2017.gada darbojas audžuģimeņu sociālā atbalsta programma Liepājā:  </vt:lpstr>
      <vt:lpstr>Sadarbība ar Liepājas pašvaldību</vt:lpstr>
      <vt:lpstr>Kurzemes ārpusģimenes aprūpes atbalsta centrs «Liepāja» - valsts finansējums </vt:lpstr>
      <vt:lpstr>Valsts pakalpojumu grozs</vt:lpstr>
      <vt:lpstr>Atbalsta centrs nodrošina:</vt:lpstr>
      <vt:lpstr>SPECIALIZĒTAJĀM AUDŽUĢIMENĒM  AC papildus nodrošina:</vt:lpstr>
      <vt:lpstr>Bērna un audžuģimeņu atbalsta sistēmas iesaistītās institūcijas un to mijiedarbība</vt:lpstr>
      <vt:lpstr>               VALSTS PAKALPOJUMA GROZS </vt:lpstr>
      <vt:lpstr>Kampaņa - LIEPĀJĀ</vt:lpstr>
      <vt:lpstr> Turpinās kampaņa- IZAUGT ĢIMENĒ</vt:lpstr>
      <vt:lpstr>JAUNO AUDŽUĢIMEŅU APMĀCĪBA «5 SOĻU INTERAKTĪVĀ APMĀČIBAS PROGRAMMA» 50h, 16h prakse Izstrādājuši Latvijas profesionāļu komanda</vt:lpstr>
      <vt:lpstr>INFORMĀCIJAI:</vt:lpstr>
      <vt:lpstr>Adrese: Brīvības iela 9, Liepāja</vt:lpstr>
      <vt:lpstr>Brīvības iela 9, Liepāja, LV-3401</vt:lpstr>
      <vt:lpstr>Darbības uzsākšana, veiktie soļi: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Paldies par uzmanību!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Kurzemes reģiona Ārpusģimenes aprūpes atbalsta centrs «Liepāja»  Brīvības iela 9, Liepāja, LV-3401 mob.tel.29110236</dc:title>
  <dc:creator>Guna Kregere-Medne</dc:creator>
  <cp:lastModifiedBy>Kristīne Mickēviča</cp:lastModifiedBy>
  <cp:revision>30</cp:revision>
  <dcterms:created xsi:type="dcterms:W3CDTF">2018-10-18T04:28:45Z</dcterms:created>
  <dcterms:modified xsi:type="dcterms:W3CDTF">2018-12-06T11:24:29Z</dcterms:modified>
</cp:coreProperties>
</file>