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3" r:id="rId3"/>
  </p:sldMasterIdLst>
  <p:notesMasterIdLst>
    <p:notesMasterId r:id="rId18"/>
  </p:notesMasterIdLst>
  <p:sldIdLst>
    <p:sldId id="261" r:id="rId4"/>
    <p:sldId id="1260" r:id="rId5"/>
    <p:sldId id="1254" r:id="rId6"/>
    <p:sldId id="1262" r:id="rId7"/>
    <p:sldId id="1256" r:id="rId8"/>
    <p:sldId id="1252" r:id="rId9"/>
    <p:sldId id="1263" r:id="rId10"/>
    <p:sldId id="1242" r:id="rId11"/>
    <p:sldId id="1251" r:id="rId12"/>
    <p:sldId id="1244" r:id="rId13"/>
    <p:sldId id="1248" r:id="rId14"/>
    <p:sldId id="1243" r:id="rId15"/>
    <p:sldId id="257" r:id="rId16"/>
    <p:sldId id="1259" r:id="rId17"/>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3DEEDB-3926-4381-9297-B1362B07C6CA}" v="515" dt="2023-12-18T14:28:19.5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2" d="100"/>
          <a:sy n="52" d="100"/>
        </p:scale>
        <p:origin x="113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C1AF3C-5C4F-447C-8D02-9C010439773F}" type="doc">
      <dgm:prSet loTypeId="urn:microsoft.com/office/officeart/2005/8/layout/default" loCatId="list" qsTypeId="urn:microsoft.com/office/officeart/2005/8/quickstyle/simple3" qsCatId="simple" csTypeId="urn:microsoft.com/office/officeart/2005/8/colors/accent2_5" csCatId="accent2"/>
      <dgm:spPr/>
      <dgm:t>
        <a:bodyPr/>
        <a:lstStyle/>
        <a:p>
          <a:endParaRPr lang="lv-LV"/>
        </a:p>
      </dgm:t>
    </dgm:pt>
    <dgm:pt modelId="{034A6A89-92B5-4ED6-AAF0-FF4F3484821E}">
      <dgm:prSet/>
      <dgm:spPr/>
      <dgm:t>
        <a:bodyPr/>
        <a:lstStyle/>
        <a:p>
          <a:r>
            <a:rPr lang="lv-LV" b="0" i="0" baseline="0" dirty="0">
              <a:latin typeface="Verdana" panose="020B0604030504040204" pitchFamily="34" charset="0"/>
              <a:ea typeface="Verdana" panose="020B0604030504040204" pitchFamily="34" charset="0"/>
              <a:cs typeface="Times New Roman" panose="02020603050405020304" pitchFamily="18" charset="0"/>
            </a:rPr>
            <a:t>Saņemot no valsts budžeta apmaksātus veselības aprūpes pakalpojumus, persona veic pacienta līdzmaksājumu, piemēram, par ģimenes ārsta apmeklējumu 2€, par speciālista apmeklējumu 4€, par ārstēšanos slimnīcā 10 €</a:t>
          </a:r>
          <a:endParaRPr lang="lv-LV" dirty="0">
            <a:latin typeface="Verdana" panose="020B0604030504040204" pitchFamily="34" charset="0"/>
            <a:ea typeface="Verdana" panose="020B0604030504040204" pitchFamily="34" charset="0"/>
            <a:cs typeface="Times New Roman" panose="02020603050405020304" pitchFamily="18" charset="0"/>
          </a:endParaRPr>
        </a:p>
      </dgm:t>
    </dgm:pt>
    <dgm:pt modelId="{F0448F64-759C-484B-AC3D-8DA325E8601F}" type="parTrans" cxnId="{376C5084-9C0C-494E-986D-CA2DA8A7F462}">
      <dgm:prSet/>
      <dgm:spPr/>
      <dgm:t>
        <a:bodyPr/>
        <a:lstStyle/>
        <a:p>
          <a:endParaRPr lang="lv-LV">
            <a:latin typeface="Verdana" panose="020B0604030504040204" pitchFamily="34" charset="0"/>
            <a:ea typeface="Verdana" panose="020B0604030504040204" pitchFamily="34" charset="0"/>
            <a:cs typeface="Times New Roman" panose="02020603050405020304" pitchFamily="18" charset="0"/>
          </a:endParaRPr>
        </a:p>
      </dgm:t>
    </dgm:pt>
    <dgm:pt modelId="{2E9E9C21-1E76-4350-988D-4FBBB51CD2B7}" type="sibTrans" cxnId="{376C5084-9C0C-494E-986D-CA2DA8A7F462}">
      <dgm:prSet/>
      <dgm:spPr/>
      <dgm:t>
        <a:bodyPr/>
        <a:lstStyle/>
        <a:p>
          <a:endParaRPr lang="lv-LV">
            <a:latin typeface="Verdana" panose="020B0604030504040204" pitchFamily="34" charset="0"/>
            <a:ea typeface="Verdana" panose="020B0604030504040204" pitchFamily="34" charset="0"/>
            <a:cs typeface="Times New Roman" panose="02020603050405020304" pitchFamily="18" charset="0"/>
          </a:endParaRPr>
        </a:p>
      </dgm:t>
    </dgm:pt>
    <dgm:pt modelId="{373A0C0B-EA2A-49B0-8576-3ACF7488A068}">
      <dgm:prSet/>
      <dgm:spPr/>
      <dgm:t>
        <a:bodyPr/>
        <a:lstStyle/>
        <a:p>
          <a:r>
            <a:rPr lang="lv-LV" b="0" i="0" baseline="0" dirty="0">
              <a:latin typeface="Verdana" panose="020B0604030504040204" pitchFamily="34" charset="0"/>
              <a:ea typeface="Verdana" panose="020B0604030504040204" pitchFamily="34" charset="0"/>
              <a:cs typeface="Times New Roman" panose="02020603050405020304" pitchFamily="18" charset="0"/>
            </a:rPr>
            <a:t>Kopējais pacienta līdzmaksājuma apmērs par katru </a:t>
          </a:r>
          <a:r>
            <a:rPr lang="lv-LV" b="0" i="0" baseline="0" dirty="0" err="1">
              <a:latin typeface="Verdana" panose="020B0604030504040204" pitchFamily="34" charset="0"/>
              <a:ea typeface="Verdana" panose="020B0604030504040204" pitchFamily="34" charset="0"/>
              <a:cs typeface="Times New Roman" panose="02020603050405020304" pitchFamily="18" charset="0"/>
            </a:rPr>
            <a:t>stacionēšanas</a:t>
          </a:r>
          <a:r>
            <a:rPr lang="lv-LV" b="0" i="0" baseline="0" dirty="0">
              <a:latin typeface="Verdana" panose="020B0604030504040204" pitchFamily="34" charset="0"/>
              <a:ea typeface="Verdana" panose="020B0604030504040204" pitchFamily="34" charset="0"/>
              <a:cs typeface="Times New Roman" panose="02020603050405020304" pitchFamily="18" charset="0"/>
            </a:rPr>
            <a:t> reizi vienā stacionārajā ārstniecības iestādē nedrīkst pārsniegt 355,00 €</a:t>
          </a:r>
          <a:endParaRPr lang="lv-LV" dirty="0">
            <a:latin typeface="Verdana" panose="020B0604030504040204" pitchFamily="34" charset="0"/>
            <a:ea typeface="Verdana" panose="020B0604030504040204" pitchFamily="34" charset="0"/>
            <a:cs typeface="Times New Roman" panose="02020603050405020304" pitchFamily="18" charset="0"/>
          </a:endParaRPr>
        </a:p>
      </dgm:t>
    </dgm:pt>
    <dgm:pt modelId="{81B7209D-3065-4FF2-A666-D892454C2BD6}" type="parTrans" cxnId="{DAF7DA9E-9737-43EF-9E53-719668F3A9C9}">
      <dgm:prSet/>
      <dgm:spPr/>
      <dgm:t>
        <a:bodyPr/>
        <a:lstStyle/>
        <a:p>
          <a:endParaRPr lang="lv-LV">
            <a:latin typeface="Verdana" panose="020B0604030504040204" pitchFamily="34" charset="0"/>
            <a:ea typeface="Verdana" panose="020B0604030504040204" pitchFamily="34" charset="0"/>
            <a:cs typeface="Times New Roman" panose="02020603050405020304" pitchFamily="18" charset="0"/>
          </a:endParaRPr>
        </a:p>
      </dgm:t>
    </dgm:pt>
    <dgm:pt modelId="{4D0B2D0B-0DBF-45D6-9880-CB5FF8FE441D}" type="sibTrans" cxnId="{DAF7DA9E-9737-43EF-9E53-719668F3A9C9}">
      <dgm:prSet/>
      <dgm:spPr/>
      <dgm:t>
        <a:bodyPr/>
        <a:lstStyle/>
        <a:p>
          <a:endParaRPr lang="lv-LV">
            <a:latin typeface="Verdana" panose="020B0604030504040204" pitchFamily="34" charset="0"/>
            <a:ea typeface="Verdana" panose="020B0604030504040204" pitchFamily="34" charset="0"/>
            <a:cs typeface="Times New Roman" panose="02020603050405020304" pitchFamily="18" charset="0"/>
          </a:endParaRPr>
        </a:p>
      </dgm:t>
    </dgm:pt>
    <dgm:pt modelId="{D038DB42-DBE6-45DC-877D-FD10E787381E}">
      <dgm:prSet/>
      <dgm:spPr/>
      <dgm:t>
        <a:bodyPr/>
        <a:lstStyle/>
        <a:p>
          <a:r>
            <a:rPr lang="lv-LV" b="0" i="0" baseline="0" dirty="0">
              <a:latin typeface="Verdana" panose="020B0604030504040204" pitchFamily="34" charset="0"/>
              <a:ea typeface="Verdana" panose="020B0604030504040204" pitchFamily="34" charset="0"/>
              <a:cs typeface="Times New Roman" panose="02020603050405020304" pitchFamily="18" charset="0"/>
            </a:rPr>
            <a:t>Pacienta līdzmaksājumu summa par kalendāra gadā saņemtajiem ambulatorajiem un stacionārajiem veselības aprūpes pakalpojumiem nedrīkst pārsniegt 570,00 €</a:t>
          </a:r>
          <a:endParaRPr lang="lv-LV" dirty="0">
            <a:latin typeface="Verdana" panose="020B0604030504040204" pitchFamily="34" charset="0"/>
            <a:ea typeface="Verdana" panose="020B0604030504040204" pitchFamily="34" charset="0"/>
            <a:cs typeface="Times New Roman" panose="02020603050405020304" pitchFamily="18" charset="0"/>
          </a:endParaRPr>
        </a:p>
      </dgm:t>
    </dgm:pt>
    <dgm:pt modelId="{41A1C81E-0C84-412A-8CA0-CF534F8390D8}" type="parTrans" cxnId="{67E1A181-7F80-4825-AA0E-336845853675}">
      <dgm:prSet/>
      <dgm:spPr/>
      <dgm:t>
        <a:bodyPr/>
        <a:lstStyle/>
        <a:p>
          <a:endParaRPr lang="lv-LV">
            <a:latin typeface="Verdana" panose="020B0604030504040204" pitchFamily="34" charset="0"/>
            <a:ea typeface="Verdana" panose="020B0604030504040204" pitchFamily="34" charset="0"/>
            <a:cs typeface="Times New Roman" panose="02020603050405020304" pitchFamily="18" charset="0"/>
          </a:endParaRPr>
        </a:p>
      </dgm:t>
    </dgm:pt>
    <dgm:pt modelId="{AA79EFC9-1F9F-4112-B2D8-20CA6A2BD658}" type="sibTrans" cxnId="{67E1A181-7F80-4825-AA0E-336845853675}">
      <dgm:prSet/>
      <dgm:spPr/>
      <dgm:t>
        <a:bodyPr/>
        <a:lstStyle/>
        <a:p>
          <a:endParaRPr lang="lv-LV">
            <a:latin typeface="Verdana" panose="020B0604030504040204" pitchFamily="34" charset="0"/>
            <a:ea typeface="Verdana" panose="020B0604030504040204" pitchFamily="34" charset="0"/>
            <a:cs typeface="Times New Roman" panose="02020603050405020304" pitchFamily="18" charset="0"/>
          </a:endParaRPr>
        </a:p>
      </dgm:t>
    </dgm:pt>
    <dgm:pt modelId="{AF301BC9-2F3E-4513-86D9-5875BCAB832F}">
      <dgm:prSet/>
      <dgm:spPr/>
      <dgm:t>
        <a:bodyPr/>
        <a:lstStyle/>
        <a:p>
          <a:r>
            <a:rPr lang="lv-LV" b="0" i="0" baseline="0" dirty="0">
              <a:latin typeface="Verdana" panose="020B0604030504040204" pitchFamily="34" charset="0"/>
              <a:ea typeface="Verdana" panose="020B0604030504040204" pitchFamily="34" charset="0"/>
              <a:cs typeface="Times New Roman" panose="02020603050405020304" pitchFamily="18" charset="0"/>
            </a:rPr>
            <a:t>No pacienta līdzmaksājuma atbrīvotas vairākas iedzīvotāju grupas, tajā skaitā bērni, personas ar I un </a:t>
          </a:r>
          <a:r>
            <a:rPr lang="lv-LV" b="1" i="0" baseline="0" dirty="0">
              <a:latin typeface="Verdana" panose="020B0604030504040204" pitchFamily="34" charset="0"/>
              <a:ea typeface="Verdana" panose="020B0604030504040204" pitchFamily="34" charset="0"/>
              <a:cs typeface="Times New Roman" panose="02020603050405020304" pitchFamily="18" charset="0"/>
            </a:rPr>
            <a:t>II grupas </a:t>
          </a:r>
          <a:r>
            <a:rPr lang="lv-LV" b="0" i="0" baseline="0" dirty="0">
              <a:latin typeface="Verdana" panose="020B0604030504040204" pitchFamily="34" charset="0"/>
              <a:ea typeface="Verdana" panose="020B0604030504040204" pitchFamily="34" charset="0"/>
              <a:cs typeface="Times New Roman" panose="02020603050405020304" pitchFamily="18" charset="0"/>
            </a:rPr>
            <a:t>invaliditāti, </a:t>
          </a:r>
          <a:endParaRPr lang="lv-LV" dirty="0">
            <a:latin typeface="Verdana" panose="020B0604030504040204" pitchFamily="34" charset="0"/>
            <a:ea typeface="Verdana" panose="020B0604030504040204" pitchFamily="34" charset="0"/>
            <a:cs typeface="Times New Roman" panose="02020603050405020304" pitchFamily="18" charset="0"/>
          </a:endParaRPr>
        </a:p>
      </dgm:t>
    </dgm:pt>
    <dgm:pt modelId="{8D6144B2-AB2C-4889-9D66-05C56053BA59}" type="parTrans" cxnId="{938DD58A-B99F-469C-9FCB-E74E8260A4A0}">
      <dgm:prSet/>
      <dgm:spPr/>
      <dgm:t>
        <a:bodyPr/>
        <a:lstStyle/>
        <a:p>
          <a:endParaRPr lang="lv-LV">
            <a:latin typeface="Verdana" panose="020B0604030504040204" pitchFamily="34" charset="0"/>
            <a:ea typeface="Verdana" panose="020B0604030504040204" pitchFamily="34" charset="0"/>
            <a:cs typeface="Times New Roman" panose="02020603050405020304" pitchFamily="18" charset="0"/>
          </a:endParaRPr>
        </a:p>
      </dgm:t>
    </dgm:pt>
    <dgm:pt modelId="{D053EE30-1721-4E27-BCAC-79327D9C60F1}" type="sibTrans" cxnId="{938DD58A-B99F-469C-9FCB-E74E8260A4A0}">
      <dgm:prSet/>
      <dgm:spPr/>
      <dgm:t>
        <a:bodyPr/>
        <a:lstStyle/>
        <a:p>
          <a:endParaRPr lang="lv-LV">
            <a:latin typeface="Verdana" panose="020B0604030504040204" pitchFamily="34" charset="0"/>
            <a:ea typeface="Verdana" panose="020B0604030504040204" pitchFamily="34" charset="0"/>
            <a:cs typeface="Times New Roman" panose="02020603050405020304" pitchFamily="18" charset="0"/>
          </a:endParaRPr>
        </a:p>
      </dgm:t>
    </dgm:pt>
    <dgm:pt modelId="{DA7A9A38-227C-4451-BEF0-FC6BC35C1EB4}" type="pres">
      <dgm:prSet presAssocID="{C9C1AF3C-5C4F-447C-8D02-9C010439773F}" presName="diagram" presStyleCnt="0">
        <dgm:presLayoutVars>
          <dgm:dir/>
          <dgm:resizeHandles val="exact"/>
        </dgm:presLayoutVars>
      </dgm:prSet>
      <dgm:spPr/>
    </dgm:pt>
    <dgm:pt modelId="{F2652916-9CDE-4E8C-854A-F656EC522D0A}" type="pres">
      <dgm:prSet presAssocID="{034A6A89-92B5-4ED6-AAF0-FF4F3484821E}" presName="node" presStyleLbl="node1" presStyleIdx="0" presStyleCnt="4">
        <dgm:presLayoutVars>
          <dgm:bulletEnabled val="1"/>
        </dgm:presLayoutVars>
      </dgm:prSet>
      <dgm:spPr/>
    </dgm:pt>
    <dgm:pt modelId="{5A0EC76E-E79D-493E-AE5F-E3A280270E1D}" type="pres">
      <dgm:prSet presAssocID="{2E9E9C21-1E76-4350-988D-4FBBB51CD2B7}" presName="sibTrans" presStyleCnt="0"/>
      <dgm:spPr/>
    </dgm:pt>
    <dgm:pt modelId="{8F854AC3-58E7-471D-B235-B61ADFC91BEC}" type="pres">
      <dgm:prSet presAssocID="{373A0C0B-EA2A-49B0-8576-3ACF7488A068}" presName="node" presStyleLbl="node1" presStyleIdx="1" presStyleCnt="4">
        <dgm:presLayoutVars>
          <dgm:bulletEnabled val="1"/>
        </dgm:presLayoutVars>
      </dgm:prSet>
      <dgm:spPr/>
    </dgm:pt>
    <dgm:pt modelId="{F11C18BA-3A86-48C7-975B-72BF8F2FE109}" type="pres">
      <dgm:prSet presAssocID="{4D0B2D0B-0DBF-45D6-9880-CB5FF8FE441D}" presName="sibTrans" presStyleCnt="0"/>
      <dgm:spPr/>
    </dgm:pt>
    <dgm:pt modelId="{AFDAB6B6-5CDD-45D5-9DEF-F87A75DB4796}" type="pres">
      <dgm:prSet presAssocID="{D038DB42-DBE6-45DC-877D-FD10E787381E}" presName="node" presStyleLbl="node1" presStyleIdx="2" presStyleCnt="4">
        <dgm:presLayoutVars>
          <dgm:bulletEnabled val="1"/>
        </dgm:presLayoutVars>
      </dgm:prSet>
      <dgm:spPr/>
    </dgm:pt>
    <dgm:pt modelId="{A2287A10-05E3-45FE-8442-27BD223FBFF0}" type="pres">
      <dgm:prSet presAssocID="{AA79EFC9-1F9F-4112-B2D8-20CA6A2BD658}" presName="sibTrans" presStyleCnt="0"/>
      <dgm:spPr/>
    </dgm:pt>
    <dgm:pt modelId="{E17669BC-86A7-4C3F-8819-E89E75844A81}" type="pres">
      <dgm:prSet presAssocID="{AF301BC9-2F3E-4513-86D9-5875BCAB832F}" presName="node" presStyleLbl="node1" presStyleIdx="3" presStyleCnt="4">
        <dgm:presLayoutVars>
          <dgm:bulletEnabled val="1"/>
        </dgm:presLayoutVars>
      </dgm:prSet>
      <dgm:spPr/>
    </dgm:pt>
  </dgm:ptLst>
  <dgm:cxnLst>
    <dgm:cxn modelId="{93575E66-9773-4B9F-8F72-061CBE4731EB}" type="presOf" srcId="{373A0C0B-EA2A-49B0-8576-3ACF7488A068}" destId="{8F854AC3-58E7-471D-B235-B61ADFC91BEC}" srcOrd="0" destOrd="0" presId="urn:microsoft.com/office/officeart/2005/8/layout/default"/>
    <dgm:cxn modelId="{67E1A181-7F80-4825-AA0E-336845853675}" srcId="{C9C1AF3C-5C4F-447C-8D02-9C010439773F}" destId="{D038DB42-DBE6-45DC-877D-FD10E787381E}" srcOrd="2" destOrd="0" parTransId="{41A1C81E-0C84-412A-8CA0-CF534F8390D8}" sibTransId="{AA79EFC9-1F9F-4112-B2D8-20CA6A2BD658}"/>
    <dgm:cxn modelId="{84C9E281-9705-4911-925E-64A81305FF41}" type="presOf" srcId="{034A6A89-92B5-4ED6-AAF0-FF4F3484821E}" destId="{F2652916-9CDE-4E8C-854A-F656EC522D0A}" srcOrd="0" destOrd="0" presId="urn:microsoft.com/office/officeart/2005/8/layout/default"/>
    <dgm:cxn modelId="{376C5084-9C0C-494E-986D-CA2DA8A7F462}" srcId="{C9C1AF3C-5C4F-447C-8D02-9C010439773F}" destId="{034A6A89-92B5-4ED6-AAF0-FF4F3484821E}" srcOrd="0" destOrd="0" parTransId="{F0448F64-759C-484B-AC3D-8DA325E8601F}" sibTransId="{2E9E9C21-1E76-4350-988D-4FBBB51CD2B7}"/>
    <dgm:cxn modelId="{938DD58A-B99F-469C-9FCB-E74E8260A4A0}" srcId="{C9C1AF3C-5C4F-447C-8D02-9C010439773F}" destId="{AF301BC9-2F3E-4513-86D9-5875BCAB832F}" srcOrd="3" destOrd="0" parTransId="{8D6144B2-AB2C-4889-9D66-05C56053BA59}" sibTransId="{D053EE30-1721-4E27-BCAC-79327D9C60F1}"/>
    <dgm:cxn modelId="{75AE989D-E2E0-4CD8-A2AB-6B278FD7E14A}" type="presOf" srcId="{C9C1AF3C-5C4F-447C-8D02-9C010439773F}" destId="{DA7A9A38-227C-4451-BEF0-FC6BC35C1EB4}" srcOrd="0" destOrd="0" presId="urn:microsoft.com/office/officeart/2005/8/layout/default"/>
    <dgm:cxn modelId="{DAF7DA9E-9737-43EF-9E53-719668F3A9C9}" srcId="{C9C1AF3C-5C4F-447C-8D02-9C010439773F}" destId="{373A0C0B-EA2A-49B0-8576-3ACF7488A068}" srcOrd="1" destOrd="0" parTransId="{81B7209D-3065-4FF2-A666-D892454C2BD6}" sibTransId="{4D0B2D0B-0DBF-45D6-9880-CB5FF8FE441D}"/>
    <dgm:cxn modelId="{6511BAA0-8660-4196-B811-4FDCCF4BE6A5}" type="presOf" srcId="{AF301BC9-2F3E-4513-86D9-5875BCAB832F}" destId="{E17669BC-86A7-4C3F-8819-E89E75844A81}" srcOrd="0" destOrd="0" presId="urn:microsoft.com/office/officeart/2005/8/layout/default"/>
    <dgm:cxn modelId="{E9FC81FC-C77A-4111-BDFD-49999E59A334}" type="presOf" srcId="{D038DB42-DBE6-45DC-877D-FD10E787381E}" destId="{AFDAB6B6-5CDD-45D5-9DEF-F87A75DB4796}" srcOrd="0" destOrd="0" presId="urn:microsoft.com/office/officeart/2005/8/layout/default"/>
    <dgm:cxn modelId="{5507DF15-B033-4EA3-8C73-9232529EA4E9}" type="presParOf" srcId="{DA7A9A38-227C-4451-BEF0-FC6BC35C1EB4}" destId="{F2652916-9CDE-4E8C-854A-F656EC522D0A}" srcOrd="0" destOrd="0" presId="urn:microsoft.com/office/officeart/2005/8/layout/default"/>
    <dgm:cxn modelId="{EC8F85E2-5B03-46D6-9C16-542E7A72A05C}" type="presParOf" srcId="{DA7A9A38-227C-4451-BEF0-FC6BC35C1EB4}" destId="{5A0EC76E-E79D-493E-AE5F-E3A280270E1D}" srcOrd="1" destOrd="0" presId="urn:microsoft.com/office/officeart/2005/8/layout/default"/>
    <dgm:cxn modelId="{A0615673-CF9A-4AE4-A272-4EE3DF16F13D}" type="presParOf" srcId="{DA7A9A38-227C-4451-BEF0-FC6BC35C1EB4}" destId="{8F854AC3-58E7-471D-B235-B61ADFC91BEC}" srcOrd="2" destOrd="0" presId="urn:microsoft.com/office/officeart/2005/8/layout/default"/>
    <dgm:cxn modelId="{A7C5EE89-F6C0-4F13-8D18-5CC5688CCC81}" type="presParOf" srcId="{DA7A9A38-227C-4451-BEF0-FC6BC35C1EB4}" destId="{F11C18BA-3A86-48C7-975B-72BF8F2FE109}" srcOrd="3" destOrd="0" presId="urn:microsoft.com/office/officeart/2005/8/layout/default"/>
    <dgm:cxn modelId="{766825C3-37A5-4335-A187-9AF0F3224D55}" type="presParOf" srcId="{DA7A9A38-227C-4451-BEF0-FC6BC35C1EB4}" destId="{AFDAB6B6-5CDD-45D5-9DEF-F87A75DB4796}" srcOrd="4" destOrd="0" presId="urn:microsoft.com/office/officeart/2005/8/layout/default"/>
    <dgm:cxn modelId="{26AE0ED4-5F7B-4B26-80A7-1D5D6A237F35}" type="presParOf" srcId="{DA7A9A38-227C-4451-BEF0-FC6BC35C1EB4}" destId="{A2287A10-05E3-45FE-8442-27BD223FBFF0}" srcOrd="5" destOrd="0" presId="urn:microsoft.com/office/officeart/2005/8/layout/default"/>
    <dgm:cxn modelId="{EB756287-D418-4479-B674-609B9A99F5DF}" type="presParOf" srcId="{DA7A9A38-227C-4451-BEF0-FC6BC35C1EB4}" destId="{E17669BC-86A7-4C3F-8819-E89E75844A81}"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AF07E8-6BDB-400E-8FC6-637E26378402}" type="doc">
      <dgm:prSet loTypeId="urn:microsoft.com/office/officeart/2005/8/layout/vList2" loCatId="list" qsTypeId="urn:microsoft.com/office/officeart/2005/8/quickstyle/simple3" qsCatId="simple" csTypeId="urn:microsoft.com/office/officeart/2005/8/colors/accent2_2" csCatId="accent2" phldr="1"/>
      <dgm:spPr/>
      <dgm:t>
        <a:bodyPr/>
        <a:lstStyle/>
        <a:p>
          <a:endParaRPr lang="en-US"/>
        </a:p>
      </dgm:t>
    </dgm:pt>
    <dgm:pt modelId="{1F9EDF8A-08AF-4D7D-9744-D84E9DCF7E49}">
      <dgm:prSet custT="1"/>
      <dgm:spPr/>
      <dgm:t>
        <a:bodyPr/>
        <a:lstStyle/>
        <a:p>
          <a:pPr algn="ctr"/>
          <a:r>
            <a:rPr lang="lv-LV" sz="1600" dirty="0">
              <a:latin typeface="Verdana" panose="020B0604030504040204" pitchFamily="34" charset="0"/>
              <a:ea typeface="Verdana" panose="020B0604030504040204" pitchFamily="34" charset="0"/>
            </a:rPr>
            <a:t>Pacientiem ar iespējamo ļaundabīgo audzēju recidīvu ir izveidots </a:t>
          </a:r>
          <a:r>
            <a:rPr lang="lv-LV" sz="1600" b="1" dirty="0">
              <a:latin typeface="Verdana" panose="020B0604030504040204" pitchFamily="34" charset="0"/>
              <a:ea typeface="Verdana" panose="020B0604030504040204" pitchFamily="34" charset="0"/>
            </a:rPr>
            <a:t>«Dzeltenais koridors», </a:t>
          </a:r>
          <a:r>
            <a:rPr lang="lv-LV" sz="1600" dirty="0">
              <a:latin typeface="Verdana" panose="020B0604030504040204" pitchFamily="34" charset="0"/>
              <a:ea typeface="Verdana" panose="020B0604030504040204" pitchFamily="34" charset="0"/>
            </a:rPr>
            <a:t>kā arī uzlabota pieejamība diagnostiskiem izmeklējumiem «Zaļā koridora» ietvaros, samazināts gaidīšanas laiks pakalpojuma saņemšanai</a:t>
          </a:r>
          <a:endParaRPr lang="en-US" sz="1600" dirty="0">
            <a:latin typeface="Verdana" panose="020B0604030504040204" pitchFamily="34" charset="0"/>
            <a:ea typeface="Verdana" panose="020B0604030504040204" pitchFamily="34" charset="0"/>
          </a:endParaRPr>
        </a:p>
      </dgm:t>
    </dgm:pt>
    <dgm:pt modelId="{1F386F6A-DB08-4EB0-BEFE-AB86C7666A0D}" type="parTrans" cxnId="{F460F3E5-24C7-4A88-92E8-36BDD3B7B843}">
      <dgm:prSet/>
      <dgm:spPr/>
      <dgm:t>
        <a:bodyPr/>
        <a:lstStyle/>
        <a:p>
          <a:pPr algn="ctr"/>
          <a:endParaRPr lang="en-US" sz="1600">
            <a:latin typeface="Verdana" panose="020B0604030504040204" pitchFamily="34" charset="0"/>
            <a:ea typeface="Verdana" panose="020B0604030504040204" pitchFamily="34" charset="0"/>
          </a:endParaRPr>
        </a:p>
      </dgm:t>
    </dgm:pt>
    <dgm:pt modelId="{D57B89F8-6119-4D85-8A95-44DF5856B495}" type="sibTrans" cxnId="{F460F3E5-24C7-4A88-92E8-36BDD3B7B843}">
      <dgm:prSet/>
      <dgm:spPr/>
      <dgm:t>
        <a:bodyPr/>
        <a:lstStyle/>
        <a:p>
          <a:pPr algn="ctr"/>
          <a:endParaRPr lang="en-US" sz="1600">
            <a:latin typeface="Verdana" panose="020B0604030504040204" pitchFamily="34" charset="0"/>
            <a:ea typeface="Verdana" panose="020B0604030504040204" pitchFamily="34" charset="0"/>
          </a:endParaRPr>
        </a:p>
      </dgm:t>
    </dgm:pt>
    <dgm:pt modelId="{EA12D6FB-F817-4EA2-9E8E-8144D98E454B}">
      <dgm:prSet custT="1"/>
      <dgm:spPr/>
      <dgm:t>
        <a:bodyPr/>
        <a:lstStyle/>
        <a:p>
          <a:pPr algn="ctr"/>
          <a:r>
            <a:rPr lang="lv-LV" sz="1600" b="1" dirty="0">
              <a:latin typeface="Verdana" panose="020B0604030504040204" pitchFamily="34" charset="0"/>
              <a:ea typeface="Verdana" panose="020B0604030504040204" pitchFamily="34" charset="0"/>
            </a:rPr>
            <a:t>Atcelts pacienta </a:t>
          </a:r>
          <a:r>
            <a:rPr lang="lv-LV" sz="1600" b="1" dirty="0" err="1">
              <a:latin typeface="Verdana" panose="020B0604030504040204" pitchFamily="34" charset="0"/>
              <a:ea typeface="Verdana" panose="020B0604030504040204" pitchFamily="34" charset="0"/>
            </a:rPr>
            <a:t>līdzmaksājums</a:t>
          </a:r>
          <a:r>
            <a:rPr lang="lv-LV" sz="1600" b="1" dirty="0">
              <a:latin typeface="Verdana" panose="020B0604030504040204" pitchFamily="34" charset="0"/>
              <a:ea typeface="Verdana" panose="020B0604030504040204" pitchFamily="34" charset="0"/>
            </a:rPr>
            <a:t> </a:t>
          </a:r>
          <a:r>
            <a:rPr lang="lv-LV" sz="1600" dirty="0">
              <a:latin typeface="Verdana" panose="020B0604030504040204" pitchFamily="34" charset="0"/>
              <a:ea typeface="Verdana" panose="020B0604030504040204" pitchFamily="34" charset="0"/>
            </a:rPr>
            <a:t>pēc skrīninga rezultātiem (2023.g. I pusgadā 5307 pacientiem)</a:t>
          </a:r>
          <a:endParaRPr lang="en-US" sz="1600" dirty="0">
            <a:latin typeface="Verdana" panose="020B0604030504040204" pitchFamily="34" charset="0"/>
            <a:ea typeface="Verdana" panose="020B0604030504040204" pitchFamily="34" charset="0"/>
          </a:endParaRPr>
        </a:p>
      </dgm:t>
    </dgm:pt>
    <dgm:pt modelId="{E5387155-2541-4C69-AF1A-F92E0E762CEC}" type="parTrans" cxnId="{5246341D-3AD4-4DD9-8017-5B8A4BE94013}">
      <dgm:prSet/>
      <dgm:spPr/>
      <dgm:t>
        <a:bodyPr/>
        <a:lstStyle/>
        <a:p>
          <a:pPr algn="ctr"/>
          <a:endParaRPr lang="en-US" sz="1600">
            <a:latin typeface="Verdana" panose="020B0604030504040204" pitchFamily="34" charset="0"/>
            <a:ea typeface="Verdana" panose="020B0604030504040204" pitchFamily="34" charset="0"/>
          </a:endParaRPr>
        </a:p>
      </dgm:t>
    </dgm:pt>
    <dgm:pt modelId="{3D1DE68B-EF58-4D90-BBFD-91AD70F3CF10}" type="sibTrans" cxnId="{5246341D-3AD4-4DD9-8017-5B8A4BE94013}">
      <dgm:prSet/>
      <dgm:spPr/>
      <dgm:t>
        <a:bodyPr/>
        <a:lstStyle/>
        <a:p>
          <a:pPr algn="ctr"/>
          <a:endParaRPr lang="en-US" sz="1600">
            <a:latin typeface="Verdana" panose="020B0604030504040204" pitchFamily="34" charset="0"/>
            <a:ea typeface="Verdana" panose="020B0604030504040204" pitchFamily="34" charset="0"/>
          </a:endParaRPr>
        </a:p>
      </dgm:t>
    </dgm:pt>
    <dgm:pt modelId="{3DB93C45-A676-4A6A-8BB6-A7F29C48AA25}">
      <dgm:prSet custT="1"/>
      <dgm:spPr/>
      <dgm:t>
        <a:bodyPr/>
        <a:lstStyle/>
        <a:p>
          <a:pPr algn="ctr"/>
          <a:r>
            <a:rPr lang="lv-LV" sz="1600" b="1" dirty="0">
              <a:latin typeface="Verdana" panose="020B0604030504040204" pitchFamily="34" charset="0"/>
              <a:ea typeface="Verdana" panose="020B0604030504040204" pitchFamily="34" charset="0"/>
            </a:rPr>
            <a:t>Valsts apmaksāta skrīninga uzlabojumi</a:t>
          </a:r>
          <a:r>
            <a:rPr lang="lv-LV" sz="1600" dirty="0">
              <a:latin typeface="Verdana" panose="020B0604030504040204" pitchFamily="34" charset="0"/>
              <a:ea typeface="Verdana" panose="020B0604030504040204" pitchFamily="34" charset="0"/>
            </a:rPr>
            <a:t>, t.sk. jaunas izmeklējuma metodes dzemdes kakla vēža un krūts vēža </a:t>
          </a:r>
          <a:r>
            <a:rPr lang="lv-LV" sz="1600" dirty="0" err="1">
              <a:latin typeface="Verdana" panose="020B0604030504040204" pitchFamily="34" charset="0"/>
              <a:ea typeface="Verdana" panose="020B0604030504040204" pitchFamily="34" charset="0"/>
            </a:rPr>
            <a:t>skrīningam</a:t>
          </a:r>
          <a:endParaRPr lang="en-US" sz="1600" dirty="0">
            <a:latin typeface="Verdana" panose="020B0604030504040204" pitchFamily="34" charset="0"/>
            <a:ea typeface="Verdana" panose="020B0604030504040204" pitchFamily="34" charset="0"/>
          </a:endParaRPr>
        </a:p>
      </dgm:t>
    </dgm:pt>
    <dgm:pt modelId="{350FE92E-4820-4602-812E-DD1FDF2AAFDF}" type="parTrans" cxnId="{314CE41B-B73C-47FF-94A2-675A9B3AD9EA}">
      <dgm:prSet/>
      <dgm:spPr/>
      <dgm:t>
        <a:bodyPr/>
        <a:lstStyle/>
        <a:p>
          <a:pPr algn="ctr"/>
          <a:endParaRPr lang="en-US" sz="1600">
            <a:latin typeface="Verdana" panose="020B0604030504040204" pitchFamily="34" charset="0"/>
            <a:ea typeface="Verdana" panose="020B0604030504040204" pitchFamily="34" charset="0"/>
          </a:endParaRPr>
        </a:p>
      </dgm:t>
    </dgm:pt>
    <dgm:pt modelId="{331BB227-42DB-4BC5-8F5A-5A271AC58A01}" type="sibTrans" cxnId="{314CE41B-B73C-47FF-94A2-675A9B3AD9EA}">
      <dgm:prSet/>
      <dgm:spPr/>
      <dgm:t>
        <a:bodyPr/>
        <a:lstStyle/>
        <a:p>
          <a:pPr algn="ctr"/>
          <a:endParaRPr lang="en-US" sz="1600">
            <a:latin typeface="Verdana" panose="020B0604030504040204" pitchFamily="34" charset="0"/>
            <a:ea typeface="Verdana" panose="020B0604030504040204" pitchFamily="34" charset="0"/>
          </a:endParaRPr>
        </a:p>
      </dgm:t>
    </dgm:pt>
    <dgm:pt modelId="{76E4A0E0-71A3-4CA6-9A7A-25385AFF32C9}">
      <dgm:prSet custT="1"/>
      <dgm:spPr/>
      <dgm:t>
        <a:bodyPr/>
        <a:lstStyle/>
        <a:p>
          <a:pPr algn="ctr"/>
          <a:r>
            <a:rPr lang="lv-LV" sz="1600" dirty="0">
              <a:latin typeface="Verdana" panose="020B0604030504040204" pitchFamily="34" charset="0"/>
              <a:ea typeface="Verdana" panose="020B0604030504040204" pitchFamily="34" charset="0"/>
            </a:rPr>
            <a:t>Ieviests </a:t>
          </a:r>
          <a:r>
            <a:rPr lang="lv-LV" sz="1600" b="1" dirty="0" err="1">
              <a:latin typeface="Verdana" panose="020B0604030504040204" pitchFamily="34" charset="0"/>
              <a:ea typeface="Verdana" panose="020B0604030504040204" pitchFamily="34" charset="0"/>
            </a:rPr>
            <a:t>prostatas</a:t>
          </a:r>
          <a:r>
            <a:rPr lang="lv-LV" sz="1600" b="1" dirty="0">
              <a:latin typeface="Verdana" panose="020B0604030504040204" pitchFamily="34" charset="0"/>
              <a:ea typeface="Verdana" panose="020B0604030504040204" pitchFamily="34" charset="0"/>
            </a:rPr>
            <a:t> vēža </a:t>
          </a:r>
          <a:r>
            <a:rPr lang="lv-LV" sz="1600" b="1" dirty="0" err="1">
              <a:latin typeface="Verdana" panose="020B0604030504040204" pitchFamily="34" charset="0"/>
              <a:ea typeface="Verdana" panose="020B0604030504040204" pitchFamily="34" charset="0"/>
            </a:rPr>
            <a:t>skrīnings</a:t>
          </a:r>
          <a:r>
            <a:rPr lang="lv-LV" sz="1600" b="1" dirty="0">
              <a:latin typeface="Verdana" panose="020B0604030504040204" pitchFamily="34" charset="0"/>
              <a:ea typeface="Verdana" panose="020B0604030504040204" pitchFamily="34" charset="0"/>
            </a:rPr>
            <a:t> </a:t>
          </a:r>
          <a:r>
            <a:rPr lang="lv-LV" sz="1600" dirty="0">
              <a:latin typeface="Verdana" panose="020B0604030504040204" pitchFamily="34" charset="0"/>
              <a:ea typeface="Verdana" panose="020B0604030504040204" pitchFamily="34" charset="0"/>
            </a:rPr>
            <a:t>un valsts apmaksāts pozitrona emisijas ar datortomogrāfiju izmeklējums (PET/DT) </a:t>
          </a:r>
          <a:r>
            <a:rPr lang="lv-LV" sz="1600" dirty="0" err="1">
              <a:latin typeface="Verdana" panose="020B0604030504040204" pitchFamily="34" charset="0"/>
              <a:ea typeface="Verdana" panose="020B0604030504040204" pitchFamily="34" charset="0"/>
            </a:rPr>
            <a:t>prostatas</a:t>
          </a:r>
          <a:r>
            <a:rPr lang="lv-LV" sz="1600" dirty="0">
              <a:latin typeface="Verdana" panose="020B0604030504040204" pitchFamily="34" charset="0"/>
              <a:ea typeface="Verdana" panose="020B0604030504040204" pitchFamily="34" charset="0"/>
            </a:rPr>
            <a:t> vēža noteikšanai un </a:t>
          </a:r>
          <a:r>
            <a:rPr lang="lv-LV" sz="1600" b="1" dirty="0">
              <a:latin typeface="Verdana" panose="020B0604030504040204" pitchFamily="34" charset="0"/>
              <a:ea typeface="Verdana" panose="020B0604030504040204" pitchFamily="34" charset="0"/>
            </a:rPr>
            <a:t>izmeklējuma veikšanai nepieciešamais medikaments</a:t>
          </a:r>
          <a:endParaRPr lang="en-US" sz="1600" b="1" dirty="0">
            <a:latin typeface="Verdana" panose="020B0604030504040204" pitchFamily="34" charset="0"/>
            <a:ea typeface="Verdana" panose="020B0604030504040204" pitchFamily="34" charset="0"/>
          </a:endParaRPr>
        </a:p>
      </dgm:t>
    </dgm:pt>
    <dgm:pt modelId="{C9A3C7A4-DD72-438B-8CE3-7B1B6FD2E3B3}" type="parTrans" cxnId="{E75E04AA-2146-4802-8CE8-C6AA60063B5F}">
      <dgm:prSet/>
      <dgm:spPr/>
      <dgm:t>
        <a:bodyPr/>
        <a:lstStyle/>
        <a:p>
          <a:pPr algn="ctr"/>
          <a:endParaRPr lang="en-US" sz="1600">
            <a:latin typeface="Verdana" panose="020B0604030504040204" pitchFamily="34" charset="0"/>
            <a:ea typeface="Verdana" panose="020B0604030504040204" pitchFamily="34" charset="0"/>
          </a:endParaRPr>
        </a:p>
      </dgm:t>
    </dgm:pt>
    <dgm:pt modelId="{9F6090E6-8853-4C34-A4FC-B6B4888FC6BB}" type="sibTrans" cxnId="{E75E04AA-2146-4802-8CE8-C6AA60063B5F}">
      <dgm:prSet/>
      <dgm:spPr/>
      <dgm:t>
        <a:bodyPr/>
        <a:lstStyle/>
        <a:p>
          <a:pPr algn="ctr"/>
          <a:endParaRPr lang="en-US" sz="1600">
            <a:latin typeface="Verdana" panose="020B0604030504040204" pitchFamily="34" charset="0"/>
            <a:ea typeface="Verdana" panose="020B0604030504040204" pitchFamily="34" charset="0"/>
          </a:endParaRPr>
        </a:p>
      </dgm:t>
    </dgm:pt>
    <dgm:pt modelId="{410C329A-7F3F-4A6D-BFB3-E4D1AD63F74E}">
      <dgm:prSet custT="1"/>
      <dgm:spPr/>
      <dgm:t>
        <a:bodyPr/>
        <a:lstStyle/>
        <a:p>
          <a:pPr algn="ctr"/>
          <a:r>
            <a:rPr lang="lv-LV" sz="1600" dirty="0">
              <a:latin typeface="Verdana" panose="020B0604030504040204" pitchFamily="34" charset="0"/>
              <a:ea typeface="Verdana" panose="020B0604030504040204" pitchFamily="34" charset="0"/>
            </a:rPr>
            <a:t>Nodrošināta iespēja saņemt </a:t>
          </a:r>
          <a:r>
            <a:rPr lang="lv-LV" sz="1600" b="1" dirty="0">
              <a:latin typeface="Verdana" panose="020B0604030504040204" pitchFamily="34" charset="0"/>
              <a:ea typeface="Verdana" panose="020B0604030504040204" pitchFamily="34" charset="0"/>
            </a:rPr>
            <a:t>valsts apmaksātu krūts rekonstrukciju</a:t>
          </a:r>
          <a:r>
            <a:rPr lang="lv-LV" sz="1600" dirty="0">
              <a:latin typeface="Verdana" panose="020B0604030504040204" pitchFamily="34" charset="0"/>
              <a:ea typeface="Verdana" panose="020B0604030504040204" pitchFamily="34" charset="0"/>
            </a:rPr>
            <a:t> sievietēm pēc ļaundabīga audzēja operācijas ar krūšu rekonstrukciju (2023.g. I pusgadā 192 pacientēm)</a:t>
          </a:r>
          <a:endParaRPr lang="en-US" sz="1600" dirty="0">
            <a:latin typeface="Verdana" panose="020B0604030504040204" pitchFamily="34" charset="0"/>
            <a:ea typeface="Verdana" panose="020B0604030504040204" pitchFamily="34" charset="0"/>
          </a:endParaRPr>
        </a:p>
      </dgm:t>
    </dgm:pt>
    <dgm:pt modelId="{45EE0E56-5B17-47D8-B521-4794FAD25746}" type="parTrans" cxnId="{E9D9B214-1FA2-48D6-B016-84A54F65F0A8}">
      <dgm:prSet/>
      <dgm:spPr/>
      <dgm:t>
        <a:bodyPr/>
        <a:lstStyle/>
        <a:p>
          <a:pPr algn="ctr"/>
          <a:endParaRPr lang="en-US" sz="1600">
            <a:latin typeface="Verdana" panose="020B0604030504040204" pitchFamily="34" charset="0"/>
            <a:ea typeface="Verdana" panose="020B0604030504040204" pitchFamily="34" charset="0"/>
          </a:endParaRPr>
        </a:p>
      </dgm:t>
    </dgm:pt>
    <dgm:pt modelId="{CBF0F3B5-BC7E-48FC-9028-2C90F2F50A33}" type="sibTrans" cxnId="{E9D9B214-1FA2-48D6-B016-84A54F65F0A8}">
      <dgm:prSet/>
      <dgm:spPr/>
      <dgm:t>
        <a:bodyPr/>
        <a:lstStyle/>
        <a:p>
          <a:pPr algn="ctr"/>
          <a:endParaRPr lang="en-US" sz="1600">
            <a:latin typeface="Verdana" panose="020B0604030504040204" pitchFamily="34" charset="0"/>
            <a:ea typeface="Verdana" panose="020B0604030504040204" pitchFamily="34" charset="0"/>
          </a:endParaRPr>
        </a:p>
      </dgm:t>
    </dgm:pt>
    <dgm:pt modelId="{9A419A8E-C28C-44E2-B8B8-23CCDD52E28A}">
      <dgm:prSet custT="1"/>
      <dgm:spPr/>
      <dgm:t>
        <a:bodyPr/>
        <a:lstStyle/>
        <a:p>
          <a:pPr algn="ctr"/>
          <a:r>
            <a:rPr lang="lv-LV" sz="1600" b="1" dirty="0">
              <a:latin typeface="Verdana" panose="020B0604030504040204" pitchFamily="34" charset="0"/>
              <a:ea typeface="Verdana" panose="020B0604030504040204" pitchFamily="34" charset="0"/>
            </a:rPr>
            <a:t>Paplašināti </a:t>
          </a:r>
          <a:r>
            <a:rPr lang="lv-LV" sz="1600" b="1" dirty="0" err="1">
              <a:latin typeface="Verdana" panose="020B0604030504040204" pitchFamily="34" charset="0"/>
              <a:ea typeface="Verdana" panose="020B0604030504040204" pitchFamily="34" charset="0"/>
            </a:rPr>
            <a:t>radioķirurģijas</a:t>
          </a:r>
          <a:r>
            <a:rPr lang="lv-LV" sz="1600" b="1" dirty="0">
              <a:latin typeface="Verdana" panose="020B0604030504040204" pitchFamily="34" charset="0"/>
              <a:ea typeface="Verdana" panose="020B0604030504040204" pitchFamily="34" charset="0"/>
            </a:rPr>
            <a:t> un staru terapijas pakalpojumi</a:t>
          </a:r>
          <a:r>
            <a:rPr lang="lv-LV" sz="1600" dirty="0">
              <a:latin typeface="Verdana" panose="020B0604030504040204" pitchFamily="34" charset="0"/>
              <a:ea typeface="Verdana" panose="020B0604030504040204" pitchFamily="34" charset="0"/>
            </a:rPr>
            <a:t>, t.sk. palielināta ķīmijterapijas pakalpojumu pieejamība</a:t>
          </a:r>
          <a:endParaRPr lang="en-US" sz="1600" dirty="0">
            <a:latin typeface="Verdana" panose="020B0604030504040204" pitchFamily="34" charset="0"/>
            <a:ea typeface="Verdana" panose="020B0604030504040204" pitchFamily="34" charset="0"/>
          </a:endParaRPr>
        </a:p>
      </dgm:t>
    </dgm:pt>
    <dgm:pt modelId="{0D0CEEE3-FC41-4C45-891A-90ED2933DBA0}" type="parTrans" cxnId="{2D6C7CE0-AB06-4361-8DB7-1BD373EF13D8}">
      <dgm:prSet/>
      <dgm:spPr/>
      <dgm:t>
        <a:bodyPr/>
        <a:lstStyle/>
        <a:p>
          <a:pPr algn="ctr"/>
          <a:endParaRPr lang="en-US" sz="1600">
            <a:latin typeface="Verdana" panose="020B0604030504040204" pitchFamily="34" charset="0"/>
            <a:ea typeface="Verdana" panose="020B0604030504040204" pitchFamily="34" charset="0"/>
          </a:endParaRPr>
        </a:p>
      </dgm:t>
    </dgm:pt>
    <dgm:pt modelId="{8173D94C-CD18-48BA-88A3-2765643D3021}" type="sibTrans" cxnId="{2D6C7CE0-AB06-4361-8DB7-1BD373EF13D8}">
      <dgm:prSet/>
      <dgm:spPr/>
      <dgm:t>
        <a:bodyPr/>
        <a:lstStyle/>
        <a:p>
          <a:pPr algn="ctr"/>
          <a:endParaRPr lang="en-US" sz="1600">
            <a:latin typeface="Verdana" panose="020B0604030504040204" pitchFamily="34" charset="0"/>
            <a:ea typeface="Verdana" panose="020B0604030504040204" pitchFamily="34" charset="0"/>
          </a:endParaRPr>
        </a:p>
      </dgm:t>
    </dgm:pt>
    <dgm:pt modelId="{302EE1F4-0CDC-45DC-8897-9CDD30D8A76E}" type="pres">
      <dgm:prSet presAssocID="{60AF07E8-6BDB-400E-8FC6-637E26378402}" presName="linear" presStyleCnt="0">
        <dgm:presLayoutVars>
          <dgm:animLvl val="lvl"/>
          <dgm:resizeHandles val="exact"/>
        </dgm:presLayoutVars>
      </dgm:prSet>
      <dgm:spPr/>
    </dgm:pt>
    <dgm:pt modelId="{3F66D9EC-16B5-4F04-B4E7-03911AAE9218}" type="pres">
      <dgm:prSet presAssocID="{1F9EDF8A-08AF-4D7D-9744-D84E9DCF7E49}" presName="parentText" presStyleLbl="node1" presStyleIdx="0" presStyleCnt="6">
        <dgm:presLayoutVars>
          <dgm:chMax val="0"/>
          <dgm:bulletEnabled val="1"/>
        </dgm:presLayoutVars>
      </dgm:prSet>
      <dgm:spPr/>
    </dgm:pt>
    <dgm:pt modelId="{495BEA1D-FC47-4764-956F-BA8D8DB61A20}" type="pres">
      <dgm:prSet presAssocID="{D57B89F8-6119-4D85-8A95-44DF5856B495}" presName="spacer" presStyleCnt="0"/>
      <dgm:spPr/>
    </dgm:pt>
    <dgm:pt modelId="{042B6A91-5138-4AC5-8208-F75C5C492758}" type="pres">
      <dgm:prSet presAssocID="{EA12D6FB-F817-4EA2-9E8E-8144D98E454B}" presName="parentText" presStyleLbl="node1" presStyleIdx="1" presStyleCnt="6">
        <dgm:presLayoutVars>
          <dgm:chMax val="0"/>
          <dgm:bulletEnabled val="1"/>
        </dgm:presLayoutVars>
      </dgm:prSet>
      <dgm:spPr/>
    </dgm:pt>
    <dgm:pt modelId="{2CD328CB-7FCA-41F9-A7CA-93BBFA44596F}" type="pres">
      <dgm:prSet presAssocID="{3D1DE68B-EF58-4D90-BBFD-91AD70F3CF10}" presName="spacer" presStyleCnt="0"/>
      <dgm:spPr/>
    </dgm:pt>
    <dgm:pt modelId="{5368CBC6-51EF-4CC2-AB05-19B61947F97B}" type="pres">
      <dgm:prSet presAssocID="{3DB93C45-A676-4A6A-8BB6-A7F29C48AA25}" presName="parentText" presStyleLbl="node1" presStyleIdx="2" presStyleCnt="6">
        <dgm:presLayoutVars>
          <dgm:chMax val="0"/>
          <dgm:bulletEnabled val="1"/>
        </dgm:presLayoutVars>
      </dgm:prSet>
      <dgm:spPr/>
    </dgm:pt>
    <dgm:pt modelId="{C8B039CA-92FE-4177-B3BA-FEC63CD1D728}" type="pres">
      <dgm:prSet presAssocID="{331BB227-42DB-4BC5-8F5A-5A271AC58A01}" presName="spacer" presStyleCnt="0"/>
      <dgm:spPr/>
    </dgm:pt>
    <dgm:pt modelId="{EBD5CDA0-EF10-4500-9754-94BF07D8F641}" type="pres">
      <dgm:prSet presAssocID="{76E4A0E0-71A3-4CA6-9A7A-25385AFF32C9}" presName="parentText" presStyleLbl="node1" presStyleIdx="3" presStyleCnt="6">
        <dgm:presLayoutVars>
          <dgm:chMax val="0"/>
          <dgm:bulletEnabled val="1"/>
        </dgm:presLayoutVars>
      </dgm:prSet>
      <dgm:spPr/>
    </dgm:pt>
    <dgm:pt modelId="{31CD9DC7-0830-4AF3-AEB1-3A50A46823CB}" type="pres">
      <dgm:prSet presAssocID="{9F6090E6-8853-4C34-A4FC-B6B4888FC6BB}" presName="spacer" presStyleCnt="0"/>
      <dgm:spPr/>
    </dgm:pt>
    <dgm:pt modelId="{7A075903-83CD-4A01-A5C6-C6BA444A5850}" type="pres">
      <dgm:prSet presAssocID="{410C329A-7F3F-4A6D-BFB3-E4D1AD63F74E}" presName="parentText" presStyleLbl="node1" presStyleIdx="4" presStyleCnt="6">
        <dgm:presLayoutVars>
          <dgm:chMax val="0"/>
          <dgm:bulletEnabled val="1"/>
        </dgm:presLayoutVars>
      </dgm:prSet>
      <dgm:spPr/>
    </dgm:pt>
    <dgm:pt modelId="{347BF966-9E25-4B7F-B041-B4DB35463B4D}" type="pres">
      <dgm:prSet presAssocID="{CBF0F3B5-BC7E-48FC-9028-2C90F2F50A33}" presName="spacer" presStyleCnt="0"/>
      <dgm:spPr/>
    </dgm:pt>
    <dgm:pt modelId="{3577520B-BC57-4F20-A04B-CF03548FE757}" type="pres">
      <dgm:prSet presAssocID="{9A419A8E-C28C-44E2-B8B8-23CCDD52E28A}" presName="parentText" presStyleLbl="node1" presStyleIdx="5" presStyleCnt="6">
        <dgm:presLayoutVars>
          <dgm:chMax val="0"/>
          <dgm:bulletEnabled val="1"/>
        </dgm:presLayoutVars>
      </dgm:prSet>
      <dgm:spPr/>
    </dgm:pt>
  </dgm:ptLst>
  <dgm:cxnLst>
    <dgm:cxn modelId="{E9D9B214-1FA2-48D6-B016-84A54F65F0A8}" srcId="{60AF07E8-6BDB-400E-8FC6-637E26378402}" destId="{410C329A-7F3F-4A6D-BFB3-E4D1AD63F74E}" srcOrd="4" destOrd="0" parTransId="{45EE0E56-5B17-47D8-B521-4794FAD25746}" sibTransId="{CBF0F3B5-BC7E-48FC-9028-2C90F2F50A33}"/>
    <dgm:cxn modelId="{314CE41B-B73C-47FF-94A2-675A9B3AD9EA}" srcId="{60AF07E8-6BDB-400E-8FC6-637E26378402}" destId="{3DB93C45-A676-4A6A-8BB6-A7F29C48AA25}" srcOrd="2" destOrd="0" parTransId="{350FE92E-4820-4602-812E-DD1FDF2AAFDF}" sibTransId="{331BB227-42DB-4BC5-8F5A-5A271AC58A01}"/>
    <dgm:cxn modelId="{5246341D-3AD4-4DD9-8017-5B8A4BE94013}" srcId="{60AF07E8-6BDB-400E-8FC6-637E26378402}" destId="{EA12D6FB-F817-4EA2-9E8E-8144D98E454B}" srcOrd="1" destOrd="0" parTransId="{E5387155-2541-4C69-AF1A-F92E0E762CEC}" sibTransId="{3D1DE68B-EF58-4D90-BBFD-91AD70F3CF10}"/>
    <dgm:cxn modelId="{1BFEA630-F5A0-4D59-A9F3-FD641915D85A}" type="presOf" srcId="{EA12D6FB-F817-4EA2-9E8E-8144D98E454B}" destId="{042B6A91-5138-4AC5-8208-F75C5C492758}" srcOrd="0" destOrd="0" presId="urn:microsoft.com/office/officeart/2005/8/layout/vList2"/>
    <dgm:cxn modelId="{39139E8C-77A9-47BC-B4EB-DA61CAEACD26}" type="presOf" srcId="{410C329A-7F3F-4A6D-BFB3-E4D1AD63F74E}" destId="{7A075903-83CD-4A01-A5C6-C6BA444A5850}" srcOrd="0" destOrd="0" presId="urn:microsoft.com/office/officeart/2005/8/layout/vList2"/>
    <dgm:cxn modelId="{AEFF6B90-8013-4DC9-B63C-50D928D8F31F}" type="presOf" srcId="{1F9EDF8A-08AF-4D7D-9744-D84E9DCF7E49}" destId="{3F66D9EC-16B5-4F04-B4E7-03911AAE9218}" srcOrd="0" destOrd="0" presId="urn:microsoft.com/office/officeart/2005/8/layout/vList2"/>
    <dgm:cxn modelId="{E75E04AA-2146-4802-8CE8-C6AA60063B5F}" srcId="{60AF07E8-6BDB-400E-8FC6-637E26378402}" destId="{76E4A0E0-71A3-4CA6-9A7A-25385AFF32C9}" srcOrd="3" destOrd="0" parTransId="{C9A3C7A4-DD72-438B-8CE3-7B1B6FD2E3B3}" sibTransId="{9F6090E6-8853-4C34-A4FC-B6B4888FC6BB}"/>
    <dgm:cxn modelId="{B5CF8CCF-7FA2-4DAC-A3EE-13CEBEC2D3B7}" type="presOf" srcId="{9A419A8E-C28C-44E2-B8B8-23CCDD52E28A}" destId="{3577520B-BC57-4F20-A04B-CF03548FE757}" srcOrd="0" destOrd="0" presId="urn:microsoft.com/office/officeart/2005/8/layout/vList2"/>
    <dgm:cxn modelId="{F09B3FD2-03BC-4F02-A7EB-34E5EDE1AF46}" type="presOf" srcId="{76E4A0E0-71A3-4CA6-9A7A-25385AFF32C9}" destId="{EBD5CDA0-EF10-4500-9754-94BF07D8F641}" srcOrd="0" destOrd="0" presId="urn:microsoft.com/office/officeart/2005/8/layout/vList2"/>
    <dgm:cxn modelId="{2D6C7CE0-AB06-4361-8DB7-1BD373EF13D8}" srcId="{60AF07E8-6BDB-400E-8FC6-637E26378402}" destId="{9A419A8E-C28C-44E2-B8B8-23CCDD52E28A}" srcOrd="5" destOrd="0" parTransId="{0D0CEEE3-FC41-4C45-891A-90ED2933DBA0}" sibTransId="{8173D94C-CD18-48BA-88A3-2765643D3021}"/>
    <dgm:cxn modelId="{F460F3E5-24C7-4A88-92E8-36BDD3B7B843}" srcId="{60AF07E8-6BDB-400E-8FC6-637E26378402}" destId="{1F9EDF8A-08AF-4D7D-9744-D84E9DCF7E49}" srcOrd="0" destOrd="0" parTransId="{1F386F6A-DB08-4EB0-BEFE-AB86C7666A0D}" sibTransId="{D57B89F8-6119-4D85-8A95-44DF5856B495}"/>
    <dgm:cxn modelId="{177092EC-7D7B-4BEF-93AB-872AEBF0D97D}" type="presOf" srcId="{3DB93C45-A676-4A6A-8BB6-A7F29C48AA25}" destId="{5368CBC6-51EF-4CC2-AB05-19B61947F97B}" srcOrd="0" destOrd="0" presId="urn:microsoft.com/office/officeart/2005/8/layout/vList2"/>
    <dgm:cxn modelId="{790556F9-753B-48A6-8E29-676CA170114A}" type="presOf" srcId="{60AF07E8-6BDB-400E-8FC6-637E26378402}" destId="{302EE1F4-0CDC-45DC-8897-9CDD30D8A76E}" srcOrd="0" destOrd="0" presId="urn:microsoft.com/office/officeart/2005/8/layout/vList2"/>
    <dgm:cxn modelId="{BAC8DB4F-3DE6-4DA8-BB62-6E60F2404560}" type="presParOf" srcId="{302EE1F4-0CDC-45DC-8897-9CDD30D8A76E}" destId="{3F66D9EC-16B5-4F04-B4E7-03911AAE9218}" srcOrd="0" destOrd="0" presId="urn:microsoft.com/office/officeart/2005/8/layout/vList2"/>
    <dgm:cxn modelId="{BD2AB1E9-00EF-464F-800C-83C5A3BC4F43}" type="presParOf" srcId="{302EE1F4-0CDC-45DC-8897-9CDD30D8A76E}" destId="{495BEA1D-FC47-4764-956F-BA8D8DB61A20}" srcOrd="1" destOrd="0" presId="urn:microsoft.com/office/officeart/2005/8/layout/vList2"/>
    <dgm:cxn modelId="{D2155D1B-3C39-4BAB-8306-F1E92DE6A89B}" type="presParOf" srcId="{302EE1F4-0CDC-45DC-8897-9CDD30D8A76E}" destId="{042B6A91-5138-4AC5-8208-F75C5C492758}" srcOrd="2" destOrd="0" presId="urn:microsoft.com/office/officeart/2005/8/layout/vList2"/>
    <dgm:cxn modelId="{56E41FCC-0754-45F0-A6B1-287B9CB24080}" type="presParOf" srcId="{302EE1F4-0CDC-45DC-8897-9CDD30D8A76E}" destId="{2CD328CB-7FCA-41F9-A7CA-93BBFA44596F}" srcOrd="3" destOrd="0" presId="urn:microsoft.com/office/officeart/2005/8/layout/vList2"/>
    <dgm:cxn modelId="{82EF65AF-B716-4FD5-A9A8-B796D0C81ACF}" type="presParOf" srcId="{302EE1F4-0CDC-45DC-8897-9CDD30D8A76E}" destId="{5368CBC6-51EF-4CC2-AB05-19B61947F97B}" srcOrd="4" destOrd="0" presId="urn:microsoft.com/office/officeart/2005/8/layout/vList2"/>
    <dgm:cxn modelId="{12116B19-120B-491C-84BC-E1CBB2C3FBB5}" type="presParOf" srcId="{302EE1F4-0CDC-45DC-8897-9CDD30D8A76E}" destId="{C8B039CA-92FE-4177-B3BA-FEC63CD1D728}" srcOrd="5" destOrd="0" presId="urn:microsoft.com/office/officeart/2005/8/layout/vList2"/>
    <dgm:cxn modelId="{CA41E1F5-1327-4274-AD25-37ED4BA50219}" type="presParOf" srcId="{302EE1F4-0CDC-45DC-8897-9CDD30D8A76E}" destId="{EBD5CDA0-EF10-4500-9754-94BF07D8F641}" srcOrd="6" destOrd="0" presId="urn:microsoft.com/office/officeart/2005/8/layout/vList2"/>
    <dgm:cxn modelId="{36B112C4-DCEA-4FC9-91DE-A3F972C61A35}" type="presParOf" srcId="{302EE1F4-0CDC-45DC-8897-9CDD30D8A76E}" destId="{31CD9DC7-0830-4AF3-AEB1-3A50A46823CB}" srcOrd="7" destOrd="0" presId="urn:microsoft.com/office/officeart/2005/8/layout/vList2"/>
    <dgm:cxn modelId="{927B9869-8FC4-4DDA-807C-A525BD7E8DF7}" type="presParOf" srcId="{302EE1F4-0CDC-45DC-8897-9CDD30D8A76E}" destId="{7A075903-83CD-4A01-A5C6-C6BA444A5850}" srcOrd="8" destOrd="0" presId="urn:microsoft.com/office/officeart/2005/8/layout/vList2"/>
    <dgm:cxn modelId="{809CCEE7-62A7-4EAF-BC73-817BFF0F8597}" type="presParOf" srcId="{302EE1F4-0CDC-45DC-8897-9CDD30D8A76E}" destId="{347BF966-9E25-4B7F-B041-B4DB35463B4D}" srcOrd="9" destOrd="0" presId="urn:microsoft.com/office/officeart/2005/8/layout/vList2"/>
    <dgm:cxn modelId="{1A1BCE02-425B-4DC3-9A1C-81BAAA8F8545}" type="presParOf" srcId="{302EE1F4-0CDC-45DC-8897-9CDD30D8A76E}" destId="{3577520B-BC57-4F20-A04B-CF03548FE757}"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3851FB7-AF00-463C-8C95-0892EDD8DF76}" type="doc">
      <dgm:prSet loTypeId="urn:microsoft.com/office/officeart/2005/8/layout/vList2" loCatId="list" qsTypeId="urn:microsoft.com/office/officeart/2005/8/quickstyle/simple3" qsCatId="simple" csTypeId="urn:microsoft.com/office/officeart/2005/8/colors/accent2_2" csCatId="accent2" phldr="1"/>
      <dgm:spPr/>
      <dgm:t>
        <a:bodyPr/>
        <a:lstStyle/>
        <a:p>
          <a:endParaRPr lang="en-US"/>
        </a:p>
      </dgm:t>
    </dgm:pt>
    <dgm:pt modelId="{4FB37825-4C5E-4331-8842-30F22AC133AC}">
      <dgm:prSet custT="1"/>
      <dgm:spPr/>
      <dgm:t>
        <a:bodyPr/>
        <a:lstStyle/>
        <a:p>
          <a:pPr algn="ctr"/>
          <a:r>
            <a:rPr lang="lv-LV" sz="1600" b="0" i="0" dirty="0">
              <a:latin typeface="Verdana" panose="020B0604030504040204" pitchFamily="34" charset="0"/>
              <a:ea typeface="Verdana" panose="020B0604030504040204" pitchFamily="34" charset="0"/>
            </a:rPr>
            <a:t>Mazinātas gaidīšanas rindas medicīniskās apaugļošanas pakalpojuma saņemšanai (šobrīd var saņemt bez gaidīšanas rindā)</a:t>
          </a:r>
          <a:endParaRPr lang="en-US" sz="1600" dirty="0">
            <a:latin typeface="Verdana" panose="020B0604030504040204" pitchFamily="34" charset="0"/>
            <a:ea typeface="Verdana" panose="020B0604030504040204" pitchFamily="34" charset="0"/>
          </a:endParaRPr>
        </a:p>
      </dgm:t>
    </dgm:pt>
    <dgm:pt modelId="{03AB7272-438D-470B-AF3D-3871FAEC1638}" type="parTrans" cxnId="{2399B9BA-D708-4A5A-91F9-C75FD294FD43}">
      <dgm:prSet/>
      <dgm:spPr/>
      <dgm:t>
        <a:bodyPr/>
        <a:lstStyle/>
        <a:p>
          <a:pPr algn="ctr"/>
          <a:endParaRPr lang="en-US" sz="1800">
            <a:latin typeface="Verdana" panose="020B0604030504040204" pitchFamily="34" charset="0"/>
            <a:ea typeface="Verdana" panose="020B0604030504040204" pitchFamily="34" charset="0"/>
          </a:endParaRPr>
        </a:p>
      </dgm:t>
    </dgm:pt>
    <dgm:pt modelId="{78BB6790-B4BB-4498-862E-2B5C34790E32}" type="sibTrans" cxnId="{2399B9BA-D708-4A5A-91F9-C75FD294FD43}">
      <dgm:prSet/>
      <dgm:spPr/>
      <dgm:t>
        <a:bodyPr/>
        <a:lstStyle/>
        <a:p>
          <a:pPr algn="ctr"/>
          <a:endParaRPr lang="en-US" sz="1800">
            <a:latin typeface="Verdana" panose="020B0604030504040204" pitchFamily="34" charset="0"/>
            <a:ea typeface="Verdana" panose="020B0604030504040204" pitchFamily="34" charset="0"/>
          </a:endParaRPr>
        </a:p>
      </dgm:t>
    </dgm:pt>
    <dgm:pt modelId="{97E5C806-754A-418B-9C30-142BBB94091F}">
      <dgm:prSet custT="1"/>
      <dgm:spPr/>
      <dgm:t>
        <a:bodyPr/>
        <a:lstStyle/>
        <a:p>
          <a:pPr algn="ctr"/>
          <a:r>
            <a:rPr lang="lv-LV" sz="1600" b="0" i="0" dirty="0">
              <a:latin typeface="Verdana" panose="020B0604030504040204" pitchFamily="34" charset="0"/>
              <a:ea typeface="Verdana" panose="020B0604030504040204" pitchFamily="34" charset="0"/>
            </a:rPr>
            <a:t>Valsts apmaksāta </a:t>
          </a:r>
          <a:r>
            <a:rPr lang="lv-LV" sz="1600" b="0" i="0" dirty="0" err="1">
              <a:latin typeface="Verdana" panose="020B0604030504040204" pitchFamily="34" charset="0"/>
              <a:ea typeface="Verdana" panose="020B0604030504040204" pitchFamily="34" charset="0"/>
            </a:rPr>
            <a:t>epidurālā</a:t>
          </a:r>
          <a:r>
            <a:rPr lang="lv-LV" sz="1600" b="0" i="0" dirty="0">
              <a:latin typeface="Verdana" panose="020B0604030504040204" pitchFamily="34" charset="0"/>
              <a:ea typeface="Verdana" panose="020B0604030504040204" pitchFamily="34" charset="0"/>
            </a:rPr>
            <a:t> anestēzija dzemdībās</a:t>
          </a:r>
          <a:endParaRPr lang="en-US" sz="1600" dirty="0">
            <a:latin typeface="Verdana" panose="020B0604030504040204" pitchFamily="34" charset="0"/>
            <a:ea typeface="Verdana" panose="020B0604030504040204" pitchFamily="34" charset="0"/>
          </a:endParaRPr>
        </a:p>
      </dgm:t>
    </dgm:pt>
    <dgm:pt modelId="{672031E9-1932-4996-ACF9-30CB8B274EA9}" type="parTrans" cxnId="{12A4B353-5A21-4B6D-9382-AE718C574E80}">
      <dgm:prSet/>
      <dgm:spPr/>
      <dgm:t>
        <a:bodyPr/>
        <a:lstStyle/>
        <a:p>
          <a:pPr algn="ctr"/>
          <a:endParaRPr lang="en-US" sz="1800">
            <a:latin typeface="Verdana" panose="020B0604030504040204" pitchFamily="34" charset="0"/>
            <a:ea typeface="Verdana" panose="020B0604030504040204" pitchFamily="34" charset="0"/>
          </a:endParaRPr>
        </a:p>
      </dgm:t>
    </dgm:pt>
    <dgm:pt modelId="{9EC2DE4C-9909-4423-928E-6A04BA9DBB1C}" type="sibTrans" cxnId="{12A4B353-5A21-4B6D-9382-AE718C574E80}">
      <dgm:prSet/>
      <dgm:spPr/>
      <dgm:t>
        <a:bodyPr/>
        <a:lstStyle/>
        <a:p>
          <a:pPr algn="ctr"/>
          <a:endParaRPr lang="en-US" sz="1800">
            <a:latin typeface="Verdana" panose="020B0604030504040204" pitchFamily="34" charset="0"/>
            <a:ea typeface="Verdana" panose="020B0604030504040204" pitchFamily="34" charset="0"/>
          </a:endParaRPr>
        </a:p>
      </dgm:t>
    </dgm:pt>
    <dgm:pt modelId="{DAB81CE7-07F0-4A12-A8B5-44B013C5A691}">
      <dgm:prSet custT="1"/>
      <dgm:spPr/>
      <dgm:t>
        <a:bodyPr/>
        <a:lstStyle/>
        <a:p>
          <a:pPr algn="ctr"/>
          <a:r>
            <a:rPr lang="lv-LV" sz="1600" b="0" i="0" dirty="0">
              <a:latin typeface="Verdana" panose="020B0604030504040204" pitchFamily="34" charset="0"/>
              <a:ea typeface="Verdana" panose="020B0604030504040204" pitchFamily="34" charset="0"/>
            </a:rPr>
            <a:t>Paplašināts </a:t>
          </a:r>
          <a:r>
            <a:rPr lang="lv-LV" sz="1600" dirty="0">
              <a:latin typeface="Verdana" panose="020B0604030504040204" pitchFamily="34" charset="0"/>
              <a:ea typeface="Verdana" panose="020B0604030504040204" pitchFamily="34" charset="0"/>
            </a:rPr>
            <a:t>j</a:t>
          </a:r>
          <a:r>
            <a:rPr lang="lv-LV" sz="1600" b="0" i="0" dirty="0">
              <a:latin typeface="Verdana" panose="020B0604030504040204" pitchFamily="34" charset="0"/>
              <a:ea typeface="Verdana" panose="020B0604030504040204" pitchFamily="34" charset="0"/>
            </a:rPr>
            <a:t>aundzimušo </a:t>
          </a:r>
          <a:r>
            <a:rPr lang="lv-LV" sz="1600" b="0" i="0" dirty="0" err="1">
              <a:latin typeface="Verdana" panose="020B0604030504040204" pitchFamily="34" charset="0"/>
              <a:ea typeface="Verdana" panose="020B0604030504040204" pitchFamily="34" charset="0"/>
            </a:rPr>
            <a:t>skrīnings</a:t>
          </a:r>
          <a:r>
            <a:rPr lang="lv-LV" sz="1600" b="0" i="0" dirty="0">
              <a:latin typeface="Verdana" panose="020B0604030504040204" pitchFamily="34" charset="0"/>
              <a:ea typeface="Verdana" panose="020B0604030504040204" pitchFamily="34" charset="0"/>
            </a:rPr>
            <a:t> divu jaunu slimību agrīnai diagnostikai (</a:t>
          </a:r>
          <a:r>
            <a:rPr lang="lv-LV" sz="1600" b="0" i="0" dirty="0" err="1">
              <a:latin typeface="Verdana" panose="020B0604030504040204" pitchFamily="34" charset="0"/>
              <a:ea typeface="Verdana" panose="020B0604030504040204" pitchFamily="34" charset="0"/>
            </a:rPr>
            <a:t>spinālā</a:t>
          </a:r>
          <a:r>
            <a:rPr lang="lv-LV" sz="1600" b="0" i="0" dirty="0">
              <a:latin typeface="Verdana" panose="020B0604030504040204" pitchFamily="34" charset="0"/>
              <a:ea typeface="Verdana" panose="020B0604030504040204" pitchFamily="34" charset="0"/>
            </a:rPr>
            <a:t> </a:t>
          </a:r>
          <a:r>
            <a:rPr lang="lv-LV" sz="1600" dirty="0">
              <a:latin typeface="Verdana" panose="020B0604030504040204" pitchFamily="34" charset="0"/>
              <a:ea typeface="Verdana" panose="020B0604030504040204" pitchFamily="34" charset="0"/>
            </a:rPr>
            <a:t>muskuļu atrofija un smags kombinēts </a:t>
          </a:r>
          <a:r>
            <a:rPr lang="lv-LV" sz="1600" dirty="0" err="1">
              <a:latin typeface="Verdana" panose="020B0604030504040204" pitchFamily="34" charset="0"/>
              <a:ea typeface="Verdana" panose="020B0604030504040204" pitchFamily="34" charset="0"/>
            </a:rPr>
            <a:t>imundeficīts</a:t>
          </a:r>
          <a:r>
            <a:rPr lang="lv-LV" sz="1600" dirty="0">
              <a:latin typeface="Verdana" panose="020B0604030504040204" pitchFamily="34" charset="0"/>
              <a:ea typeface="Verdana" panose="020B0604030504040204" pitchFamily="34" charset="0"/>
            </a:rPr>
            <a:t>)</a:t>
          </a:r>
          <a:endParaRPr lang="en-US" sz="1600" dirty="0">
            <a:latin typeface="Verdana" panose="020B0604030504040204" pitchFamily="34" charset="0"/>
            <a:ea typeface="Verdana" panose="020B0604030504040204" pitchFamily="34" charset="0"/>
          </a:endParaRPr>
        </a:p>
      </dgm:t>
    </dgm:pt>
    <dgm:pt modelId="{82830E1D-D2E8-4A36-A327-56EE6D64725B}" type="parTrans" cxnId="{EB985C74-BAA9-4828-8C96-BBF920BDF6BD}">
      <dgm:prSet/>
      <dgm:spPr/>
      <dgm:t>
        <a:bodyPr/>
        <a:lstStyle/>
        <a:p>
          <a:pPr algn="ctr"/>
          <a:endParaRPr lang="en-US" sz="1800">
            <a:latin typeface="Verdana" panose="020B0604030504040204" pitchFamily="34" charset="0"/>
            <a:ea typeface="Verdana" panose="020B0604030504040204" pitchFamily="34" charset="0"/>
          </a:endParaRPr>
        </a:p>
      </dgm:t>
    </dgm:pt>
    <dgm:pt modelId="{7D09C40A-B92B-4CDD-A535-6915CE10651D}" type="sibTrans" cxnId="{EB985C74-BAA9-4828-8C96-BBF920BDF6BD}">
      <dgm:prSet/>
      <dgm:spPr/>
      <dgm:t>
        <a:bodyPr/>
        <a:lstStyle/>
        <a:p>
          <a:pPr algn="ctr"/>
          <a:endParaRPr lang="en-US" sz="1800">
            <a:latin typeface="Verdana" panose="020B0604030504040204" pitchFamily="34" charset="0"/>
            <a:ea typeface="Verdana" panose="020B0604030504040204" pitchFamily="34" charset="0"/>
          </a:endParaRPr>
        </a:p>
      </dgm:t>
    </dgm:pt>
    <dgm:pt modelId="{4DC30D9A-479E-4899-B100-F4629551CBBE}">
      <dgm:prSet custT="1"/>
      <dgm:spPr/>
      <dgm:t>
        <a:bodyPr/>
        <a:lstStyle/>
        <a:p>
          <a:pPr algn="ctr"/>
          <a:r>
            <a:rPr lang="lv-LV" sz="1600" b="0" i="0" dirty="0">
              <a:latin typeface="Verdana" panose="020B0604030504040204" pitchFamily="34" charset="0"/>
              <a:ea typeface="Verdana" panose="020B0604030504040204" pitchFamily="34" charset="0"/>
            </a:rPr>
            <a:t>Izveidots jauns valsts apmaksāts pakalpojums – klejotājnerva stimulācijas sistēmas implantācija bērniem </a:t>
          </a:r>
          <a:endParaRPr lang="en-US" sz="1600" dirty="0">
            <a:latin typeface="Verdana" panose="020B0604030504040204" pitchFamily="34" charset="0"/>
            <a:ea typeface="Verdana" panose="020B0604030504040204" pitchFamily="34" charset="0"/>
          </a:endParaRPr>
        </a:p>
      </dgm:t>
    </dgm:pt>
    <dgm:pt modelId="{F54920B3-9C25-4327-9C1D-9665EF5A5F3A}" type="parTrans" cxnId="{A885998F-F0B5-47D4-B533-92B50BF262F7}">
      <dgm:prSet/>
      <dgm:spPr/>
      <dgm:t>
        <a:bodyPr/>
        <a:lstStyle/>
        <a:p>
          <a:pPr algn="ctr"/>
          <a:endParaRPr lang="en-US" sz="1800">
            <a:latin typeface="Verdana" panose="020B0604030504040204" pitchFamily="34" charset="0"/>
            <a:ea typeface="Verdana" panose="020B0604030504040204" pitchFamily="34" charset="0"/>
          </a:endParaRPr>
        </a:p>
      </dgm:t>
    </dgm:pt>
    <dgm:pt modelId="{4D1B753D-DA6B-4491-99D1-82FE0F8E9214}" type="sibTrans" cxnId="{A885998F-F0B5-47D4-B533-92B50BF262F7}">
      <dgm:prSet/>
      <dgm:spPr/>
      <dgm:t>
        <a:bodyPr/>
        <a:lstStyle/>
        <a:p>
          <a:pPr algn="ctr"/>
          <a:endParaRPr lang="en-US" sz="1800">
            <a:latin typeface="Verdana" panose="020B0604030504040204" pitchFamily="34" charset="0"/>
            <a:ea typeface="Verdana" panose="020B0604030504040204" pitchFamily="34" charset="0"/>
          </a:endParaRPr>
        </a:p>
      </dgm:t>
    </dgm:pt>
    <dgm:pt modelId="{E16120C8-0E48-45C3-B539-302455DC4893}">
      <dgm:prSet custT="1"/>
      <dgm:spPr/>
      <dgm:t>
        <a:bodyPr/>
        <a:lstStyle/>
        <a:p>
          <a:pPr algn="ctr"/>
          <a:r>
            <a:rPr lang="lv-LV" sz="1600" dirty="0">
              <a:latin typeface="Verdana" panose="020B0604030504040204" pitchFamily="34" charset="0"/>
              <a:ea typeface="Verdana" panose="020B0604030504040204" pitchFamily="34" charset="0"/>
            </a:rPr>
            <a:t>Uzlabota zobārstniecības pakalpojumu pieejamība bērniem akūtos gadījumos, t.sk. brīvdienās</a:t>
          </a:r>
          <a:endParaRPr lang="en-US" sz="1600" dirty="0">
            <a:latin typeface="Verdana" panose="020B0604030504040204" pitchFamily="34" charset="0"/>
            <a:ea typeface="Verdana" panose="020B0604030504040204" pitchFamily="34" charset="0"/>
          </a:endParaRPr>
        </a:p>
      </dgm:t>
    </dgm:pt>
    <dgm:pt modelId="{BE3CC4C2-61E4-4997-B358-8E4DDF9879CC}" type="parTrans" cxnId="{A132450F-1417-495B-912A-2B92DB3C81B6}">
      <dgm:prSet/>
      <dgm:spPr/>
      <dgm:t>
        <a:bodyPr/>
        <a:lstStyle/>
        <a:p>
          <a:pPr algn="ctr"/>
          <a:endParaRPr lang="en-US" sz="1800">
            <a:latin typeface="Verdana" panose="020B0604030504040204" pitchFamily="34" charset="0"/>
            <a:ea typeface="Verdana" panose="020B0604030504040204" pitchFamily="34" charset="0"/>
          </a:endParaRPr>
        </a:p>
      </dgm:t>
    </dgm:pt>
    <dgm:pt modelId="{8D5E4131-B8A6-460C-ABD9-02DF95DAB77E}" type="sibTrans" cxnId="{A132450F-1417-495B-912A-2B92DB3C81B6}">
      <dgm:prSet/>
      <dgm:spPr/>
      <dgm:t>
        <a:bodyPr/>
        <a:lstStyle/>
        <a:p>
          <a:pPr algn="ctr"/>
          <a:endParaRPr lang="en-US" sz="1800">
            <a:latin typeface="Verdana" panose="020B0604030504040204" pitchFamily="34" charset="0"/>
            <a:ea typeface="Verdana" panose="020B0604030504040204" pitchFamily="34" charset="0"/>
          </a:endParaRPr>
        </a:p>
      </dgm:t>
    </dgm:pt>
    <dgm:pt modelId="{1F1F632D-C391-4BC3-9A32-6CC30FE5F43D}">
      <dgm:prSet custT="1"/>
      <dgm:spPr/>
      <dgm:t>
        <a:bodyPr/>
        <a:lstStyle/>
        <a:p>
          <a:pPr algn="ctr"/>
          <a:r>
            <a:rPr lang="lv-LV" sz="1600" dirty="0">
              <a:latin typeface="Verdana" panose="020B0604030504040204" pitchFamily="34" charset="0"/>
              <a:ea typeface="Verdana" panose="020B0604030504040204" pitchFamily="34" charset="0"/>
            </a:rPr>
            <a:t>Lielāks valsts finansējums, lai motivētu ģimenes ārstu un viņa komandu nodrošināt mājas vizītes pie jaundzimušajiem un bērniem atbilstoši profilaktisko apskašu kalendāram</a:t>
          </a:r>
          <a:endParaRPr lang="en-US" sz="1600" dirty="0">
            <a:latin typeface="Verdana" panose="020B0604030504040204" pitchFamily="34" charset="0"/>
            <a:ea typeface="Verdana" panose="020B0604030504040204" pitchFamily="34" charset="0"/>
          </a:endParaRPr>
        </a:p>
      </dgm:t>
    </dgm:pt>
    <dgm:pt modelId="{A66F40C1-2AA8-4A94-8DEF-9C6C90338E12}" type="parTrans" cxnId="{611D7AD5-31E7-492C-B88A-E835B775CBC7}">
      <dgm:prSet/>
      <dgm:spPr/>
      <dgm:t>
        <a:bodyPr/>
        <a:lstStyle/>
        <a:p>
          <a:pPr algn="ctr"/>
          <a:endParaRPr lang="en-US" sz="1800">
            <a:latin typeface="Verdana" panose="020B0604030504040204" pitchFamily="34" charset="0"/>
            <a:ea typeface="Verdana" panose="020B0604030504040204" pitchFamily="34" charset="0"/>
          </a:endParaRPr>
        </a:p>
      </dgm:t>
    </dgm:pt>
    <dgm:pt modelId="{17F3979A-2593-440D-936B-4ACA9B2E5068}" type="sibTrans" cxnId="{611D7AD5-31E7-492C-B88A-E835B775CBC7}">
      <dgm:prSet/>
      <dgm:spPr/>
      <dgm:t>
        <a:bodyPr/>
        <a:lstStyle/>
        <a:p>
          <a:pPr algn="ctr"/>
          <a:endParaRPr lang="en-US" sz="1800">
            <a:latin typeface="Verdana" panose="020B0604030504040204" pitchFamily="34" charset="0"/>
            <a:ea typeface="Verdana" panose="020B0604030504040204" pitchFamily="34" charset="0"/>
          </a:endParaRPr>
        </a:p>
      </dgm:t>
    </dgm:pt>
    <dgm:pt modelId="{95501745-4D8B-497B-B7B4-A98E51CC7F76}">
      <dgm:prSet custT="1"/>
      <dgm:spPr/>
      <dgm:t>
        <a:bodyPr/>
        <a:lstStyle/>
        <a:p>
          <a:pPr algn="ctr"/>
          <a:r>
            <a:rPr lang="lv-LV" sz="1600" b="0" i="0" dirty="0">
              <a:latin typeface="Verdana" panose="020B0604030504040204" pitchFamily="34" charset="0"/>
              <a:ea typeface="Verdana" panose="020B0604030504040204" pitchFamily="34" charset="0"/>
            </a:rPr>
            <a:t>Papildu finansējums BKUS rindu mazināšanai un speciālistu konsultāciju nodrošināšanai (2022. gadā 420 000 </a:t>
          </a:r>
          <a:r>
            <a:rPr lang="lv-LV" sz="1600" b="0" i="0" dirty="0" err="1">
              <a:latin typeface="Verdana" panose="020B0604030504040204" pitchFamily="34" charset="0"/>
              <a:ea typeface="Verdana" panose="020B0604030504040204" pitchFamily="34" charset="0"/>
            </a:rPr>
            <a:t>eur</a:t>
          </a:r>
          <a:r>
            <a:rPr lang="lv-LV" sz="1600" b="0" i="0" dirty="0">
              <a:latin typeface="Verdana" panose="020B0604030504040204" pitchFamily="34" charset="0"/>
              <a:ea typeface="Verdana" panose="020B0604030504040204" pitchFamily="34" charset="0"/>
            </a:rPr>
            <a:t> pediatrijā, dermatoloģijā, oftalmoloģijā, </a:t>
          </a:r>
          <a:r>
            <a:rPr lang="lv-LV" sz="1600" b="0" i="0" dirty="0" err="1">
              <a:latin typeface="Verdana" panose="020B0604030504040204" pitchFamily="34" charset="0"/>
              <a:ea typeface="Verdana" panose="020B0604030504040204" pitchFamily="34" charset="0"/>
            </a:rPr>
            <a:t>elektrokardiogrāfijai</a:t>
          </a:r>
          <a:r>
            <a:rPr lang="lv-LV" sz="1600" b="0" i="0" dirty="0">
              <a:latin typeface="Verdana" panose="020B0604030504040204" pitchFamily="34" charset="0"/>
              <a:ea typeface="Verdana" panose="020B0604030504040204" pitchFamily="34" charset="0"/>
            </a:rPr>
            <a:t>, neiroloģisko un iekšējo slimību ārstēšanai dienas stacionārā)</a:t>
          </a:r>
          <a:endParaRPr lang="en-US" sz="1600" dirty="0">
            <a:latin typeface="Verdana" panose="020B0604030504040204" pitchFamily="34" charset="0"/>
            <a:ea typeface="Verdana" panose="020B0604030504040204" pitchFamily="34" charset="0"/>
          </a:endParaRPr>
        </a:p>
      </dgm:t>
    </dgm:pt>
    <dgm:pt modelId="{26832006-9751-4F77-898C-E8D0234AF514}" type="sibTrans" cxnId="{BF0F0146-BC6C-4630-ADC5-379A33138D2E}">
      <dgm:prSet/>
      <dgm:spPr/>
      <dgm:t>
        <a:bodyPr/>
        <a:lstStyle/>
        <a:p>
          <a:pPr algn="ctr"/>
          <a:endParaRPr lang="en-US" sz="1800">
            <a:latin typeface="Verdana" panose="020B0604030504040204" pitchFamily="34" charset="0"/>
            <a:ea typeface="Verdana" panose="020B0604030504040204" pitchFamily="34" charset="0"/>
          </a:endParaRPr>
        </a:p>
      </dgm:t>
    </dgm:pt>
    <dgm:pt modelId="{5D7C542A-2544-4B52-9E71-7865CE019DB5}" type="parTrans" cxnId="{BF0F0146-BC6C-4630-ADC5-379A33138D2E}">
      <dgm:prSet/>
      <dgm:spPr/>
      <dgm:t>
        <a:bodyPr/>
        <a:lstStyle/>
        <a:p>
          <a:pPr algn="ctr"/>
          <a:endParaRPr lang="en-US" sz="1800">
            <a:latin typeface="Verdana" panose="020B0604030504040204" pitchFamily="34" charset="0"/>
            <a:ea typeface="Verdana" panose="020B0604030504040204" pitchFamily="34" charset="0"/>
          </a:endParaRPr>
        </a:p>
      </dgm:t>
    </dgm:pt>
    <dgm:pt modelId="{F4F300E5-4EBD-43A4-924C-E64D3B6B3DF7}" type="pres">
      <dgm:prSet presAssocID="{73851FB7-AF00-463C-8C95-0892EDD8DF76}" presName="linear" presStyleCnt="0">
        <dgm:presLayoutVars>
          <dgm:animLvl val="lvl"/>
          <dgm:resizeHandles val="exact"/>
        </dgm:presLayoutVars>
      </dgm:prSet>
      <dgm:spPr/>
    </dgm:pt>
    <dgm:pt modelId="{17EB3E55-90C4-4620-AD7F-EEC9CEA9C6A7}" type="pres">
      <dgm:prSet presAssocID="{4FB37825-4C5E-4331-8842-30F22AC133AC}" presName="parentText" presStyleLbl="node1" presStyleIdx="0" presStyleCnt="7">
        <dgm:presLayoutVars>
          <dgm:chMax val="0"/>
          <dgm:bulletEnabled val="1"/>
        </dgm:presLayoutVars>
      </dgm:prSet>
      <dgm:spPr/>
    </dgm:pt>
    <dgm:pt modelId="{5B04D247-484F-4CED-A8EE-7FE3C0E83A8B}" type="pres">
      <dgm:prSet presAssocID="{78BB6790-B4BB-4498-862E-2B5C34790E32}" presName="spacer" presStyleCnt="0"/>
      <dgm:spPr/>
    </dgm:pt>
    <dgm:pt modelId="{0915BF2B-F0D4-48AA-A2F2-572E8F24E929}" type="pres">
      <dgm:prSet presAssocID="{97E5C806-754A-418B-9C30-142BBB94091F}" presName="parentText" presStyleLbl="node1" presStyleIdx="1" presStyleCnt="7">
        <dgm:presLayoutVars>
          <dgm:chMax val="0"/>
          <dgm:bulletEnabled val="1"/>
        </dgm:presLayoutVars>
      </dgm:prSet>
      <dgm:spPr/>
    </dgm:pt>
    <dgm:pt modelId="{73CD0582-6953-4CD9-B746-1376AC54F07A}" type="pres">
      <dgm:prSet presAssocID="{9EC2DE4C-9909-4423-928E-6A04BA9DBB1C}" presName="spacer" presStyleCnt="0"/>
      <dgm:spPr/>
    </dgm:pt>
    <dgm:pt modelId="{2F2FF737-B7C1-4662-87EB-F67765CEF192}" type="pres">
      <dgm:prSet presAssocID="{DAB81CE7-07F0-4A12-A8B5-44B013C5A691}" presName="parentText" presStyleLbl="node1" presStyleIdx="2" presStyleCnt="7">
        <dgm:presLayoutVars>
          <dgm:chMax val="0"/>
          <dgm:bulletEnabled val="1"/>
        </dgm:presLayoutVars>
      </dgm:prSet>
      <dgm:spPr/>
    </dgm:pt>
    <dgm:pt modelId="{3BEDAB22-E144-4044-9CA7-49E20B7EF121}" type="pres">
      <dgm:prSet presAssocID="{7D09C40A-B92B-4CDD-A535-6915CE10651D}" presName="spacer" presStyleCnt="0"/>
      <dgm:spPr/>
    </dgm:pt>
    <dgm:pt modelId="{89904CD1-C0C2-41CF-AF16-E9EBEEB44F69}" type="pres">
      <dgm:prSet presAssocID="{95501745-4D8B-497B-B7B4-A98E51CC7F76}" presName="parentText" presStyleLbl="node1" presStyleIdx="3" presStyleCnt="7">
        <dgm:presLayoutVars>
          <dgm:chMax val="0"/>
          <dgm:bulletEnabled val="1"/>
        </dgm:presLayoutVars>
      </dgm:prSet>
      <dgm:spPr/>
    </dgm:pt>
    <dgm:pt modelId="{520114A6-D4FD-4427-BB83-04F09DF0D855}" type="pres">
      <dgm:prSet presAssocID="{26832006-9751-4F77-898C-E8D0234AF514}" presName="spacer" presStyleCnt="0"/>
      <dgm:spPr/>
    </dgm:pt>
    <dgm:pt modelId="{1D5B77CE-450A-40D8-8DC8-A3C8FFC19D30}" type="pres">
      <dgm:prSet presAssocID="{4DC30D9A-479E-4899-B100-F4629551CBBE}" presName="parentText" presStyleLbl="node1" presStyleIdx="4" presStyleCnt="7">
        <dgm:presLayoutVars>
          <dgm:chMax val="0"/>
          <dgm:bulletEnabled val="1"/>
        </dgm:presLayoutVars>
      </dgm:prSet>
      <dgm:spPr/>
    </dgm:pt>
    <dgm:pt modelId="{42075765-B504-43B9-9F98-910041B1124B}" type="pres">
      <dgm:prSet presAssocID="{4D1B753D-DA6B-4491-99D1-82FE0F8E9214}" presName="spacer" presStyleCnt="0"/>
      <dgm:spPr/>
    </dgm:pt>
    <dgm:pt modelId="{4A87B667-C896-4EA6-A31B-258EF661AA5D}" type="pres">
      <dgm:prSet presAssocID="{E16120C8-0E48-45C3-B539-302455DC4893}" presName="parentText" presStyleLbl="node1" presStyleIdx="5" presStyleCnt="7">
        <dgm:presLayoutVars>
          <dgm:chMax val="0"/>
          <dgm:bulletEnabled val="1"/>
        </dgm:presLayoutVars>
      </dgm:prSet>
      <dgm:spPr/>
    </dgm:pt>
    <dgm:pt modelId="{C630A1FF-1789-48E8-840F-556FE54DEC9A}" type="pres">
      <dgm:prSet presAssocID="{8D5E4131-B8A6-460C-ABD9-02DF95DAB77E}" presName="spacer" presStyleCnt="0"/>
      <dgm:spPr/>
    </dgm:pt>
    <dgm:pt modelId="{B2E6AB5B-0C20-4266-B8F7-9BAE4A778F84}" type="pres">
      <dgm:prSet presAssocID="{1F1F632D-C391-4BC3-9A32-6CC30FE5F43D}" presName="parentText" presStyleLbl="node1" presStyleIdx="6" presStyleCnt="7">
        <dgm:presLayoutVars>
          <dgm:chMax val="0"/>
          <dgm:bulletEnabled val="1"/>
        </dgm:presLayoutVars>
      </dgm:prSet>
      <dgm:spPr/>
    </dgm:pt>
  </dgm:ptLst>
  <dgm:cxnLst>
    <dgm:cxn modelId="{A132450F-1417-495B-912A-2B92DB3C81B6}" srcId="{73851FB7-AF00-463C-8C95-0892EDD8DF76}" destId="{E16120C8-0E48-45C3-B539-302455DC4893}" srcOrd="5" destOrd="0" parTransId="{BE3CC4C2-61E4-4997-B358-8E4DDF9879CC}" sibTransId="{8D5E4131-B8A6-460C-ABD9-02DF95DAB77E}"/>
    <dgm:cxn modelId="{D174A718-4C12-4ABB-97E7-5B27B2BE049E}" type="presOf" srcId="{95501745-4D8B-497B-B7B4-A98E51CC7F76}" destId="{89904CD1-C0C2-41CF-AF16-E9EBEEB44F69}" srcOrd="0" destOrd="0" presId="urn:microsoft.com/office/officeart/2005/8/layout/vList2"/>
    <dgm:cxn modelId="{70687733-7A09-407F-A45A-0203CFB37157}" type="presOf" srcId="{1F1F632D-C391-4BC3-9A32-6CC30FE5F43D}" destId="{B2E6AB5B-0C20-4266-B8F7-9BAE4A778F84}" srcOrd="0" destOrd="0" presId="urn:microsoft.com/office/officeart/2005/8/layout/vList2"/>
    <dgm:cxn modelId="{0FC77841-3225-4FC6-977F-2943DA6FC967}" type="presOf" srcId="{73851FB7-AF00-463C-8C95-0892EDD8DF76}" destId="{F4F300E5-4EBD-43A4-924C-E64D3B6B3DF7}" srcOrd="0" destOrd="0" presId="urn:microsoft.com/office/officeart/2005/8/layout/vList2"/>
    <dgm:cxn modelId="{BF0F0146-BC6C-4630-ADC5-379A33138D2E}" srcId="{73851FB7-AF00-463C-8C95-0892EDD8DF76}" destId="{95501745-4D8B-497B-B7B4-A98E51CC7F76}" srcOrd="3" destOrd="0" parTransId="{5D7C542A-2544-4B52-9E71-7865CE019DB5}" sibTransId="{26832006-9751-4F77-898C-E8D0234AF514}"/>
    <dgm:cxn modelId="{1A15DB4C-8CDB-47A6-8AF9-D8FFC2F75371}" type="presOf" srcId="{4FB37825-4C5E-4331-8842-30F22AC133AC}" destId="{17EB3E55-90C4-4620-AD7F-EEC9CEA9C6A7}" srcOrd="0" destOrd="0" presId="urn:microsoft.com/office/officeart/2005/8/layout/vList2"/>
    <dgm:cxn modelId="{65CCE76C-5AAA-4A9C-8FDB-A0B6A36812D3}" type="presOf" srcId="{E16120C8-0E48-45C3-B539-302455DC4893}" destId="{4A87B667-C896-4EA6-A31B-258EF661AA5D}" srcOrd="0" destOrd="0" presId="urn:microsoft.com/office/officeart/2005/8/layout/vList2"/>
    <dgm:cxn modelId="{12A4B353-5A21-4B6D-9382-AE718C574E80}" srcId="{73851FB7-AF00-463C-8C95-0892EDD8DF76}" destId="{97E5C806-754A-418B-9C30-142BBB94091F}" srcOrd="1" destOrd="0" parTransId="{672031E9-1932-4996-ACF9-30CB8B274EA9}" sibTransId="{9EC2DE4C-9909-4423-928E-6A04BA9DBB1C}"/>
    <dgm:cxn modelId="{EB985C74-BAA9-4828-8C96-BBF920BDF6BD}" srcId="{73851FB7-AF00-463C-8C95-0892EDD8DF76}" destId="{DAB81CE7-07F0-4A12-A8B5-44B013C5A691}" srcOrd="2" destOrd="0" parTransId="{82830E1D-D2E8-4A36-A327-56EE6D64725B}" sibTransId="{7D09C40A-B92B-4CDD-A535-6915CE10651D}"/>
    <dgm:cxn modelId="{A885998F-F0B5-47D4-B533-92B50BF262F7}" srcId="{73851FB7-AF00-463C-8C95-0892EDD8DF76}" destId="{4DC30D9A-479E-4899-B100-F4629551CBBE}" srcOrd="4" destOrd="0" parTransId="{F54920B3-9C25-4327-9C1D-9665EF5A5F3A}" sibTransId="{4D1B753D-DA6B-4491-99D1-82FE0F8E9214}"/>
    <dgm:cxn modelId="{579294A0-A5AF-4CED-A277-B2DCE47EBC09}" type="presOf" srcId="{4DC30D9A-479E-4899-B100-F4629551CBBE}" destId="{1D5B77CE-450A-40D8-8DC8-A3C8FFC19D30}" srcOrd="0" destOrd="0" presId="urn:microsoft.com/office/officeart/2005/8/layout/vList2"/>
    <dgm:cxn modelId="{2399B9BA-D708-4A5A-91F9-C75FD294FD43}" srcId="{73851FB7-AF00-463C-8C95-0892EDD8DF76}" destId="{4FB37825-4C5E-4331-8842-30F22AC133AC}" srcOrd="0" destOrd="0" parTransId="{03AB7272-438D-470B-AF3D-3871FAEC1638}" sibTransId="{78BB6790-B4BB-4498-862E-2B5C34790E32}"/>
    <dgm:cxn modelId="{7D5F77D0-9CFC-4029-AA8C-938569695F88}" type="presOf" srcId="{97E5C806-754A-418B-9C30-142BBB94091F}" destId="{0915BF2B-F0D4-48AA-A2F2-572E8F24E929}" srcOrd="0" destOrd="0" presId="urn:microsoft.com/office/officeart/2005/8/layout/vList2"/>
    <dgm:cxn modelId="{611D7AD5-31E7-492C-B88A-E835B775CBC7}" srcId="{73851FB7-AF00-463C-8C95-0892EDD8DF76}" destId="{1F1F632D-C391-4BC3-9A32-6CC30FE5F43D}" srcOrd="6" destOrd="0" parTransId="{A66F40C1-2AA8-4A94-8DEF-9C6C90338E12}" sibTransId="{17F3979A-2593-440D-936B-4ACA9B2E5068}"/>
    <dgm:cxn modelId="{A40BD1F2-4340-4002-B280-C4B18BEB05AD}" type="presOf" srcId="{DAB81CE7-07F0-4A12-A8B5-44B013C5A691}" destId="{2F2FF737-B7C1-4662-87EB-F67765CEF192}" srcOrd="0" destOrd="0" presId="urn:microsoft.com/office/officeart/2005/8/layout/vList2"/>
    <dgm:cxn modelId="{A932B2D7-F565-44CA-A8E1-6CC2A018458F}" type="presParOf" srcId="{F4F300E5-4EBD-43A4-924C-E64D3B6B3DF7}" destId="{17EB3E55-90C4-4620-AD7F-EEC9CEA9C6A7}" srcOrd="0" destOrd="0" presId="urn:microsoft.com/office/officeart/2005/8/layout/vList2"/>
    <dgm:cxn modelId="{92ACAE6F-B03E-4F02-B969-900F04E9D4C1}" type="presParOf" srcId="{F4F300E5-4EBD-43A4-924C-E64D3B6B3DF7}" destId="{5B04D247-484F-4CED-A8EE-7FE3C0E83A8B}" srcOrd="1" destOrd="0" presId="urn:microsoft.com/office/officeart/2005/8/layout/vList2"/>
    <dgm:cxn modelId="{843013BF-721E-4BB6-A6B2-1CB5B0D705C9}" type="presParOf" srcId="{F4F300E5-4EBD-43A4-924C-E64D3B6B3DF7}" destId="{0915BF2B-F0D4-48AA-A2F2-572E8F24E929}" srcOrd="2" destOrd="0" presId="urn:microsoft.com/office/officeart/2005/8/layout/vList2"/>
    <dgm:cxn modelId="{83C115A7-7A39-4D12-A7E0-9BF4BFB3CFB9}" type="presParOf" srcId="{F4F300E5-4EBD-43A4-924C-E64D3B6B3DF7}" destId="{73CD0582-6953-4CD9-B746-1376AC54F07A}" srcOrd="3" destOrd="0" presId="urn:microsoft.com/office/officeart/2005/8/layout/vList2"/>
    <dgm:cxn modelId="{038BEC25-F5E8-498C-B9DE-D9BA9E786340}" type="presParOf" srcId="{F4F300E5-4EBD-43A4-924C-E64D3B6B3DF7}" destId="{2F2FF737-B7C1-4662-87EB-F67765CEF192}" srcOrd="4" destOrd="0" presId="urn:microsoft.com/office/officeart/2005/8/layout/vList2"/>
    <dgm:cxn modelId="{EE16519B-485A-4ECA-9D1E-1004FB65F7FD}" type="presParOf" srcId="{F4F300E5-4EBD-43A4-924C-E64D3B6B3DF7}" destId="{3BEDAB22-E144-4044-9CA7-49E20B7EF121}" srcOrd="5" destOrd="0" presId="urn:microsoft.com/office/officeart/2005/8/layout/vList2"/>
    <dgm:cxn modelId="{4F9E075D-7F88-417D-924F-D18A2836247E}" type="presParOf" srcId="{F4F300E5-4EBD-43A4-924C-E64D3B6B3DF7}" destId="{89904CD1-C0C2-41CF-AF16-E9EBEEB44F69}" srcOrd="6" destOrd="0" presId="urn:microsoft.com/office/officeart/2005/8/layout/vList2"/>
    <dgm:cxn modelId="{A04DCA91-F625-456C-B7C3-7EFB2D3791CE}" type="presParOf" srcId="{F4F300E5-4EBD-43A4-924C-E64D3B6B3DF7}" destId="{520114A6-D4FD-4427-BB83-04F09DF0D855}" srcOrd="7" destOrd="0" presId="urn:microsoft.com/office/officeart/2005/8/layout/vList2"/>
    <dgm:cxn modelId="{ECBDE3F7-5079-49A1-A258-29BE781E5DC2}" type="presParOf" srcId="{F4F300E5-4EBD-43A4-924C-E64D3B6B3DF7}" destId="{1D5B77CE-450A-40D8-8DC8-A3C8FFC19D30}" srcOrd="8" destOrd="0" presId="urn:microsoft.com/office/officeart/2005/8/layout/vList2"/>
    <dgm:cxn modelId="{575A7505-C53F-4C5A-8F5A-C0B9051715B5}" type="presParOf" srcId="{F4F300E5-4EBD-43A4-924C-E64D3B6B3DF7}" destId="{42075765-B504-43B9-9F98-910041B1124B}" srcOrd="9" destOrd="0" presId="urn:microsoft.com/office/officeart/2005/8/layout/vList2"/>
    <dgm:cxn modelId="{D0882187-4134-4333-8D33-4F4475A2D206}" type="presParOf" srcId="{F4F300E5-4EBD-43A4-924C-E64D3B6B3DF7}" destId="{4A87B667-C896-4EA6-A31B-258EF661AA5D}" srcOrd="10" destOrd="0" presId="urn:microsoft.com/office/officeart/2005/8/layout/vList2"/>
    <dgm:cxn modelId="{9E0FF594-E274-4A29-B43C-43012F6EAB97}" type="presParOf" srcId="{F4F300E5-4EBD-43A4-924C-E64D3B6B3DF7}" destId="{C630A1FF-1789-48E8-840F-556FE54DEC9A}" srcOrd="11" destOrd="0" presId="urn:microsoft.com/office/officeart/2005/8/layout/vList2"/>
    <dgm:cxn modelId="{66B8E0FE-8D5E-436A-92ED-72C43B51FC39}" type="presParOf" srcId="{F4F300E5-4EBD-43A4-924C-E64D3B6B3DF7}" destId="{B2E6AB5B-0C20-4266-B8F7-9BAE4A778F84}"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97772CF-ED43-4AFA-9E24-56B555154447}" type="doc">
      <dgm:prSet loTypeId="urn:microsoft.com/office/officeart/2005/8/layout/vList2" loCatId="list" qsTypeId="urn:microsoft.com/office/officeart/2005/8/quickstyle/simple3" qsCatId="simple" csTypeId="urn:microsoft.com/office/officeart/2005/8/colors/accent2_2" csCatId="accent2" phldr="1"/>
      <dgm:spPr/>
      <dgm:t>
        <a:bodyPr/>
        <a:lstStyle/>
        <a:p>
          <a:endParaRPr lang="en-US"/>
        </a:p>
      </dgm:t>
    </dgm:pt>
    <dgm:pt modelId="{E4F12C7B-1E69-4421-8AD7-5F12CDAE447E}">
      <dgm:prSet/>
      <dgm:spPr/>
      <dgm:t>
        <a:bodyPr/>
        <a:lstStyle/>
        <a:p>
          <a:pPr algn="ctr"/>
          <a:r>
            <a:rPr lang="lv-LV" dirty="0">
              <a:latin typeface="Verdana" panose="020B0604030504040204" pitchFamily="34" charset="0"/>
              <a:ea typeface="Verdana" panose="020B0604030504040204" pitchFamily="34" charset="0"/>
            </a:rPr>
            <a:t>Ieviestas </a:t>
          </a:r>
          <a:r>
            <a:rPr lang="lv-LV" dirty="0" err="1">
              <a:latin typeface="Verdana" panose="020B0604030504040204" pitchFamily="34" charset="0"/>
              <a:ea typeface="Verdana" panose="020B0604030504040204" pitchFamily="34" charset="0"/>
            </a:rPr>
            <a:t>multiprofesionālās</a:t>
          </a:r>
          <a:r>
            <a:rPr lang="lv-LV" dirty="0">
              <a:latin typeface="Verdana" panose="020B0604030504040204" pitchFamily="34" charset="0"/>
              <a:ea typeface="Verdana" panose="020B0604030504040204" pitchFamily="34" charset="0"/>
            </a:rPr>
            <a:t> komandas psihiskās veselības aprūpes jomā, kas sniedz plašu nemedikamentozās terapijas klāstu (fizioterapeits, </a:t>
          </a:r>
          <a:r>
            <a:rPr lang="lv-LV" dirty="0" err="1">
              <a:latin typeface="Verdana" panose="020B0604030504040204" pitchFamily="34" charset="0"/>
              <a:ea typeface="Verdana" panose="020B0604030504040204" pitchFamily="34" charset="0"/>
            </a:rPr>
            <a:t>ergoterapeits</a:t>
          </a:r>
          <a:r>
            <a:rPr lang="lv-LV" dirty="0">
              <a:latin typeface="Verdana" panose="020B0604030504040204" pitchFamily="34" charset="0"/>
              <a:ea typeface="Verdana" panose="020B0604030504040204" pitchFamily="34" charset="0"/>
            </a:rPr>
            <a:t>, mākslas terapeits u.c.)</a:t>
          </a:r>
          <a:endParaRPr lang="en-US" dirty="0">
            <a:latin typeface="Verdana" panose="020B0604030504040204" pitchFamily="34" charset="0"/>
            <a:ea typeface="Verdana" panose="020B0604030504040204" pitchFamily="34" charset="0"/>
          </a:endParaRPr>
        </a:p>
      </dgm:t>
    </dgm:pt>
    <dgm:pt modelId="{7C54A12C-0AD0-4A98-ADE7-81AD4207B538}" type="parTrans" cxnId="{1CD9B00E-B5C0-4CED-A101-307B0C6B91F9}">
      <dgm:prSet/>
      <dgm:spPr/>
      <dgm:t>
        <a:bodyPr/>
        <a:lstStyle/>
        <a:p>
          <a:pPr algn="ctr"/>
          <a:endParaRPr lang="en-US">
            <a:latin typeface="Verdana" panose="020B0604030504040204" pitchFamily="34" charset="0"/>
            <a:ea typeface="Verdana" panose="020B0604030504040204" pitchFamily="34" charset="0"/>
          </a:endParaRPr>
        </a:p>
      </dgm:t>
    </dgm:pt>
    <dgm:pt modelId="{5566EF63-A676-4D33-9B3A-ACF587297134}" type="sibTrans" cxnId="{1CD9B00E-B5C0-4CED-A101-307B0C6B91F9}">
      <dgm:prSet/>
      <dgm:spPr/>
      <dgm:t>
        <a:bodyPr/>
        <a:lstStyle/>
        <a:p>
          <a:pPr algn="ctr"/>
          <a:endParaRPr lang="en-US">
            <a:latin typeface="Verdana" panose="020B0604030504040204" pitchFamily="34" charset="0"/>
            <a:ea typeface="Verdana" panose="020B0604030504040204" pitchFamily="34" charset="0"/>
          </a:endParaRPr>
        </a:p>
      </dgm:t>
    </dgm:pt>
    <dgm:pt modelId="{09E17B2E-C4DD-4762-9F6B-CBF50DDF13DD}">
      <dgm:prSet/>
      <dgm:spPr/>
      <dgm:t>
        <a:bodyPr/>
        <a:lstStyle/>
        <a:p>
          <a:pPr algn="ctr"/>
          <a:r>
            <a:rPr lang="lv-LV" dirty="0">
              <a:latin typeface="Verdana" panose="020B0604030504040204" pitchFamily="34" charset="0"/>
              <a:ea typeface="Verdana" panose="020B0604030504040204" pitchFamily="34" charset="0"/>
            </a:rPr>
            <a:t>Valsts apmaksātās klīniskās un veselības psihologa konsultācijas ar ģimenes ārsta nosūtījumu (līdz 10 reizēm)</a:t>
          </a:r>
          <a:endParaRPr lang="en-US" dirty="0">
            <a:latin typeface="Verdana" panose="020B0604030504040204" pitchFamily="34" charset="0"/>
            <a:ea typeface="Verdana" panose="020B0604030504040204" pitchFamily="34" charset="0"/>
          </a:endParaRPr>
        </a:p>
      </dgm:t>
    </dgm:pt>
    <dgm:pt modelId="{3E726654-300A-4BF6-AD7A-2D7A8AC547FD}" type="parTrans" cxnId="{D956BE16-5045-4757-9BF5-F43E222BE067}">
      <dgm:prSet/>
      <dgm:spPr/>
      <dgm:t>
        <a:bodyPr/>
        <a:lstStyle/>
        <a:p>
          <a:pPr algn="ctr"/>
          <a:endParaRPr lang="en-US">
            <a:latin typeface="Verdana" panose="020B0604030504040204" pitchFamily="34" charset="0"/>
            <a:ea typeface="Verdana" panose="020B0604030504040204" pitchFamily="34" charset="0"/>
          </a:endParaRPr>
        </a:p>
      </dgm:t>
    </dgm:pt>
    <dgm:pt modelId="{A939EB0C-EA54-4ADE-8EA1-55B8B2E344EB}" type="sibTrans" cxnId="{D956BE16-5045-4757-9BF5-F43E222BE067}">
      <dgm:prSet/>
      <dgm:spPr/>
      <dgm:t>
        <a:bodyPr/>
        <a:lstStyle/>
        <a:p>
          <a:pPr algn="ctr"/>
          <a:endParaRPr lang="en-US">
            <a:latin typeface="Verdana" panose="020B0604030504040204" pitchFamily="34" charset="0"/>
            <a:ea typeface="Verdana" panose="020B0604030504040204" pitchFamily="34" charset="0"/>
          </a:endParaRPr>
        </a:p>
      </dgm:t>
    </dgm:pt>
    <dgm:pt modelId="{2DEE8A9A-A390-42D3-AB37-F3E1EE04121C}">
      <dgm:prSet/>
      <dgm:spPr/>
      <dgm:t>
        <a:bodyPr/>
        <a:lstStyle/>
        <a:p>
          <a:pPr algn="ctr"/>
          <a:r>
            <a:rPr lang="lv-LV" dirty="0">
              <a:latin typeface="Verdana" panose="020B0604030504040204" pitchFamily="34" charset="0"/>
              <a:ea typeface="Verdana" panose="020B0604030504040204" pitchFamily="34" charset="0"/>
            </a:rPr>
            <a:t>Valsts apmaksāta </a:t>
          </a:r>
          <a:r>
            <a:rPr lang="lv-LV" dirty="0" err="1">
              <a:latin typeface="Verdana" panose="020B0604030504040204" pitchFamily="34" charset="0"/>
              <a:ea typeface="Verdana" panose="020B0604030504040204" pitchFamily="34" charset="0"/>
            </a:rPr>
            <a:t>autiskā</a:t>
          </a:r>
          <a:r>
            <a:rPr lang="lv-LV" dirty="0">
              <a:latin typeface="Verdana" panose="020B0604030504040204" pitchFamily="34" charset="0"/>
              <a:ea typeface="Verdana" panose="020B0604030504040204" pitchFamily="34" charset="0"/>
            </a:rPr>
            <a:t> spektra diagnostika ar ADOS testa palīdzību, šobrīd pieejama 10 ārstniecības iestādēs. Papildus apmācīti speciālisti diagnostikas veikšanai</a:t>
          </a:r>
          <a:endParaRPr lang="en-US" dirty="0">
            <a:latin typeface="Verdana" panose="020B0604030504040204" pitchFamily="34" charset="0"/>
            <a:ea typeface="Verdana" panose="020B0604030504040204" pitchFamily="34" charset="0"/>
          </a:endParaRPr>
        </a:p>
      </dgm:t>
    </dgm:pt>
    <dgm:pt modelId="{10814EBE-39C6-464A-B86D-F6DBBBEC94BD}" type="parTrans" cxnId="{D2C755FA-CB60-41E8-A094-49242A9DD889}">
      <dgm:prSet/>
      <dgm:spPr/>
      <dgm:t>
        <a:bodyPr/>
        <a:lstStyle/>
        <a:p>
          <a:pPr algn="ctr"/>
          <a:endParaRPr lang="en-US">
            <a:latin typeface="Verdana" panose="020B0604030504040204" pitchFamily="34" charset="0"/>
            <a:ea typeface="Verdana" panose="020B0604030504040204" pitchFamily="34" charset="0"/>
          </a:endParaRPr>
        </a:p>
      </dgm:t>
    </dgm:pt>
    <dgm:pt modelId="{D68C4808-339E-4E6D-B652-F4540DA1021E}" type="sibTrans" cxnId="{D2C755FA-CB60-41E8-A094-49242A9DD889}">
      <dgm:prSet/>
      <dgm:spPr/>
      <dgm:t>
        <a:bodyPr/>
        <a:lstStyle/>
        <a:p>
          <a:pPr algn="ctr"/>
          <a:endParaRPr lang="en-US">
            <a:latin typeface="Verdana" panose="020B0604030504040204" pitchFamily="34" charset="0"/>
            <a:ea typeface="Verdana" panose="020B0604030504040204" pitchFamily="34" charset="0"/>
          </a:endParaRPr>
        </a:p>
      </dgm:t>
    </dgm:pt>
    <dgm:pt modelId="{24CD4FB6-01EF-432B-97F5-60523E8654C3}">
      <dgm:prSet/>
      <dgm:spPr/>
      <dgm:t>
        <a:bodyPr/>
        <a:lstStyle/>
        <a:p>
          <a:pPr algn="ctr"/>
          <a:r>
            <a:rPr lang="lv-LV" dirty="0">
              <a:latin typeface="Verdana" panose="020B0604030504040204" pitchFamily="34" charset="0"/>
              <a:ea typeface="Verdana" panose="020B0604030504040204" pitchFamily="34" charset="0"/>
            </a:rPr>
            <a:t>Ieviestas jaunas diagnostikas metodes un agrīnās intervences programmas, t.sk. bērniem ar </a:t>
          </a:r>
          <a:r>
            <a:rPr lang="lv-LV" dirty="0" err="1">
              <a:latin typeface="Verdana" panose="020B0604030504040204" pitchFamily="34" charset="0"/>
              <a:ea typeface="Verdana" panose="020B0604030504040204" pitchFamily="34" charset="0"/>
            </a:rPr>
            <a:t>autiskā</a:t>
          </a:r>
          <a:r>
            <a:rPr lang="lv-LV" dirty="0">
              <a:latin typeface="Verdana" panose="020B0604030504040204" pitchFamily="34" charset="0"/>
              <a:ea typeface="Verdana" panose="020B0604030504040204" pitchFamily="34" charset="0"/>
            </a:rPr>
            <a:t> spektra traucējumiem, pacientiem ar šizofrēniju</a:t>
          </a:r>
          <a:endParaRPr lang="en-US" dirty="0">
            <a:latin typeface="Verdana" panose="020B0604030504040204" pitchFamily="34" charset="0"/>
            <a:ea typeface="Verdana" panose="020B0604030504040204" pitchFamily="34" charset="0"/>
          </a:endParaRPr>
        </a:p>
      </dgm:t>
    </dgm:pt>
    <dgm:pt modelId="{EB37BBD8-3C12-4706-9447-35FAE8784C9C}" type="parTrans" cxnId="{F265EA58-7BA5-42CB-82BB-0CFC9BDF7DB3}">
      <dgm:prSet/>
      <dgm:spPr/>
      <dgm:t>
        <a:bodyPr/>
        <a:lstStyle/>
        <a:p>
          <a:pPr algn="ctr"/>
          <a:endParaRPr lang="en-US">
            <a:latin typeface="Verdana" panose="020B0604030504040204" pitchFamily="34" charset="0"/>
            <a:ea typeface="Verdana" panose="020B0604030504040204" pitchFamily="34" charset="0"/>
          </a:endParaRPr>
        </a:p>
      </dgm:t>
    </dgm:pt>
    <dgm:pt modelId="{583E18D6-44F2-4457-AE9A-F5699B4DA2C9}" type="sibTrans" cxnId="{F265EA58-7BA5-42CB-82BB-0CFC9BDF7DB3}">
      <dgm:prSet/>
      <dgm:spPr/>
      <dgm:t>
        <a:bodyPr/>
        <a:lstStyle/>
        <a:p>
          <a:pPr algn="ctr"/>
          <a:endParaRPr lang="en-US">
            <a:latin typeface="Verdana" panose="020B0604030504040204" pitchFamily="34" charset="0"/>
            <a:ea typeface="Verdana" panose="020B0604030504040204" pitchFamily="34" charset="0"/>
          </a:endParaRPr>
        </a:p>
      </dgm:t>
    </dgm:pt>
    <dgm:pt modelId="{BD39AF84-E51D-4DED-8387-40A1A997A2AC}">
      <dgm:prSet/>
      <dgm:spPr/>
      <dgm:t>
        <a:bodyPr/>
        <a:lstStyle/>
        <a:p>
          <a:pPr algn="ctr"/>
          <a:r>
            <a:rPr lang="lv-LV" dirty="0">
              <a:latin typeface="Verdana" panose="020B0604030504040204" pitchFamily="34" charset="0"/>
              <a:ea typeface="Verdana" panose="020B0604030504040204" pitchFamily="34" charset="0"/>
            </a:rPr>
            <a:t>Paplašināts valsts apmaksāto pakalpojumu klāsts pacientiem, kuri ilgstoši atrodas psihiatriskā profila ārstniecības iestādē (</a:t>
          </a:r>
          <a:r>
            <a:rPr lang="lv-LV" dirty="0" err="1">
              <a:latin typeface="Verdana" panose="020B0604030504040204" pitchFamily="34" charset="0"/>
              <a:ea typeface="Verdana" panose="020B0604030504040204" pitchFamily="34" charset="0"/>
            </a:rPr>
            <a:t>oftalmologa</a:t>
          </a:r>
          <a:r>
            <a:rPr lang="lv-LV" dirty="0">
              <a:latin typeface="Verdana" panose="020B0604030504040204" pitchFamily="34" charset="0"/>
              <a:ea typeface="Verdana" panose="020B0604030504040204" pitchFamily="34" charset="0"/>
            </a:rPr>
            <a:t> un zobārstniecības pakalpojumi)</a:t>
          </a:r>
          <a:endParaRPr lang="en-US" dirty="0">
            <a:latin typeface="Verdana" panose="020B0604030504040204" pitchFamily="34" charset="0"/>
            <a:ea typeface="Verdana" panose="020B0604030504040204" pitchFamily="34" charset="0"/>
          </a:endParaRPr>
        </a:p>
      </dgm:t>
    </dgm:pt>
    <dgm:pt modelId="{1C6CE129-1CD4-4A53-813E-5D15C56DAB50}" type="parTrans" cxnId="{7ACE215F-42BB-43F4-9FA5-AE05E7CFCF13}">
      <dgm:prSet/>
      <dgm:spPr/>
      <dgm:t>
        <a:bodyPr/>
        <a:lstStyle/>
        <a:p>
          <a:pPr algn="ctr"/>
          <a:endParaRPr lang="en-US">
            <a:latin typeface="Verdana" panose="020B0604030504040204" pitchFamily="34" charset="0"/>
            <a:ea typeface="Verdana" panose="020B0604030504040204" pitchFamily="34" charset="0"/>
          </a:endParaRPr>
        </a:p>
      </dgm:t>
    </dgm:pt>
    <dgm:pt modelId="{D7BA8BA0-6C70-4D7C-B186-8DDBE0166004}" type="sibTrans" cxnId="{7ACE215F-42BB-43F4-9FA5-AE05E7CFCF13}">
      <dgm:prSet/>
      <dgm:spPr/>
      <dgm:t>
        <a:bodyPr/>
        <a:lstStyle/>
        <a:p>
          <a:pPr algn="ctr"/>
          <a:endParaRPr lang="en-US">
            <a:latin typeface="Verdana" panose="020B0604030504040204" pitchFamily="34" charset="0"/>
            <a:ea typeface="Verdana" panose="020B0604030504040204" pitchFamily="34" charset="0"/>
          </a:endParaRPr>
        </a:p>
      </dgm:t>
    </dgm:pt>
    <dgm:pt modelId="{23D0A3EB-DB2E-44E9-A5D9-549C43433774}">
      <dgm:prSet/>
      <dgm:spPr/>
      <dgm:t>
        <a:bodyPr/>
        <a:lstStyle/>
        <a:p>
          <a:pPr algn="ctr"/>
          <a:r>
            <a:rPr lang="lv-LV" dirty="0">
              <a:latin typeface="Verdana" panose="020B0604030504040204" pitchFamily="34" charset="0"/>
              <a:ea typeface="Verdana" panose="020B0604030504040204" pitchFamily="34" charset="0"/>
            </a:rPr>
            <a:t>Paplašināta bērnu un pusaudžu psihiskās veselības pakalpojumu pieejamība reģionos un Rīgā, būtiski samazinot garos gaidīšanas laiku uz pakalpojumu</a:t>
          </a:r>
          <a:endParaRPr lang="en-US" dirty="0">
            <a:latin typeface="Verdana" panose="020B0604030504040204" pitchFamily="34" charset="0"/>
            <a:ea typeface="Verdana" panose="020B0604030504040204" pitchFamily="34" charset="0"/>
          </a:endParaRPr>
        </a:p>
      </dgm:t>
    </dgm:pt>
    <dgm:pt modelId="{A8C594D7-C0E5-4094-B07E-D511502F8E1E}" type="parTrans" cxnId="{AB29D7A1-340C-41E8-8CA0-AB717CA90881}">
      <dgm:prSet/>
      <dgm:spPr/>
      <dgm:t>
        <a:bodyPr/>
        <a:lstStyle/>
        <a:p>
          <a:pPr algn="ctr"/>
          <a:endParaRPr lang="en-US">
            <a:latin typeface="Verdana" panose="020B0604030504040204" pitchFamily="34" charset="0"/>
            <a:ea typeface="Verdana" panose="020B0604030504040204" pitchFamily="34" charset="0"/>
          </a:endParaRPr>
        </a:p>
      </dgm:t>
    </dgm:pt>
    <dgm:pt modelId="{51E0EFDB-158F-4B3A-9CCB-537AA732C512}" type="sibTrans" cxnId="{AB29D7A1-340C-41E8-8CA0-AB717CA90881}">
      <dgm:prSet/>
      <dgm:spPr/>
      <dgm:t>
        <a:bodyPr/>
        <a:lstStyle/>
        <a:p>
          <a:pPr algn="ctr"/>
          <a:endParaRPr lang="en-US">
            <a:latin typeface="Verdana" panose="020B0604030504040204" pitchFamily="34" charset="0"/>
            <a:ea typeface="Verdana" panose="020B0604030504040204" pitchFamily="34" charset="0"/>
          </a:endParaRPr>
        </a:p>
      </dgm:t>
    </dgm:pt>
    <dgm:pt modelId="{C0FD00E3-1976-46FD-8F83-35DBAF8812B2}" type="pres">
      <dgm:prSet presAssocID="{A97772CF-ED43-4AFA-9E24-56B555154447}" presName="linear" presStyleCnt="0">
        <dgm:presLayoutVars>
          <dgm:animLvl val="lvl"/>
          <dgm:resizeHandles val="exact"/>
        </dgm:presLayoutVars>
      </dgm:prSet>
      <dgm:spPr/>
    </dgm:pt>
    <dgm:pt modelId="{FF9195D7-E2D7-447F-B501-F284FBD040CF}" type="pres">
      <dgm:prSet presAssocID="{E4F12C7B-1E69-4421-8AD7-5F12CDAE447E}" presName="parentText" presStyleLbl="node1" presStyleIdx="0" presStyleCnt="6">
        <dgm:presLayoutVars>
          <dgm:chMax val="0"/>
          <dgm:bulletEnabled val="1"/>
        </dgm:presLayoutVars>
      </dgm:prSet>
      <dgm:spPr/>
    </dgm:pt>
    <dgm:pt modelId="{6F3C12A9-6AE3-4222-980B-526545ABE36D}" type="pres">
      <dgm:prSet presAssocID="{5566EF63-A676-4D33-9B3A-ACF587297134}" presName="spacer" presStyleCnt="0"/>
      <dgm:spPr/>
    </dgm:pt>
    <dgm:pt modelId="{375FD126-A274-4176-B082-7A39C35683FB}" type="pres">
      <dgm:prSet presAssocID="{09E17B2E-C4DD-4762-9F6B-CBF50DDF13DD}" presName="parentText" presStyleLbl="node1" presStyleIdx="1" presStyleCnt="6">
        <dgm:presLayoutVars>
          <dgm:chMax val="0"/>
          <dgm:bulletEnabled val="1"/>
        </dgm:presLayoutVars>
      </dgm:prSet>
      <dgm:spPr/>
    </dgm:pt>
    <dgm:pt modelId="{DBC6C10B-B318-4392-87F3-CED0AE0AC944}" type="pres">
      <dgm:prSet presAssocID="{A939EB0C-EA54-4ADE-8EA1-55B8B2E344EB}" presName="spacer" presStyleCnt="0"/>
      <dgm:spPr/>
    </dgm:pt>
    <dgm:pt modelId="{87FEAAB0-D7E4-42F2-BD27-2348FB270736}" type="pres">
      <dgm:prSet presAssocID="{2DEE8A9A-A390-42D3-AB37-F3E1EE04121C}" presName="parentText" presStyleLbl="node1" presStyleIdx="2" presStyleCnt="6">
        <dgm:presLayoutVars>
          <dgm:chMax val="0"/>
          <dgm:bulletEnabled val="1"/>
        </dgm:presLayoutVars>
      </dgm:prSet>
      <dgm:spPr/>
    </dgm:pt>
    <dgm:pt modelId="{BE45042B-BB39-44E2-81AB-E030BA47FFB2}" type="pres">
      <dgm:prSet presAssocID="{D68C4808-339E-4E6D-B652-F4540DA1021E}" presName="spacer" presStyleCnt="0"/>
      <dgm:spPr/>
    </dgm:pt>
    <dgm:pt modelId="{F6E87E67-00F5-4CC3-91A5-7A38CF041530}" type="pres">
      <dgm:prSet presAssocID="{24CD4FB6-01EF-432B-97F5-60523E8654C3}" presName="parentText" presStyleLbl="node1" presStyleIdx="3" presStyleCnt="6">
        <dgm:presLayoutVars>
          <dgm:chMax val="0"/>
          <dgm:bulletEnabled val="1"/>
        </dgm:presLayoutVars>
      </dgm:prSet>
      <dgm:spPr/>
    </dgm:pt>
    <dgm:pt modelId="{F573AAD8-C981-43AD-BF4C-640116AE51F2}" type="pres">
      <dgm:prSet presAssocID="{583E18D6-44F2-4457-AE9A-F5699B4DA2C9}" presName="spacer" presStyleCnt="0"/>
      <dgm:spPr/>
    </dgm:pt>
    <dgm:pt modelId="{49623E98-8320-44BF-961E-A6AD40CE035E}" type="pres">
      <dgm:prSet presAssocID="{BD39AF84-E51D-4DED-8387-40A1A997A2AC}" presName="parentText" presStyleLbl="node1" presStyleIdx="4" presStyleCnt="6">
        <dgm:presLayoutVars>
          <dgm:chMax val="0"/>
          <dgm:bulletEnabled val="1"/>
        </dgm:presLayoutVars>
      </dgm:prSet>
      <dgm:spPr/>
    </dgm:pt>
    <dgm:pt modelId="{FA76714F-54D9-4D63-9468-CDD0020D3EA2}" type="pres">
      <dgm:prSet presAssocID="{D7BA8BA0-6C70-4D7C-B186-8DDBE0166004}" presName="spacer" presStyleCnt="0"/>
      <dgm:spPr/>
    </dgm:pt>
    <dgm:pt modelId="{94B4522E-978E-44DE-A7E4-981BA43211C1}" type="pres">
      <dgm:prSet presAssocID="{23D0A3EB-DB2E-44E9-A5D9-549C43433774}" presName="parentText" presStyleLbl="node1" presStyleIdx="5" presStyleCnt="6">
        <dgm:presLayoutVars>
          <dgm:chMax val="0"/>
          <dgm:bulletEnabled val="1"/>
        </dgm:presLayoutVars>
      </dgm:prSet>
      <dgm:spPr/>
    </dgm:pt>
  </dgm:ptLst>
  <dgm:cxnLst>
    <dgm:cxn modelId="{1CD9B00E-B5C0-4CED-A101-307B0C6B91F9}" srcId="{A97772CF-ED43-4AFA-9E24-56B555154447}" destId="{E4F12C7B-1E69-4421-8AD7-5F12CDAE447E}" srcOrd="0" destOrd="0" parTransId="{7C54A12C-0AD0-4A98-ADE7-81AD4207B538}" sibTransId="{5566EF63-A676-4D33-9B3A-ACF587297134}"/>
    <dgm:cxn modelId="{D956BE16-5045-4757-9BF5-F43E222BE067}" srcId="{A97772CF-ED43-4AFA-9E24-56B555154447}" destId="{09E17B2E-C4DD-4762-9F6B-CBF50DDF13DD}" srcOrd="1" destOrd="0" parTransId="{3E726654-300A-4BF6-AD7A-2D7A8AC547FD}" sibTransId="{A939EB0C-EA54-4ADE-8EA1-55B8B2E344EB}"/>
    <dgm:cxn modelId="{7ACE215F-42BB-43F4-9FA5-AE05E7CFCF13}" srcId="{A97772CF-ED43-4AFA-9E24-56B555154447}" destId="{BD39AF84-E51D-4DED-8387-40A1A997A2AC}" srcOrd="4" destOrd="0" parTransId="{1C6CE129-1CD4-4A53-813E-5D15C56DAB50}" sibTransId="{D7BA8BA0-6C70-4D7C-B186-8DDBE0166004}"/>
    <dgm:cxn modelId="{A1023C46-EE1D-4058-A0BC-F97D5360403F}" type="presOf" srcId="{23D0A3EB-DB2E-44E9-A5D9-549C43433774}" destId="{94B4522E-978E-44DE-A7E4-981BA43211C1}" srcOrd="0" destOrd="0" presId="urn:microsoft.com/office/officeart/2005/8/layout/vList2"/>
    <dgm:cxn modelId="{BAAFFE6F-C39D-4952-8833-20067A78D50E}" type="presOf" srcId="{09E17B2E-C4DD-4762-9F6B-CBF50DDF13DD}" destId="{375FD126-A274-4176-B082-7A39C35683FB}" srcOrd="0" destOrd="0" presId="urn:microsoft.com/office/officeart/2005/8/layout/vList2"/>
    <dgm:cxn modelId="{F0C1FB50-CF2E-4325-BD41-C33B9AA32E27}" type="presOf" srcId="{24CD4FB6-01EF-432B-97F5-60523E8654C3}" destId="{F6E87E67-00F5-4CC3-91A5-7A38CF041530}" srcOrd="0" destOrd="0" presId="urn:microsoft.com/office/officeart/2005/8/layout/vList2"/>
    <dgm:cxn modelId="{285E3C74-680F-40BA-BD74-5040C9EBDACC}" type="presOf" srcId="{BD39AF84-E51D-4DED-8387-40A1A997A2AC}" destId="{49623E98-8320-44BF-961E-A6AD40CE035E}" srcOrd="0" destOrd="0" presId="urn:microsoft.com/office/officeart/2005/8/layout/vList2"/>
    <dgm:cxn modelId="{F265EA58-7BA5-42CB-82BB-0CFC9BDF7DB3}" srcId="{A97772CF-ED43-4AFA-9E24-56B555154447}" destId="{24CD4FB6-01EF-432B-97F5-60523E8654C3}" srcOrd="3" destOrd="0" parTransId="{EB37BBD8-3C12-4706-9447-35FAE8784C9C}" sibTransId="{583E18D6-44F2-4457-AE9A-F5699B4DA2C9}"/>
    <dgm:cxn modelId="{AB29D7A1-340C-41E8-8CA0-AB717CA90881}" srcId="{A97772CF-ED43-4AFA-9E24-56B555154447}" destId="{23D0A3EB-DB2E-44E9-A5D9-549C43433774}" srcOrd="5" destOrd="0" parTransId="{A8C594D7-C0E5-4094-B07E-D511502F8E1E}" sibTransId="{51E0EFDB-158F-4B3A-9CCB-537AA732C512}"/>
    <dgm:cxn modelId="{E3050DE2-02C6-420E-8565-E2D693622F1F}" type="presOf" srcId="{2DEE8A9A-A390-42D3-AB37-F3E1EE04121C}" destId="{87FEAAB0-D7E4-42F2-BD27-2348FB270736}" srcOrd="0" destOrd="0" presId="urn:microsoft.com/office/officeart/2005/8/layout/vList2"/>
    <dgm:cxn modelId="{AA2C54E4-2346-449C-A592-E1F544267231}" type="presOf" srcId="{E4F12C7B-1E69-4421-8AD7-5F12CDAE447E}" destId="{FF9195D7-E2D7-447F-B501-F284FBD040CF}" srcOrd="0" destOrd="0" presId="urn:microsoft.com/office/officeart/2005/8/layout/vList2"/>
    <dgm:cxn modelId="{6E01D1E8-D57B-4319-8C41-E3202F4A270D}" type="presOf" srcId="{A97772CF-ED43-4AFA-9E24-56B555154447}" destId="{C0FD00E3-1976-46FD-8F83-35DBAF8812B2}" srcOrd="0" destOrd="0" presId="urn:microsoft.com/office/officeart/2005/8/layout/vList2"/>
    <dgm:cxn modelId="{D2C755FA-CB60-41E8-A094-49242A9DD889}" srcId="{A97772CF-ED43-4AFA-9E24-56B555154447}" destId="{2DEE8A9A-A390-42D3-AB37-F3E1EE04121C}" srcOrd="2" destOrd="0" parTransId="{10814EBE-39C6-464A-B86D-F6DBBBEC94BD}" sibTransId="{D68C4808-339E-4E6D-B652-F4540DA1021E}"/>
    <dgm:cxn modelId="{1B38EE13-3324-4A49-BD1D-A7F7EAE86D70}" type="presParOf" srcId="{C0FD00E3-1976-46FD-8F83-35DBAF8812B2}" destId="{FF9195D7-E2D7-447F-B501-F284FBD040CF}" srcOrd="0" destOrd="0" presId="urn:microsoft.com/office/officeart/2005/8/layout/vList2"/>
    <dgm:cxn modelId="{ECDBBC25-F8C0-455D-AF94-44FD49AB5CCF}" type="presParOf" srcId="{C0FD00E3-1976-46FD-8F83-35DBAF8812B2}" destId="{6F3C12A9-6AE3-4222-980B-526545ABE36D}" srcOrd="1" destOrd="0" presId="urn:microsoft.com/office/officeart/2005/8/layout/vList2"/>
    <dgm:cxn modelId="{CFEF9F29-BF0B-4C77-B351-F23C6ECC609D}" type="presParOf" srcId="{C0FD00E3-1976-46FD-8F83-35DBAF8812B2}" destId="{375FD126-A274-4176-B082-7A39C35683FB}" srcOrd="2" destOrd="0" presId="urn:microsoft.com/office/officeart/2005/8/layout/vList2"/>
    <dgm:cxn modelId="{52FC90A6-59E0-4919-968F-D8783BE879CA}" type="presParOf" srcId="{C0FD00E3-1976-46FD-8F83-35DBAF8812B2}" destId="{DBC6C10B-B318-4392-87F3-CED0AE0AC944}" srcOrd="3" destOrd="0" presId="urn:microsoft.com/office/officeart/2005/8/layout/vList2"/>
    <dgm:cxn modelId="{FC340018-C651-4136-A01B-6578A23A9F62}" type="presParOf" srcId="{C0FD00E3-1976-46FD-8F83-35DBAF8812B2}" destId="{87FEAAB0-D7E4-42F2-BD27-2348FB270736}" srcOrd="4" destOrd="0" presId="urn:microsoft.com/office/officeart/2005/8/layout/vList2"/>
    <dgm:cxn modelId="{63C40677-AAA9-4CA9-B1A5-7CF3866E7B38}" type="presParOf" srcId="{C0FD00E3-1976-46FD-8F83-35DBAF8812B2}" destId="{BE45042B-BB39-44E2-81AB-E030BA47FFB2}" srcOrd="5" destOrd="0" presId="urn:microsoft.com/office/officeart/2005/8/layout/vList2"/>
    <dgm:cxn modelId="{3728ACC1-1E4B-47A9-BBDF-17264F7159C6}" type="presParOf" srcId="{C0FD00E3-1976-46FD-8F83-35DBAF8812B2}" destId="{F6E87E67-00F5-4CC3-91A5-7A38CF041530}" srcOrd="6" destOrd="0" presId="urn:microsoft.com/office/officeart/2005/8/layout/vList2"/>
    <dgm:cxn modelId="{EFF92B08-5143-45E1-985B-7F505D8F450C}" type="presParOf" srcId="{C0FD00E3-1976-46FD-8F83-35DBAF8812B2}" destId="{F573AAD8-C981-43AD-BF4C-640116AE51F2}" srcOrd="7" destOrd="0" presId="urn:microsoft.com/office/officeart/2005/8/layout/vList2"/>
    <dgm:cxn modelId="{E89923AD-F8E6-4B27-8AAE-E52008D5E256}" type="presParOf" srcId="{C0FD00E3-1976-46FD-8F83-35DBAF8812B2}" destId="{49623E98-8320-44BF-961E-A6AD40CE035E}" srcOrd="8" destOrd="0" presId="urn:microsoft.com/office/officeart/2005/8/layout/vList2"/>
    <dgm:cxn modelId="{878FD8F4-CC09-411A-8201-B8BC06706BDE}" type="presParOf" srcId="{C0FD00E3-1976-46FD-8F83-35DBAF8812B2}" destId="{FA76714F-54D9-4D63-9468-CDD0020D3EA2}" srcOrd="9" destOrd="0" presId="urn:microsoft.com/office/officeart/2005/8/layout/vList2"/>
    <dgm:cxn modelId="{84C7F063-1375-4AE2-8508-3034E18348BF}" type="presParOf" srcId="{C0FD00E3-1976-46FD-8F83-35DBAF8812B2}" destId="{94B4522E-978E-44DE-A7E4-981BA43211C1}"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09C9102-0D19-482C-BA63-50E70AA1A409}" type="doc">
      <dgm:prSet loTypeId="urn:microsoft.com/office/officeart/2005/8/layout/hList3" loCatId="list" qsTypeId="urn:microsoft.com/office/officeart/2005/8/quickstyle/simple3" qsCatId="simple" csTypeId="urn:microsoft.com/office/officeart/2005/8/colors/accent2_1" csCatId="accent2" phldr="1"/>
      <dgm:spPr/>
      <dgm:t>
        <a:bodyPr/>
        <a:lstStyle/>
        <a:p>
          <a:endParaRPr lang="lv-LV"/>
        </a:p>
      </dgm:t>
    </dgm:pt>
    <dgm:pt modelId="{92E60BF7-E2C7-4B73-8C86-FF2BA5C93900}">
      <dgm:prSet phldrT="[Teksts]" custT="1"/>
      <dgm:spPr/>
      <dgm:t>
        <a:bodyPr/>
        <a:lstStyle/>
        <a:p>
          <a:r>
            <a:rPr lang="lv-LV" sz="2000" b="0" i="0" dirty="0">
              <a:latin typeface="Verdana" panose="020B0604030504040204" pitchFamily="34" charset="0"/>
              <a:ea typeface="Verdana" panose="020B0604030504040204" pitchFamily="34" charset="0"/>
            </a:rPr>
            <a:t>ESF Projekts no 2018.-2023.gadam "Ārstniecības un ārstniecības atbalsta personu pieejamības uzlabošana ārpus Rīgas".</a:t>
          </a:r>
          <a:endParaRPr lang="lv-LV" sz="2000" dirty="0">
            <a:latin typeface="Verdana" panose="020B0604030504040204" pitchFamily="34" charset="0"/>
            <a:ea typeface="Verdana" panose="020B0604030504040204" pitchFamily="34" charset="0"/>
          </a:endParaRPr>
        </a:p>
      </dgm:t>
    </dgm:pt>
    <dgm:pt modelId="{B83DF391-466D-41EB-B284-ED134234BBDB}" type="parTrans" cxnId="{F7339EA6-AA24-4769-BE4B-448C0C3EE7BB}">
      <dgm:prSet/>
      <dgm:spPr/>
      <dgm:t>
        <a:bodyPr/>
        <a:lstStyle/>
        <a:p>
          <a:endParaRPr lang="lv-LV" sz="2000">
            <a:latin typeface="Verdana" panose="020B0604030504040204" pitchFamily="34" charset="0"/>
            <a:ea typeface="Verdana" panose="020B0604030504040204" pitchFamily="34" charset="0"/>
          </a:endParaRPr>
        </a:p>
      </dgm:t>
    </dgm:pt>
    <dgm:pt modelId="{7F8D57E1-854E-42A8-9E77-158F20225146}" type="sibTrans" cxnId="{F7339EA6-AA24-4769-BE4B-448C0C3EE7BB}">
      <dgm:prSet/>
      <dgm:spPr/>
      <dgm:t>
        <a:bodyPr/>
        <a:lstStyle/>
        <a:p>
          <a:endParaRPr lang="lv-LV" sz="2000">
            <a:latin typeface="Verdana" panose="020B0604030504040204" pitchFamily="34" charset="0"/>
            <a:ea typeface="Verdana" panose="020B0604030504040204" pitchFamily="34" charset="0"/>
          </a:endParaRPr>
        </a:p>
      </dgm:t>
    </dgm:pt>
    <dgm:pt modelId="{28920F88-BCF6-4DCC-92AA-884BF7386DE9}">
      <dgm:prSet phldrT="[Teksts]" custT="1"/>
      <dgm:spPr/>
      <dgm:t>
        <a:bodyPr/>
        <a:lstStyle/>
        <a:p>
          <a:r>
            <a:rPr lang="lv-LV" sz="2000" b="0" i="0" dirty="0">
              <a:latin typeface="Verdana" panose="020B0604030504040204" pitchFamily="34" charset="0"/>
              <a:ea typeface="Verdana" panose="020B0604030504040204" pitchFamily="34" charset="0"/>
            </a:rPr>
            <a:t>Projekta ietvaros noslēgts 1 851 kompensācijas līgums:</a:t>
          </a:r>
        </a:p>
        <a:p>
          <a:r>
            <a:rPr lang="lv-LV" sz="2000" b="0" i="0" dirty="0">
              <a:latin typeface="Verdana" panose="020B0604030504040204" pitchFamily="34" charset="0"/>
              <a:ea typeface="Verdana" panose="020B0604030504040204" pitchFamily="34" charset="0"/>
            </a:rPr>
            <a:t>Rīgas reģions 149</a:t>
          </a:r>
        </a:p>
        <a:p>
          <a:r>
            <a:rPr lang="lv-LV" sz="2000" b="0" i="0" dirty="0">
              <a:latin typeface="Verdana" panose="020B0604030504040204" pitchFamily="34" charset="0"/>
              <a:ea typeface="Verdana" panose="020B0604030504040204" pitchFamily="34" charset="0"/>
            </a:rPr>
            <a:t>Kurzemes reģions 349</a:t>
          </a:r>
        </a:p>
        <a:p>
          <a:r>
            <a:rPr lang="lv-LV" sz="2000" b="0" i="0" dirty="0">
              <a:latin typeface="Verdana" panose="020B0604030504040204" pitchFamily="34" charset="0"/>
              <a:ea typeface="Verdana" panose="020B0604030504040204" pitchFamily="34" charset="0"/>
            </a:rPr>
            <a:t>Latgales reģions 648</a:t>
          </a:r>
        </a:p>
        <a:p>
          <a:r>
            <a:rPr lang="lv-LV" sz="2000" b="0" i="0" dirty="0">
              <a:latin typeface="Verdana" panose="020B0604030504040204" pitchFamily="34" charset="0"/>
              <a:ea typeface="Verdana" panose="020B0604030504040204" pitchFamily="34" charset="0"/>
            </a:rPr>
            <a:t>Vidzemes reģions 386</a:t>
          </a:r>
        </a:p>
        <a:p>
          <a:r>
            <a:rPr lang="lv-LV" sz="2000" b="0" i="0" dirty="0">
              <a:latin typeface="Verdana" panose="020B0604030504040204" pitchFamily="34" charset="0"/>
              <a:ea typeface="Verdana" panose="020B0604030504040204" pitchFamily="34" charset="0"/>
            </a:rPr>
            <a:t>Zemgales reģions 319</a:t>
          </a:r>
          <a:endParaRPr lang="lv-LV" sz="2000" dirty="0">
            <a:latin typeface="Verdana" panose="020B0604030504040204" pitchFamily="34" charset="0"/>
            <a:ea typeface="Verdana" panose="020B0604030504040204" pitchFamily="34" charset="0"/>
          </a:endParaRPr>
        </a:p>
      </dgm:t>
    </dgm:pt>
    <dgm:pt modelId="{66DEB07F-6AB4-4CC5-8448-9E6FDB544822}" type="parTrans" cxnId="{3B44D5D8-1668-4FF2-82F7-93D8858324D0}">
      <dgm:prSet/>
      <dgm:spPr/>
      <dgm:t>
        <a:bodyPr/>
        <a:lstStyle/>
        <a:p>
          <a:endParaRPr lang="lv-LV" sz="2000">
            <a:latin typeface="Verdana" panose="020B0604030504040204" pitchFamily="34" charset="0"/>
            <a:ea typeface="Verdana" panose="020B0604030504040204" pitchFamily="34" charset="0"/>
          </a:endParaRPr>
        </a:p>
      </dgm:t>
    </dgm:pt>
    <dgm:pt modelId="{11418FDC-0A1C-4640-A8F1-FE2172D8309A}" type="sibTrans" cxnId="{3B44D5D8-1668-4FF2-82F7-93D8858324D0}">
      <dgm:prSet/>
      <dgm:spPr/>
      <dgm:t>
        <a:bodyPr/>
        <a:lstStyle/>
        <a:p>
          <a:endParaRPr lang="lv-LV" sz="2000">
            <a:latin typeface="Verdana" panose="020B0604030504040204" pitchFamily="34" charset="0"/>
            <a:ea typeface="Verdana" panose="020B0604030504040204" pitchFamily="34" charset="0"/>
          </a:endParaRPr>
        </a:p>
      </dgm:t>
    </dgm:pt>
    <dgm:pt modelId="{2DF1746C-6586-4008-A64A-A0DD7ACF78FD}">
      <dgm:prSet phldrT="[Teksts]" custT="1"/>
      <dgm:spPr/>
      <dgm:t>
        <a:bodyPr/>
        <a:lstStyle/>
        <a:p>
          <a:r>
            <a:rPr lang="lv-LV" sz="2000" dirty="0">
              <a:latin typeface="Verdana" panose="020B0604030504040204" pitchFamily="34" charset="0"/>
              <a:ea typeface="Verdana" panose="020B0604030504040204" pitchFamily="34" charset="0"/>
            </a:rPr>
            <a:t>Kompensācija ārstniecības personām un ārstniecības atbalsta personām par uzsākto darbu valsts apmaksātu pakalpojumu nodrošināšanā ar līgumu vismaz uz 5 gadiem</a:t>
          </a:r>
        </a:p>
      </dgm:t>
    </dgm:pt>
    <dgm:pt modelId="{E22D959F-F759-4780-A362-9D0280BFE9D0}" type="parTrans" cxnId="{7B962E02-8DC4-47B4-BE0F-AB9828E50847}">
      <dgm:prSet/>
      <dgm:spPr/>
      <dgm:t>
        <a:bodyPr/>
        <a:lstStyle/>
        <a:p>
          <a:endParaRPr lang="lv-LV" sz="2000">
            <a:latin typeface="Verdana" panose="020B0604030504040204" pitchFamily="34" charset="0"/>
            <a:ea typeface="Verdana" panose="020B0604030504040204" pitchFamily="34" charset="0"/>
          </a:endParaRPr>
        </a:p>
      </dgm:t>
    </dgm:pt>
    <dgm:pt modelId="{3D0F7ACB-E0E8-4E35-AF4A-DB15C8211D50}" type="sibTrans" cxnId="{7B962E02-8DC4-47B4-BE0F-AB9828E50847}">
      <dgm:prSet/>
      <dgm:spPr/>
      <dgm:t>
        <a:bodyPr/>
        <a:lstStyle/>
        <a:p>
          <a:endParaRPr lang="lv-LV" sz="2000">
            <a:latin typeface="Verdana" panose="020B0604030504040204" pitchFamily="34" charset="0"/>
            <a:ea typeface="Verdana" panose="020B0604030504040204" pitchFamily="34" charset="0"/>
          </a:endParaRPr>
        </a:p>
      </dgm:t>
    </dgm:pt>
    <dgm:pt modelId="{3DBF8F5B-4436-40E1-8548-B37D047F4903}" type="pres">
      <dgm:prSet presAssocID="{909C9102-0D19-482C-BA63-50E70AA1A409}" presName="composite" presStyleCnt="0">
        <dgm:presLayoutVars>
          <dgm:chMax val="1"/>
          <dgm:dir/>
          <dgm:resizeHandles val="exact"/>
        </dgm:presLayoutVars>
      </dgm:prSet>
      <dgm:spPr/>
    </dgm:pt>
    <dgm:pt modelId="{0AAA41B2-81E1-4012-A6F0-5E0B397D82B3}" type="pres">
      <dgm:prSet presAssocID="{92E60BF7-E2C7-4B73-8C86-FF2BA5C93900}" presName="roof" presStyleLbl="dkBgShp" presStyleIdx="0" presStyleCnt="2"/>
      <dgm:spPr/>
    </dgm:pt>
    <dgm:pt modelId="{74FBFDBA-27AC-45CC-AC86-591215830996}" type="pres">
      <dgm:prSet presAssocID="{92E60BF7-E2C7-4B73-8C86-FF2BA5C93900}" presName="pillars" presStyleCnt="0"/>
      <dgm:spPr/>
    </dgm:pt>
    <dgm:pt modelId="{43B011C0-DF2D-4BF4-A8B2-BEC732581BC1}" type="pres">
      <dgm:prSet presAssocID="{92E60BF7-E2C7-4B73-8C86-FF2BA5C93900}" presName="pillar1" presStyleLbl="node1" presStyleIdx="0" presStyleCnt="2">
        <dgm:presLayoutVars>
          <dgm:bulletEnabled val="1"/>
        </dgm:presLayoutVars>
      </dgm:prSet>
      <dgm:spPr/>
    </dgm:pt>
    <dgm:pt modelId="{D4085AED-A1AF-4BA5-9C88-BB6593BE1E55}" type="pres">
      <dgm:prSet presAssocID="{2DF1746C-6586-4008-A64A-A0DD7ACF78FD}" presName="pillarX" presStyleLbl="node1" presStyleIdx="1" presStyleCnt="2">
        <dgm:presLayoutVars>
          <dgm:bulletEnabled val="1"/>
        </dgm:presLayoutVars>
      </dgm:prSet>
      <dgm:spPr/>
    </dgm:pt>
    <dgm:pt modelId="{C648AFC0-C1F0-4FB1-941E-C1EFC76E41F7}" type="pres">
      <dgm:prSet presAssocID="{92E60BF7-E2C7-4B73-8C86-FF2BA5C93900}" presName="base" presStyleLbl="dkBgShp" presStyleIdx="1" presStyleCnt="2"/>
      <dgm:spPr/>
    </dgm:pt>
  </dgm:ptLst>
  <dgm:cxnLst>
    <dgm:cxn modelId="{7B962E02-8DC4-47B4-BE0F-AB9828E50847}" srcId="{92E60BF7-E2C7-4B73-8C86-FF2BA5C93900}" destId="{2DF1746C-6586-4008-A64A-A0DD7ACF78FD}" srcOrd="1" destOrd="0" parTransId="{E22D959F-F759-4780-A362-9D0280BFE9D0}" sibTransId="{3D0F7ACB-E0E8-4E35-AF4A-DB15C8211D50}"/>
    <dgm:cxn modelId="{CF466D10-4E48-4695-914F-720E02C25ED4}" type="presOf" srcId="{92E60BF7-E2C7-4B73-8C86-FF2BA5C93900}" destId="{0AAA41B2-81E1-4012-A6F0-5E0B397D82B3}" srcOrd="0" destOrd="0" presId="urn:microsoft.com/office/officeart/2005/8/layout/hList3"/>
    <dgm:cxn modelId="{A256C570-BBBD-4847-9832-8BC614DBE46E}" type="presOf" srcId="{28920F88-BCF6-4DCC-92AA-884BF7386DE9}" destId="{43B011C0-DF2D-4BF4-A8B2-BEC732581BC1}" srcOrd="0" destOrd="0" presId="urn:microsoft.com/office/officeart/2005/8/layout/hList3"/>
    <dgm:cxn modelId="{F7339EA6-AA24-4769-BE4B-448C0C3EE7BB}" srcId="{909C9102-0D19-482C-BA63-50E70AA1A409}" destId="{92E60BF7-E2C7-4B73-8C86-FF2BA5C93900}" srcOrd="0" destOrd="0" parTransId="{B83DF391-466D-41EB-B284-ED134234BBDB}" sibTransId="{7F8D57E1-854E-42A8-9E77-158F20225146}"/>
    <dgm:cxn modelId="{A60D40AD-5D5D-4163-9CB8-1C19980F1A09}" type="presOf" srcId="{909C9102-0D19-482C-BA63-50E70AA1A409}" destId="{3DBF8F5B-4436-40E1-8548-B37D047F4903}" srcOrd="0" destOrd="0" presId="urn:microsoft.com/office/officeart/2005/8/layout/hList3"/>
    <dgm:cxn modelId="{B1699ABF-135E-4A22-B6C5-E583A8A5B088}" type="presOf" srcId="{2DF1746C-6586-4008-A64A-A0DD7ACF78FD}" destId="{D4085AED-A1AF-4BA5-9C88-BB6593BE1E55}" srcOrd="0" destOrd="0" presId="urn:microsoft.com/office/officeart/2005/8/layout/hList3"/>
    <dgm:cxn modelId="{3B44D5D8-1668-4FF2-82F7-93D8858324D0}" srcId="{92E60BF7-E2C7-4B73-8C86-FF2BA5C93900}" destId="{28920F88-BCF6-4DCC-92AA-884BF7386DE9}" srcOrd="0" destOrd="0" parTransId="{66DEB07F-6AB4-4CC5-8448-9E6FDB544822}" sibTransId="{11418FDC-0A1C-4640-A8F1-FE2172D8309A}"/>
    <dgm:cxn modelId="{8FF693A0-D78F-45EB-AB75-5571ACF045A6}" type="presParOf" srcId="{3DBF8F5B-4436-40E1-8548-B37D047F4903}" destId="{0AAA41B2-81E1-4012-A6F0-5E0B397D82B3}" srcOrd="0" destOrd="0" presId="urn:microsoft.com/office/officeart/2005/8/layout/hList3"/>
    <dgm:cxn modelId="{DB3CDA4A-21EC-4948-A570-CB42F69856E9}" type="presParOf" srcId="{3DBF8F5B-4436-40E1-8548-B37D047F4903}" destId="{74FBFDBA-27AC-45CC-AC86-591215830996}" srcOrd="1" destOrd="0" presId="urn:microsoft.com/office/officeart/2005/8/layout/hList3"/>
    <dgm:cxn modelId="{966F9B45-729B-4E80-BF89-DC1524686690}" type="presParOf" srcId="{74FBFDBA-27AC-45CC-AC86-591215830996}" destId="{43B011C0-DF2D-4BF4-A8B2-BEC732581BC1}" srcOrd="0" destOrd="0" presId="urn:microsoft.com/office/officeart/2005/8/layout/hList3"/>
    <dgm:cxn modelId="{148EDBBE-4862-4E67-8406-6CCF7E5E319D}" type="presParOf" srcId="{74FBFDBA-27AC-45CC-AC86-591215830996}" destId="{D4085AED-A1AF-4BA5-9C88-BB6593BE1E55}" srcOrd="1" destOrd="0" presId="urn:microsoft.com/office/officeart/2005/8/layout/hList3"/>
    <dgm:cxn modelId="{680114BE-F919-4DF5-96B4-2C84DE66CC09}" type="presParOf" srcId="{3DBF8F5B-4436-40E1-8548-B37D047F4903}" destId="{C648AFC0-C1F0-4FB1-941E-C1EFC76E41F7}"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5014CA1-59C7-440B-90A6-E97DEBE9F5AB}" type="doc">
      <dgm:prSet loTypeId="urn:microsoft.com/office/officeart/2008/layout/VerticalCurvedList" loCatId="list" qsTypeId="urn:microsoft.com/office/officeart/2005/8/quickstyle/simple3" qsCatId="simple" csTypeId="urn:microsoft.com/office/officeart/2005/8/colors/accent2_2" csCatId="accent2" phldr="1"/>
      <dgm:spPr/>
      <dgm:t>
        <a:bodyPr/>
        <a:lstStyle/>
        <a:p>
          <a:endParaRPr lang="lv-LV"/>
        </a:p>
      </dgm:t>
    </dgm:pt>
    <dgm:pt modelId="{DD8E557A-142F-4842-9084-336ACA5FD843}">
      <dgm:prSet phldrT="[Teksts]" custT="1"/>
      <dgm:spPr/>
      <dgm:t>
        <a:bodyPr/>
        <a:lstStyle/>
        <a:p>
          <a:r>
            <a:rPr lang="lv-LV" sz="1200" dirty="0">
              <a:latin typeface="Verdana" panose="020B0604030504040204" pitchFamily="34" charset="0"/>
              <a:ea typeface="Verdana" panose="020B0604030504040204" pitchFamily="34" charset="0"/>
            </a:rPr>
            <a:t>Agrīna funkcionēšanas traucējumu atpazīšana iespējamās invaliditātes mazināšanai vai novēršanai jaundzimušajiem un bērniem, kam konstatēti funkcionēšanas ierobežojumi ar augstu invaliditātes risku</a:t>
          </a:r>
        </a:p>
      </dgm:t>
    </dgm:pt>
    <dgm:pt modelId="{72C12978-F8B8-4077-89FA-F19A4A5EFB6D}" type="parTrans" cxnId="{3FCB9649-4067-4C50-8040-B7C5E387240F}">
      <dgm:prSet/>
      <dgm:spPr/>
      <dgm:t>
        <a:bodyPr/>
        <a:lstStyle/>
        <a:p>
          <a:endParaRPr lang="lv-LV" sz="2800">
            <a:latin typeface="Verdana" panose="020B0604030504040204" pitchFamily="34" charset="0"/>
            <a:ea typeface="Verdana" panose="020B0604030504040204" pitchFamily="34" charset="0"/>
          </a:endParaRPr>
        </a:p>
      </dgm:t>
    </dgm:pt>
    <dgm:pt modelId="{E1051E0C-8E83-4B1D-9121-3B0590A97ADC}" type="sibTrans" cxnId="{3FCB9649-4067-4C50-8040-B7C5E387240F}">
      <dgm:prSet/>
      <dgm:spPr/>
      <dgm:t>
        <a:bodyPr/>
        <a:lstStyle/>
        <a:p>
          <a:endParaRPr lang="lv-LV" sz="2800">
            <a:latin typeface="Verdana" panose="020B0604030504040204" pitchFamily="34" charset="0"/>
            <a:ea typeface="Verdana" panose="020B0604030504040204" pitchFamily="34" charset="0"/>
          </a:endParaRPr>
        </a:p>
      </dgm:t>
    </dgm:pt>
    <dgm:pt modelId="{D7F1B9BA-76A6-4943-8A41-890B8AD2FC9F}">
      <dgm:prSet phldrT="[Teksts]" custT="1"/>
      <dgm:spPr/>
      <dgm:t>
        <a:bodyPr/>
        <a:lstStyle/>
        <a:p>
          <a:r>
            <a:rPr lang="lv-LV" sz="1200" dirty="0">
              <a:latin typeface="Verdana" panose="020B0604030504040204" pitchFamily="34" charset="0"/>
              <a:ea typeface="Verdana" panose="020B0604030504040204" pitchFamily="34" charset="0"/>
            </a:rPr>
            <a:t>Veselības aprūpe personām ar invaliditāti - profilakse un veselības veicināšana: riska faktoru mazināšana, veselīga dzīvesveida un fizisko aktivitāšu veicināšana</a:t>
          </a:r>
        </a:p>
      </dgm:t>
    </dgm:pt>
    <dgm:pt modelId="{B08FF499-BC82-4C62-B678-C54B96B4205F}" type="parTrans" cxnId="{C9F3FEA6-B198-4A16-9BC9-46D3B7837960}">
      <dgm:prSet/>
      <dgm:spPr/>
      <dgm:t>
        <a:bodyPr/>
        <a:lstStyle/>
        <a:p>
          <a:endParaRPr lang="lv-LV" sz="2800">
            <a:latin typeface="Verdana" panose="020B0604030504040204" pitchFamily="34" charset="0"/>
            <a:ea typeface="Verdana" panose="020B0604030504040204" pitchFamily="34" charset="0"/>
          </a:endParaRPr>
        </a:p>
      </dgm:t>
    </dgm:pt>
    <dgm:pt modelId="{61FB445D-1A84-434D-96BA-4AD86D57F551}" type="sibTrans" cxnId="{C9F3FEA6-B198-4A16-9BC9-46D3B7837960}">
      <dgm:prSet/>
      <dgm:spPr/>
      <dgm:t>
        <a:bodyPr/>
        <a:lstStyle/>
        <a:p>
          <a:endParaRPr lang="lv-LV" sz="2800">
            <a:latin typeface="Verdana" panose="020B0604030504040204" pitchFamily="34" charset="0"/>
            <a:ea typeface="Verdana" panose="020B0604030504040204" pitchFamily="34" charset="0"/>
          </a:endParaRPr>
        </a:p>
      </dgm:t>
    </dgm:pt>
    <dgm:pt modelId="{6CAA25C0-9A94-4118-AF66-D373A903099B}">
      <dgm:prSet phldrT="[Teksts]" custT="1"/>
      <dgm:spPr/>
      <dgm:t>
        <a:bodyPr/>
        <a:lstStyle/>
        <a:p>
          <a:r>
            <a:rPr lang="lv-LV" sz="1200" dirty="0">
              <a:latin typeface="Verdana" panose="020B0604030504040204" pitchFamily="34" charset="0"/>
              <a:ea typeface="Verdana" panose="020B0604030504040204" pitchFamily="34" charset="0"/>
            </a:rPr>
            <a:t>Starptautiskās funkcionēšanas, nespējas un veselības klasifikācijas praktiskās pielietošanas aspekti un funkcionēšanas novērtēšana</a:t>
          </a:r>
        </a:p>
      </dgm:t>
    </dgm:pt>
    <dgm:pt modelId="{70E96C87-879A-424D-A93A-5F2031F8F6A3}" type="parTrans" cxnId="{098539CE-839B-431F-9D6B-2C5461B62242}">
      <dgm:prSet/>
      <dgm:spPr/>
      <dgm:t>
        <a:bodyPr/>
        <a:lstStyle/>
        <a:p>
          <a:endParaRPr lang="lv-LV" sz="2800">
            <a:latin typeface="Verdana" panose="020B0604030504040204" pitchFamily="34" charset="0"/>
            <a:ea typeface="Verdana" panose="020B0604030504040204" pitchFamily="34" charset="0"/>
          </a:endParaRPr>
        </a:p>
      </dgm:t>
    </dgm:pt>
    <dgm:pt modelId="{5D9B7DEE-637A-4C59-8073-BF6629A3E556}" type="sibTrans" cxnId="{098539CE-839B-431F-9D6B-2C5461B62242}">
      <dgm:prSet/>
      <dgm:spPr/>
      <dgm:t>
        <a:bodyPr/>
        <a:lstStyle/>
        <a:p>
          <a:endParaRPr lang="lv-LV" sz="2800">
            <a:latin typeface="Verdana" panose="020B0604030504040204" pitchFamily="34" charset="0"/>
            <a:ea typeface="Verdana" panose="020B0604030504040204" pitchFamily="34" charset="0"/>
          </a:endParaRPr>
        </a:p>
      </dgm:t>
    </dgm:pt>
    <dgm:pt modelId="{FBFF6BEA-1D6C-4547-9B04-23D1B109301B}">
      <dgm:prSet custT="1"/>
      <dgm:spPr/>
      <dgm:t>
        <a:bodyPr/>
        <a:lstStyle/>
        <a:p>
          <a:r>
            <a:rPr lang="lv-LV" sz="1200" dirty="0">
              <a:latin typeface="Verdana" panose="020B0604030504040204" pitchFamily="34" charset="0"/>
              <a:ea typeface="Verdana" panose="020B0604030504040204" pitchFamily="34" charset="0"/>
            </a:rPr>
            <a:t>Veselības aprūpē un sociālajā jomā iesaistītā personāla un pacienta komunikācijas prasmju pilnveidošana</a:t>
          </a:r>
        </a:p>
      </dgm:t>
    </dgm:pt>
    <dgm:pt modelId="{F2B2CB87-E3D8-4EF2-86D3-76AD0F93B1EF}" type="parTrans" cxnId="{3E751976-4649-498D-85B6-944572735F1E}">
      <dgm:prSet/>
      <dgm:spPr/>
      <dgm:t>
        <a:bodyPr/>
        <a:lstStyle/>
        <a:p>
          <a:endParaRPr lang="lv-LV" sz="2800">
            <a:latin typeface="Verdana" panose="020B0604030504040204" pitchFamily="34" charset="0"/>
            <a:ea typeface="Verdana" panose="020B0604030504040204" pitchFamily="34" charset="0"/>
          </a:endParaRPr>
        </a:p>
      </dgm:t>
    </dgm:pt>
    <dgm:pt modelId="{12A06E97-CE46-4054-B896-358C71C0989D}" type="sibTrans" cxnId="{3E751976-4649-498D-85B6-944572735F1E}">
      <dgm:prSet/>
      <dgm:spPr/>
      <dgm:t>
        <a:bodyPr/>
        <a:lstStyle/>
        <a:p>
          <a:endParaRPr lang="lv-LV" sz="2800">
            <a:latin typeface="Verdana" panose="020B0604030504040204" pitchFamily="34" charset="0"/>
            <a:ea typeface="Verdana" panose="020B0604030504040204" pitchFamily="34" charset="0"/>
          </a:endParaRPr>
        </a:p>
      </dgm:t>
    </dgm:pt>
    <dgm:pt modelId="{8448FDA6-9B21-49E2-BCB7-D23714513BA3}">
      <dgm:prSet custT="1"/>
      <dgm:spPr/>
      <dgm:t>
        <a:bodyPr/>
        <a:lstStyle/>
        <a:p>
          <a:r>
            <a:rPr lang="lv-LV" sz="1200">
              <a:latin typeface="Verdana" panose="020B0604030504040204" pitchFamily="34" charset="0"/>
              <a:ea typeface="Verdana" panose="020B0604030504040204" pitchFamily="34" charset="0"/>
            </a:rPr>
            <a:t>Hronisko slimību pacientu vadīšana primārajā veselības aprūpē. Rehabilitācijas rezultātu un iespēju izvērtēšana. Tehnisko palīglīdzekļu pielietojuma izvērtēšana</a:t>
          </a:r>
        </a:p>
      </dgm:t>
    </dgm:pt>
    <dgm:pt modelId="{8FB12F6A-D411-468D-BB4D-55E6F8B1A1BE}" type="parTrans" cxnId="{916B079C-0488-4418-9961-7ABC6D5286F9}">
      <dgm:prSet/>
      <dgm:spPr/>
      <dgm:t>
        <a:bodyPr/>
        <a:lstStyle/>
        <a:p>
          <a:endParaRPr lang="lv-LV" sz="2800">
            <a:latin typeface="Verdana" panose="020B0604030504040204" pitchFamily="34" charset="0"/>
            <a:ea typeface="Verdana" panose="020B0604030504040204" pitchFamily="34" charset="0"/>
          </a:endParaRPr>
        </a:p>
      </dgm:t>
    </dgm:pt>
    <dgm:pt modelId="{FEFDAA3C-ECDC-42E0-BBCF-A0C6330F2E48}" type="sibTrans" cxnId="{916B079C-0488-4418-9961-7ABC6D5286F9}">
      <dgm:prSet/>
      <dgm:spPr/>
      <dgm:t>
        <a:bodyPr/>
        <a:lstStyle/>
        <a:p>
          <a:endParaRPr lang="lv-LV" sz="2800">
            <a:latin typeface="Verdana" panose="020B0604030504040204" pitchFamily="34" charset="0"/>
            <a:ea typeface="Verdana" panose="020B0604030504040204" pitchFamily="34" charset="0"/>
          </a:endParaRPr>
        </a:p>
      </dgm:t>
    </dgm:pt>
    <dgm:pt modelId="{1341726A-BA33-4C5B-BFE3-068B87AF443E}">
      <dgm:prSet custT="1"/>
      <dgm:spPr/>
      <dgm:t>
        <a:bodyPr/>
        <a:lstStyle/>
        <a:p>
          <a:r>
            <a:rPr lang="lv-LV" sz="1200">
              <a:latin typeface="Verdana" panose="020B0604030504040204" pitchFamily="34" charset="0"/>
              <a:ea typeface="Verdana" panose="020B0604030504040204" pitchFamily="34" charset="0"/>
            </a:rPr>
            <a:t>Agrīna ambulatora monoprofesionāla fizioterapijas pakalpojuma nodrošināšana primārajā veselības aprūpes līmenī</a:t>
          </a:r>
        </a:p>
      </dgm:t>
    </dgm:pt>
    <dgm:pt modelId="{72094934-72B9-4F56-9F06-A4476D690CE4}" type="parTrans" cxnId="{8436CAB0-0D9C-4F94-BE07-A4A7BA79D7D9}">
      <dgm:prSet/>
      <dgm:spPr/>
      <dgm:t>
        <a:bodyPr/>
        <a:lstStyle/>
        <a:p>
          <a:endParaRPr lang="lv-LV" sz="2800">
            <a:latin typeface="Verdana" panose="020B0604030504040204" pitchFamily="34" charset="0"/>
            <a:ea typeface="Verdana" panose="020B0604030504040204" pitchFamily="34" charset="0"/>
          </a:endParaRPr>
        </a:p>
      </dgm:t>
    </dgm:pt>
    <dgm:pt modelId="{152738D5-9B68-44CE-8F68-1FF91FF6596E}" type="sibTrans" cxnId="{8436CAB0-0D9C-4F94-BE07-A4A7BA79D7D9}">
      <dgm:prSet/>
      <dgm:spPr/>
      <dgm:t>
        <a:bodyPr/>
        <a:lstStyle/>
        <a:p>
          <a:endParaRPr lang="lv-LV" sz="2800">
            <a:latin typeface="Verdana" panose="020B0604030504040204" pitchFamily="34" charset="0"/>
            <a:ea typeface="Verdana" panose="020B0604030504040204" pitchFamily="34" charset="0"/>
          </a:endParaRPr>
        </a:p>
      </dgm:t>
    </dgm:pt>
    <dgm:pt modelId="{BFF304FB-486E-40B8-9E7F-F8743B8AB615}">
      <dgm:prSet custT="1"/>
      <dgm:spPr/>
      <dgm:t>
        <a:bodyPr/>
        <a:lstStyle/>
        <a:p>
          <a:r>
            <a:rPr lang="lv-LV" sz="1200">
              <a:latin typeface="Verdana" panose="020B0604030504040204" pitchFamily="34" charset="0"/>
              <a:ea typeface="Verdana" panose="020B0604030504040204" pitchFamily="34" charset="0"/>
            </a:rPr>
            <a:t>Jaundzimušo novērtēšana: individuālās attīstības aprūpes un novērtēšanas programma (NIDCAP, Newborn Individualized Developmental Care and Assessment Program)</a:t>
          </a:r>
        </a:p>
      </dgm:t>
    </dgm:pt>
    <dgm:pt modelId="{9E6A8CE9-F574-469A-8643-70491A2618EF}" type="parTrans" cxnId="{1CDB3D9D-5349-4961-B924-534942B63C90}">
      <dgm:prSet/>
      <dgm:spPr/>
      <dgm:t>
        <a:bodyPr/>
        <a:lstStyle/>
        <a:p>
          <a:endParaRPr lang="lv-LV" sz="2800">
            <a:latin typeface="Verdana" panose="020B0604030504040204" pitchFamily="34" charset="0"/>
            <a:ea typeface="Verdana" panose="020B0604030504040204" pitchFamily="34" charset="0"/>
          </a:endParaRPr>
        </a:p>
      </dgm:t>
    </dgm:pt>
    <dgm:pt modelId="{ECA82CFB-F179-414E-926E-A0FC4C3C84F8}" type="sibTrans" cxnId="{1CDB3D9D-5349-4961-B924-534942B63C90}">
      <dgm:prSet/>
      <dgm:spPr/>
      <dgm:t>
        <a:bodyPr/>
        <a:lstStyle/>
        <a:p>
          <a:endParaRPr lang="lv-LV" sz="2800">
            <a:latin typeface="Verdana" panose="020B0604030504040204" pitchFamily="34" charset="0"/>
            <a:ea typeface="Verdana" panose="020B0604030504040204" pitchFamily="34" charset="0"/>
          </a:endParaRPr>
        </a:p>
      </dgm:t>
    </dgm:pt>
    <dgm:pt modelId="{DFFEEF10-7402-4924-AC32-E7740D99B186}" type="pres">
      <dgm:prSet presAssocID="{05014CA1-59C7-440B-90A6-E97DEBE9F5AB}" presName="Name0" presStyleCnt="0">
        <dgm:presLayoutVars>
          <dgm:chMax val="7"/>
          <dgm:chPref val="7"/>
          <dgm:dir/>
        </dgm:presLayoutVars>
      </dgm:prSet>
      <dgm:spPr/>
    </dgm:pt>
    <dgm:pt modelId="{2D6399D8-617E-4C39-A8C3-CE9559D426AE}" type="pres">
      <dgm:prSet presAssocID="{05014CA1-59C7-440B-90A6-E97DEBE9F5AB}" presName="Name1" presStyleCnt="0"/>
      <dgm:spPr/>
    </dgm:pt>
    <dgm:pt modelId="{C2332E08-24F7-4DE6-9B5A-01DE26AFABF4}" type="pres">
      <dgm:prSet presAssocID="{05014CA1-59C7-440B-90A6-E97DEBE9F5AB}" presName="cycle" presStyleCnt="0"/>
      <dgm:spPr/>
    </dgm:pt>
    <dgm:pt modelId="{4A780596-4D42-4B1F-AA97-8C27B13471AA}" type="pres">
      <dgm:prSet presAssocID="{05014CA1-59C7-440B-90A6-E97DEBE9F5AB}" presName="srcNode" presStyleLbl="node1" presStyleIdx="0" presStyleCnt="7"/>
      <dgm:spPr/>
    </dgm:pt>
    <dgm:pt modelId="{BCD871AE-F6A8-426B-BF08-F76FCA113001}" type="pres">
      <dgm:prSet presAssocID="{05014CA1-59C7-440B-90A6-E97DEBE9F5AB}" presName="conn" presStyleLbl="parChTrans1D2" presStyleIdx="0" presStyleCnt="1"/>
      <dgm:spPr/>
    </dgm:pt>
    <dgm:pt modelId="{133C740B-BB01-40DD-88B2-5AA70EBD9104}" type="pres">
      <dgm:prSet presAssocID="{05014CA1-59C7-440B-90A6-E97DEBE9F5AB}" presName="extraNode" presStyleLbl="node1" presStyleIdx="0" presStyleCnt="7"/>
      <dgm:spPr/>
    </dgm:pt>
    <dgm:pt modelId="{A504CED4-A63A-4130-BA11-7A11B301B216}" type="pres">
      <dgm:prSet presAssocID="{05014CA1-59C7-440B-90A6-E97DEBE9F5AB}" presName="dstNode" presStyleLbl="node1" presStyleIdx="0" presStyleCnt="7"/>
      <dgm:spPr/>
    </dgm:pt>
    <dgm:pt modelId="{B1CE7F63-2DBB-42CC-BB4E-E365F792C55C}" type="pres">
      <dgm:prSet presAssocID="{DD8E557A-142F-4842-9084-336ACA5FD843}" presName="text_1" presStyleLbl="node1" presStyleIdx="0" presStyleCnt="7">
        <dgm:presLayoutVars>
          <dgm:bulletEnabled val="1"/>
        </dgm:presLayoutVars>
      </dgm:prSet>
      <dgm:spPr/>
    </dgm:pt>
    <dgm:pt modelId="{5BE165B3-F59F-4919-AF07-5D7D6AEF8209}" type="pres">
      <dgm:prSet presAssocID="{DD8E557A-142F-4842-9084-336ACA5FD843}" presName="accent_1" presStyleCnt="0"/>
      <dgm:spPr/>
    </dgm:pt>
    <dgm:pt modelId="{DAA81969-AF9B-4357-91F5-D3F5A43D22C2}" type="pres">
      <dgm:prSet presAssocID="{DD8E557A-142F-4842-9084-336ACA5FD843}" presName="accentRepeatNode" presStyleLbl="solidFgAcc1" presStyleIdx="0" presStyleCnt="7"/>
      <dgm:spPr/>
    </dgm:pt>
    <dgm:pt modelId="{DC669110-6775-4648-A47E-855CBE940B92}" type="pres">
      <dgm:prSet presAssocID="{D7F1B9BA-76A6-4943-8A41-890B8AD2FC9F}" presName="text_2" presStyleLbl="node1" presStyleIdx="1" presStyleCnt="7">
        <dgm:presLayoutVars>
          <dgm:bulletEnabled val="1"/>
        </dgm:presLayoutVars>
      </dgm:prSet>
      <dgm:spPr/>
    </dgm:pt>
    <dgm:pt modelId="{D005CA55-5BA4-4404-A9D8-C70C744AF1F5}" type="pres">
      <dgm:prSet presAssocID="{D7F1B9BA-76A6-4943-8A41-890B8AD2FC9F}" presName="accent_2" presStyleCnt="0"/>
      <dgm:spPr/>
    </dgm:pt>
    <dgm:pt modelId="{EF8A738A-BA32-4BEA-B93F-D8B7A6BC79C6}" type="pres">
      <dgm:prSet presAssocID="{D7F1B9BA-76A6-4943-8A41-890B8AD2FC9F}" presName="accentRepeatNode" presStyleLbl="solidFgAcc1" presStyleIdx="1" presStyleCnt="7"/>
      <dgm:spPr/>
    </dgm:pt>
    <dgm:pt modelId="{41315853-6F16-42DC-B712-9073663CDBCC}" type="pres">
      <dgm:prSet presAssocID="{6CAA25C0-9A94-4118-AF66-D373A903099B}" presName="text_3" presStyleLbl="node1" presStyleIdx="2" presStyleCnt="7">
        <dgm:presLayoutVars>
          <dgm:bulletEnabled val="1"/>
        </dgm:presLayoutVars>
      </dgm:prSet>
      <dgm:spPr/>
    </dgm:pt>
    <dgm:pt modelId="{FF3F7BFE-047D-4ABF-98C8-6A434DF8162D}" type="pres">
      <dgm:prSet presAssocID="{6CAA25C0-9A94-4118-AF66-D373A903099B}" presName="accent_3" presStyleCnt="0"/>
      <dgm:spPr/>
    </dgm:pt>
    <dgm:pt modelId="{4E0B9D3F-FE09-4673-93AD-2A9B0F610D1A}" type="pres">
      <dgm:prSet presAssocID="{6CAA25C0-9A94-4118-AF66-D373A903099B}" presName="accentRepeatNode" presStyleLbl="solidFgAcc1" presStyleIdx="2" presStyleCnt="7"/>
      <dgm:spPr/>
    </dgm:pt>
    <dgm:pt modelId="{5E0B4503-F7AB-4C51-9941-C6DE93471C6A}" type="pres">
      <dgm:prSet presAssocID="{8448FDA6-9B21-49E2-BCB7-D23714513BA3}" presName="text_4" presStyleLbl="node1" presStyleIdx="3" presStyleCnt="7">
        <dgm:presLayoutVars>
          <dgm:bulletEnabled val="1"/>
        </dgm:presLayoutVars>
      </dgm:prSet>
      <dgm:spPr/>
    </dgm:pt>
    <dgm:pt modelId="{CC52609F-ECDD-4D96-8F03-29809571BA1F}" type="pres">
      <dgm:prSet presAssocID="{8448FDA6-9B21-49E2-BCB7-D23714513BA3}" presName="accent_4" presStyleCnt="0"/>
      <dgm:spPr/>
    </dgm:pt>
    <dgm:pt modelId="{52D2FFF6-04D2-4A31-8889-F90D77C42381}" type="pres">
      <dgm:prSet presAssocID="{8448FDA6-9B21-49E2-BCB7-D23714513BA3}" presName="accentRepeatNode" presStyleLbl="solidFgAcc1" presStyleIdx="3" presStyleCnt="7"/>
      <dgm:spPr/>
    </dgm:pt>
    <dgm:pt modelId="{6D39FB6F-0F87-4FCD-862D-C333EE53E449}" type="pres">
      <dgm:prSet presAssocID="{FBFF6BEA-1D6C-4547-9B04-23D1B109301B}" presName="text_5" presStyleLbl="node1" presStyleIdx="4" presStyleCnt="7">
        <dgm:presLayoutVars>
          <dgm:bulletEnabled val="1"/>
        </dgm:presLayoutVars>
      </dgm:prSet>
      <dgm:spPr/>
    </dgm:pt>
    <dgm:pt modelId="{1B3EA729-5F0A-4DD6-B804-FB36757F56A0}" type="pres">
      <dgm:prSet presAssocID="{FBFF6BEA-1D6C-4547-9B04-23D1B109301B}" presName="accent_5" presStyleCnt="0"/>
      <dgm:spPr/>
    </dgm:pt>
    <dgm:pt modelId="{01E0A263-552C-48A5-ACCD-003001264840}" type="pres">
      <dgm:prSet presAssocID="{FBFF6BEA-1D6C-4547-9B04-23D1B109301B}" presName="accentRepeatNode" presStyleLbl="solidFgAcc1" presStyleIdx="4" presStyleCnt="7"/>
      <dgm:spPr/>
    </dgm:pt>
    <dgm:pt modelId="{EA98ED92-14DF-4DD4-9FEF-8E80D52C3A29}" type="pres">
      <dgm:prSet presAssocID="{1341726A-BA33-4C5B-BFE3-068B87AF443E}" presName="text_6" presStyleLbl="node1" presStyleIdx="5" presStyleCnt="7">
        <dgm:presLayoutVars>
          <dgm:bulletEnabled val="1"/>
        </dgm:presLayoutVars>
      </dgm:prSet>
      <dgm:spPr/>
    </dgm:pt>
    <dgm:pt modelId="{595460D7-5ED8-4524-9D7B-42F05194D6C1}" type="pres">
      <dgm:prSet presAssocID="{1341726A-BA33-4C5B-BFE3-068B87AF443E}" presName="accent_6" presStyleCnt="0"/>
      <dgm:spPr/>
    </dgm:pt>
    <dgm:pt modelId="{427FE359-BBF8-4166-8BAD-1CB703DCCCEC}" type="pres">
      <dgm:prSet presAssocID="{1341726A-BA33-4C5B-BFE3-068B87AF443E}" presName="accentRepeatNode" presStyleLbl="solidFgAcc1" presStyleIdx="5" presStyleCnt="7"/>
      <dgm:spPr/>
    </dgm:pt>
    <dgm:pt modelId="{CE075C06-1040-44C5-BF8F-FB0AD830AD04}" type="pres">
      <dgm:prSet presAssocID="{BFF304FB-486E-40B8-9E7F-F8743B8AB615}" presName="text_7" presStyleLbl="node1" presStyleIdx="6" presStyleCnt="7">
        <dgm:presLayoutVars>
          <dgm:bulletEnabled val="1"/>
        </dgm:presLayoutVars>
      </dgm:prSet>
      <dgm:spPr/>
    </dgm:pt>
    <dgm:pt modelId="{41C834AD-5715-4E1B-952C-B970E1E738CE}" type="pres">
      <dgm:prSet presAssocID="{BFF304FB-486E-40B8-9E7F-F8743B8AB615}" presName="accent_7" presStyleCnt="0"/>
      <dgm:spPr/>
    </dgm:pt>
    <dgm:pt modelId="{7EA664D4-50F2-43F4-B731-ACD9BBB266DF}" type="pres">
      <dgm:prSet presAssocID="{BFF304FB-486E-40B8-9E7F-F8743B8AB615}" presName="accentRepeatNode" presStyleLbl="solidFgAcc1" presStyleIdx="6" presStyleCnt="7"/>
      <dgm:spPr/>
    </dgm:pt>
  </dgm:ptLst>
  <dgm:cxnLst>
    <dgm:cxn modelId="{D1BBC311-B025-44F7-BEB4-2D51FEE87A9C}" type="presOf" srcId="{1341726A-BA33-4C5B-BFE3-068B87AF443E}" destId="{EA98ED92-14DF-4DD4-9FEF-8E80D52C3A29}" srcOrd="0" destOrd="0" presId="urn:microsoft.com/office/officeart/2008/layout/VerticalCurvedList"/>
    <dgm:cxn modelId="{3FCB9649-4067-4C50-8040-B7C5E387240F}" srcId="{05014CA1-59C7-440B-90A6-E97DEBE9F5AB}" destId="{DD8E557A-142F-4842-9084-336ACA5FD843}" srcOrd="0" destOrd="0" parTransId="{72C12978-F8B8-4077-89FA-F19A4A5EFB6D}" sibTransId="{E1051E0C-8E83-4B1D-9121-3B0590A97ADC}"/>
    <dgm:cxn modelId="{4D13874C-2C00-4A00-B700-37EA9F7F2954}" type="presOf" srcId="{FBFF6BEA-1D6C-4547-9B04-23D1B109301B}" destId="{6D39FB6F-0F87-4FCD-862D-C333EE53E449}" srcOrd="0" destOrd="0" presId="urn:microsoft.com/office/officeart/2008/layout/VerticalCurvedList"/>
    <dgm:cxn modelId="{F0D94F51-1085-49DE-A5AF-6E059EA334EF}" type="presOf" srcId="{BFF304FB-486E-40B8-9E7F-F8743B8AB615}" destId="{CE075C06-1040-44C5-BF8F-FB0AD830AD04}" srcOrd="0" destOrd="0" presId="urn:microsoft.com/office/officeart/2008/layout/VerticalCurvedList"/>
    <dgm:cxn modelId="{C1F1C873-CA1B-4A51-AC84-1F5882DFE71E}" type="presOf" srcId="{E1051E0C-8E83-4B1D-9121-3B0590A97ADC}" destId="{BCD871AE-F6A8-426B-BF08-F76FCA113001}" srcOrd="0" destOrd="0" presId="urn:microsoft.com/office/officeart/2008/layout/VerticalCurvedList"/>
    <dgm:cxn modelId="{3E751976-4649-498D-85B6-944572735F1E}" srcId="{05014CA1-59C7-440B-90A6-E97DEBE9F5AB}" destId="{FBFF6BEA-1D6C-4547-9B04-23D1B109301B}" srcOrd="4" destOrd="0" parTransId="{F2B2CB87-E3D8-4EF2-86D3-76AD0F93B1EF}" sibTransId="{12A06E97-CE46-4054-B896-358C71C0989D}"/>
    <dgm:cxn modelId="{87221198-D52C-41C6-9938-02342901C909}" type="presOf" srcId="{8448FDA6-9B21-49E2-BCB7-D23714513BA3}" destId="{5E0B4503-F7AB-4C51-9941-C6DE93471C6A}" srcOrd="0" destOrd="0" presId="urn:microsoft.com/office/officeart/2008/layout/VerticalCurvedList"/>
    <dgm:cxn modelId="{916B079C-0488-4418-9961-7ABC6D5286F9}" srcId="{05014CA1-59C7-440B-90A6-E97DEBE9F5AB}" destId="{8448FDA6-9B21-49E2-BCB7-D23714513BA3}" srcOrd="3" destOrd="0" parTransId="{8FB12F6A-D411-468D-BB4D-55E6F8B1A1BE}" sibTransId="{FEFDAA3C-ECDC-42E0-BBCF-A0C6330F2E48}"/>
    <dgm:cxn modelId="{1CDB3D9D-5349-4961-B924-534942B63C90}" srcId="{05014CA1-59C7-440B-90A6-E97DEBE9F5AB}" destId="{BFF304FB-486E-40B8-9E7F-F8743B8AB615}" srcOrd="6" destOrd="0" parTransId="{9E6A8CE9-F574-469A-8643-70491A2618EF}" sibTransId="{ECA82CFB-F179-414E-926E-A0FC4C3C84F8}"/>
    <dgm:cxn modelId="{C9F3FEA6-B198-4A16-9BC9-46D3B7837960}" srcId="{05014CA1-59C7-440B-90A6-E97DEBE9F5AB}" destId="{D7F1B9BA-76A6-4943-8A41-890B8AD2FC9F}" srcOrd="1" destOrd="0" parTransId="{B08FF499-BC82-4C62-B678-C54B96B4205F}" sibTransId="{61FB445D-1A84-434D-96BA-4AD86D57F551}"/>
    <dgm:cxn modelId="{FA76E4AB-659D-4C20-8BE8-6AD5AC6A9F64}" type="presOf" srcId="{DD8E557A-142F-4842-9084-336ACA5FD843}" destId="{B1CE7F63-2DBB-42CC-BB4E-E365F792C55C}" srcOrd="0" destOrd="0" presId="urn:microsoft.com/office/officeart/2008/layout/VerticalCurvedList"/>
    <dgm:cxn modelId="{8436CAB0-0D9C-4F94-BE07-A4A7BA79D7D9}" srcId="{05014CA1-59C7-440B-90A6-E97DEBE9F5AB}" destId="{1341726A-BA33-4C5B-BFE3-068B87AF443E}" srcOrd="5" destOrd="0" parTransId="{72094934-72B9-4F56-9F06-A4476D690CE4}" sibTransId="{152738D5-9B68-44CE-8F68-1FF91FF6596E}"/>
    <dgm:cxn modelId="{098539CE-839B-431F-9D6B-2C5461B62242}" srcId="{05014CA1-59C7-440B-90A6-E97DEBE9F5AB}" destId="{6CAA25C0-9A94-4118-AF66-D373A903099B}" srcOrd="2" destOrd="0" parTransId="{70E96C87-879A-424D-A93A-5F2031F8F6A3}" sibTransId="{5D9B7DEE-637A-4C59-8073-BF6629A3E556}"/>
    <dgm:cxn modelId="{489900D8-9E1F-479C-9458-5EF65A45151F}" type="presOf" srcId="{05014CA1-59C7-440B-90A6-E97DEBE9F5AB}" destId="{DFFEEF10-7402-4924-AC32-E7740D99B186}" srcOrd="0" destOrd="0" presId="urn:microsoft.com/office/officeart/2008/layout/VerticalCurvedList"/>
    <dgm:cxn modelId="{0B8282E7-B2D6-4542-90B8-F1368202ECF2}" type="presOf" srcId="{6CAA25C0-9A94-4118-AF66-D373A903099B}" destId="{41315853-6F16-42DC-B712-9073663CDBCC}" srcOrd="0" destOrd="0" presId="urn:microsoft.com/office/officeart/2008/layout/VerticalCurvedList"/>
    <dgm:cxn modelId="{59C13EF2-71E7-4183-9183-D1DA33F67D6D}" type="presOf" srcId="{D7F1B9BA-76A6-4943-8A41-890B8AD2FC9F}" destId="{DC669110-6775-4648-A47E-855CBE940B92}" srcOrd="0" destOrd="0" presId="urn:microsoft.com/office/officeart/2008/layout/VerticalCurvedList"/>
    <dgm:cxn modelId="{B748247B-9408-4BF5-A6AB-1CC4412FEFD4}" type="presParOf" srcId="{DFFEEF10-7402-4924-AC32-E7740D99B186}" destId="{2D6399D8-617E-4C39-A8C3-CE9559D426AE}" srcOrd="0" destOrd="0" presId="urn:microsoft.com/office/officeart/2008/layout/VerticalCurvedList"/>
    <dgm:cxn modelId="{7AAD06C3-F0B9-4460-B5D5-D884983377DB}" type="presParOf" srcId="{2D6399D8-617E-4C39-A8C3-CE9559D426AE}" destId="{C2332E08-24F7-4DE6-9B5A-01DE26AFABF4}" srcOrd="0" destOrd="0" presId="urn:microsoft.com/office/officeart/2008/layout/VerticalCurvedList"/>
    <dgm:cxn modelId="{28D012DB-6E2C-4313-954C-98C7DC2E19AC}" type="presParOf" srcId="{C2332E08-24F7-4DE6-9B5A-01DE26AFABF4}" destId="{4A780596-4D42-4B1F-AA97-8C27B13471AA}" srcOrd="0" destOrd="0" presId="urn:microsoft.com/office/officeart/2008/layout/VerticalCurvedList"/>
    <dgm:cxn modelId="{64D18E3A-1B95-4B83-9235-86D18B36B600}" type="presParOf" srcId="{C2332E08-24F7-4DE6-9B5A-01DE26AFABF4}" destId="{BCD871AE-F6A8-426B-BF08-F76FCA113001}" srcOrd="1" destOrd="0" presId="urn:microsoft.com/office/officeart/2008/layout/VerticalCurvedList"/>
    <dgm:cxn modelId="{B2C88E18-2483-49A8-91D7-B34A16DE5992}" type="presParOf" srcId="{C2332E08-24F7-4DE6-9B5A-01DE26AFABF4}" destId="{133C740B-BB01-40DD-88B2-5AA70EBD9104}" srcOrd="2" destOrd="0" presId="urn:microsoft.com/office/officeart/2008/layout/VerticalCurvedList"/>
    <dgm:cxn modelId="{1E95DE42-67F9-4947-B4A6-9EEA83FF6CF6}" type="presParOf" srcId="{C2332E08-24F7-4DE6-9B5A-01DE26AFABF4}" destId="{A504CED4-A63A-4130-BA11-7A11B301B216}" srcOrd="3" destOrd="0" presId="urn:microsoft.com/office/officeart/2008/layout/VerticalCurvedList"/>
    <dgm:cxn modelId="{1ACD47E9-7763-471B-A4A9-99FA99993F3A}" type="presParOf" srcId="{2D6399D8-617E-4C39-A8C3-CE9559D426AE}" destId="{B1CE7F63-2DBB-42CC-BB4E-E365F792C55C}" srcOrd="1" destOrd="0" presId="urn:microsoft.com/office/officeart/2008/layout/VerticalCurvedList"/>
    <dgm:cxn modelId="{E14927CE-FA42-4811-8842-8E5EAEC6C45A}" type="presParOf" srcId="{2D6399D8-617E-4C39-A8C3-CE9559D426AE}" destId="{5BE165B3-F59F-4919-AF07-5D7D6AEF8209}" srcOrd="2" destOrd="0" presId="urn:microsoft.com/office/officeart/2008/layout/VerticalCurvedList"/>
    <dgm:cxn modelId="{F28DBBC4-FEBC-4B4E-A347-604052C9114C}" type="presParOf" srcId="{5BE165B3-F59F-4919-AF07-5D7D6AEF8209}" destId="{DAA81969-AF9B-4357-91F5-D3F5A43D22C2}" srcOrd="0" destOrd="0" presId="urn:microsoft.com/office/officeart/2008/layout/VerticalCurvedList"/>
    <dgm:cxn modelId="{32A901BA-3580-4049-9F01-66BEAF4053E3}" type="presParOf" srcId="{2D6399D8-617E-4C39-A8C3-CE9559D426AE}" destId="{DC669110-6775-4648-A47E-855CBE940B92}" srcOrd="3" destOrd="0" presId="urn:microsoft.com/office/officeart/2008/layout/VerticalCurvedList"/>
    <dgm:cxn modelId="{8ADDCD93-99EE-472C-845C-E57A925CA8CC}" type="presParOf" srcId="{2D6399D8-617E-4C39-A8C3-CE9559D426AE}" destId="{D005CA55-5BA4-4404-A9D8-C70C744AF1F5}" srcOrd="4" destOrd="0" presId="urn:microsoft.com/office/officeart/2008/layout/VerticalCurvedList"/>
    <dgm:cxn modelId="{A19F76C3-1AA1-4E6C-AC19-5EB2D55B3D32}" type="presParOf" srcId="{D005CA55-5BA4-4404-A9D8-C70C744AF1F5}" destId="{EF8A738A-BA32-4BEA-B93F-D8B7A6BC79C6}" srcOrd="0" destOrd="0" presId="urn:microsoft.com/office/officeart/2008/layout/VerticalCurvedList"/>
    <dgm:cxn modelId="{50653635-345D-4B98-B8D3-BEB742780633}" type="presParOf" srcId="{2D6399D8-617E-4C39-A8C3-CE9559D426AE}" destId="{41315853-6F16-42DC-B712-9073663CDBCC}" srcOrd="5" destOrd="0" presId="urn:microsoft.com/office/officeart/2008/layout/VerticalCurvedList"/>
    <dgm:cxn modelId="{CA718BAB-D5B0-44D6-A07E-C04020AC93A5}" type="presParOf" srcId="{2D6399D8-617E-4C39-A8C3-CE9559D426AE}" destId="{FF3F7BFE-047D-4ABF-98C8-6A434DF8162D}" srcOrd="6" destOrd="0" presId="urn:microsoft.com/office/officeart/2008/layout/VerticalCurvedList"/>
    <dgm:cxn modelId="{360A7B62-25CD-43E1-9C86-A69F61ECE1A8}" type="presParOf" srcId="{FF3F7BFE-047D-4ABF-98C8-6A434DF8162D}" destId="{4E0B9D3F-FE09-4673-93AD-2A9B0F610D1A}" srcOrd="0" destOrd="0" presId="urn:microsoft.com/office/officeart/2008/layout/VerticalCurvedList"/>
    <dgm:cxn modelId="{9AE90469-BF8D-4280-98E9-48D99AD6FF78}" type="presParOf" srcId="{2D6399D8-617E-4C39-A8C3-CE9559D426AE}" destId="{5E0B4503-F7AB-4C51-9941-C6DE93471C6A}" srcOrd="7" destOrd="0" presId="urn:microsoft.com/office/officeart/2008/layout/VerticalCurvedList"/>
    <dgm:cxn modelId="{628A859B-194E-42A2-917F-ED15F117CF3C}" type="presParOf" srcId="{2D6399D8-617E-4C39-A8C3-CE9559D426AE}" destId="{CC52609F-ECDD-4D96-8F03-29809571BA1F}" srcOrd="8" destOrd="0" presId="urn:microsoft.com/office/officeart/2008/layout/VerticalCurvedList"/>
    <dgm:cxn modelId="{F9349EA7-06CD-4212-9518-108C5D55856C}" type="presParOf" srcId="{CC52609F-ECDD-4D96-8F03-29809571BA1F}" destId="{52D2FFF6-04D2-4A31-8889-F90D77C42381}" srcOrd="0" destOrd="0" presId="urn:microsoft.com/office/officeart/2008/layout/VerticalCurvedList"/>
    <dgm:cxn modelId="{DF493302-0A18-495D-AF9F-78C143918B14}" type="presParOf" srcId="{2D6399D8-617E-4C39-A8C3-CE9559D426AE}" destId="{6D39FB6F-0F87-4FCD-862D-C333EE53E449}" srcOrd="9" destOrd="0" presId="urn:microsoft.com/office/officeart/2008/layout/VerticalCurvedList"/>
    <dgm:cxn modelId="{0333EC64-7ED9-4438-9B3E-D90155585599}" type="presParOf" srcId="{2D6399D8-617E-4C39-A8C3-CE9559D426AE}" destId="{1B3EA729-5F0A-4DD6-B804-FB36757F56A0}" srcOrd="10" destOrd="0" presId="urn:microsoft.com/office/officeart/2008/layout/VerticalCurvedList"/>
    <dgm:cxn modelId="{D3DFA02F-4287-4CA1-84FD-6DE35ACEBCD1}" type="presParOf" srcId="{1B3EA729-5F0A-4DD6-B804-FB36757F56A0}" destId="{01E0A263-552C-48A5-ACCD-003001264840}" srcOrd="0" destOrd="0" presId="urn:microsoft.com/office/officeart/2008/layout/VerticalCurvedList"/>
    <dgm:cxn modelId="{1C600193-CD92-490D-BA73-D09589053203}" type="presParOf" srcId="{2D6399D8-617E-4C39-A8C3-CE9559D426AE}" destId="{EA98ED92-14DF-4DD4-9FEF-8E80D52C3A29}" srcOrd="11" destOrd="0" presId="urn:microsoft.com/office/officeart/2008/layout/VerticalCurvedList"/>
    <dgm:cxn modelId="{C0F457E5-4748-4D1C-89E1-623228E133C8}" type="presParOf" srcId="{2D6399D8-617E-4C39-A8C3-CE9559D426AE}" destId="{595460D7-5ED8-4524-9D7B-42F05194D6C1}" srcOrd="12" destOrd="0" presId="urn:microsoft.com/office/officeart/2008/layout/VerticalCurvedList"/>
    <dgm:cxn modelId="{52B3E63F-5C90-4CE5-8113-A048CD1BCB31}" type="presParOf" srcId="{595460D7-5ED8-4524-9D7B-42F05194D6C1}" destId="{427FE359-BBF8-4166-8BAD-1CB703DCCCEC}" srcOrd="0" destOrd="0" presId="urn:microsoft.com/office/officeart/2008/layout/VerticalCurvedList"/>
    <dgm:cxn modelId="{D32A228A-22F5-4AC7-A15D-E4DF22D3F538}" type="presParOf" srcId="{2D6399D8-617E-4C39-A8C3-CE9559D426AE}" destId="{CE075C06-1040-44C5-BF8F-FB0AD830AD04}" srcOrd="13" destOrd="0" presId="urn:microsoft.com/office/officeart/2008/layout/VerticalCurvedList"/>
    <dgm:cxn modelId="{A5D8E556-320B-4C06-9356-D5EAE9E2A3D2}" type="presParOf" srcId="{2D6399D8-617E-4C39-A8C3-CE9559D426AE}" destId="{41C834AD-5715-4E1B-952C-B970E1E738CE}" srcOrd="14" destOrd="0" presId="urn:microsoft.com/office/officeart/2008/layout/VerticalCurvedList"/>
    <dgm:cxn modelId="{0D8301B4-0206-4728-B937-E222EBBDDC1E}" type="presParOf" srcId="{41C834AD-5715-4E1B-952C-B970E1E738CE}" destId="{7EA664D4-50F2-43F4-B731-ACD9BBB266D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3EB15C0-A409-4EDC-95CC-625AA427EAA1}" type="doc">
      <dgm:prSet loTypeId="urn:microsoft.com/office/officeart/2005/8/layout/vList2" loCatId="list" qsTypeId="urn:microsoft.com/office/officeart/2005/8/quickstyle/simple3" qsCatId="simple" csTypeId="urn:microsoft.com/office/officeart/2005/8/colors/accent2_2" csCatId="accent2"/>
      <dgm:spPr/>
      <dgm:t>
        <a:bodyPr/>
        <a:lstStyle/>
        <a:p>
          <a:endParaRPr lang="en-US"/>
        </a:p>
      </dgm:t>
    </dgm:pt>
    <dgm:pt modelId="{FE16C9AF-0EDB-4A52-AD2B-75B604DF0882}">
      <dgm:prSet/>
      <dgm:spPr/>
      <dgm:t>
        <a:bodyPr/>
        <a:lstStyle/>
        <a:p>
          <a:r>
            <a:rPr lang="lv-LV" b="0" i="0" baseline="0" dirty="0">
              <a:latin typeface="Verdana" panose="020B0604030504040204" pitchFamily="34" charset="0"/>
              <a:ea typeface="Verdana" panose="020B0604030504040204" pitchFamily="34" charset="0"/>
            </a:rPr>
            <a:t>Digitālās veselības stratēģija līdz 2029. gadam</a:t>
          </a:r>
          <a:endParaRPr lang="en-US" dirty="0">
            <a:latin typeface="Verdana" panose="020B0604030504040204" pitchFamily="34" charset="0"/>
            <a:ea typeface="Verdana" panose="020B0604030504040204" pitchFamily="34" charset="0"/>
          </a:endParaRPr>
        </a:p>
      </dgm:t>
    </dgm:pt>
    <dgm:pt modelId="{CDECA54C-18F2-48D4-A12D-A5C509F7032A}" type="parTrans" cxnId="{56CA3220-69D7-4FB9-9657-7C73798306BF}">
      <dgm:prSet/>
      <dgm:spPr/>
      <dgm:t>
        <a:bodyPr/>
        <a:lstStyle/>
        <a:p>
          <a:endParaRPr lang="en-US">
            <a:latin typeface="Verdana" panose="020B0604030504040204" pitchFamily="34" charset="0"/>
            <a:ea typeface="Verdana" panose="020B0604030504040204" pitchFamily="34" charset="0"/>
          </a:endParaRPr>
        </a:p>
      </dgm:t>
    </dgm:pt>
    <dgm:pt modelId="{3A29AF61-FBA2-4F2D-9FB1-17EBCD4E6CAC}" type="sibTrans" cxnId="{56CA3220-69D7-4FB9-9657-7C73798306BF}">
      <dgm:prSet/>
      <dgm:spPr/>
      <dgm:t>
        <a:bodyPr/>
        <a:lstStyle/>
        <a:p>
          <a:endParaRPr lang="en-US">
            <a:latin typeface="Verdana" panose="020B0604030504040204" pitchFamily="34" charset="0"/>
            <a:ea typeface="Verdana" panose="020B0604030504040204" pitchFamily="34" charset="0"/>
          </a:endParaRPr>
        </a:p>
      </dgm:t>
    </dgm:pt>
    <dgm:pt modelId="{EC3BBA9C-6E47-41BC-B589-897FC2F6B916}">
      <dgm:prSet/>
      <dgm:spPr/>
      <dgm:t>
        <a:bodyPr/>
        <a:lstStyle/>
        <a:p>
          <a:r>
            <a:rPr lang="lv-LV" b="0" i="0" baseline="0">
              <a:latin typeface="Verdana" panose="020B0604030504040204" pitchFamily="34" charset="0"/>
              <a:ea typeface="Verdana" panose="020B0604030504040204" pitchFamily="34" charset="0"/>
            </a:rPr>
            <a:t>Jaunu e-veselības dokumentu izstrāde un ieviešana, tajā skaitā laboratoriskie rezultāti un atzinums tehniskā palīglīdzekļa saņemšanai</a:t>
          </a:r>
          <a:endParaRPr lang="en-US">
            <a:latin typeface="Verdana" panose="020B0604030504040204" pitchFamily="34" charset="0"/>
            <a:ea typeface="Verdana" panose="020B0604030504040204" pitchFamily="34" charset="0"/>
          </a:endParaRPr>
        </a:p>
      </dgm:t>
    </dgm:pt>
    <dgm:pt modelId="{C1456A3E-3400-4313-91BB-8FB302A8B817}" type="parTrans" cxnId="{31956CDF-203F-4DAA-B2CE-4A0F208FC436}">
      <dgm:prSet/>
      <dgm:spPr/>
      <dgm:t>
        <a:bodyPr/>
        <a:lstStyle/>
        <a:p>
          <a:endParaRPr lang="en-US">
            <a:latin typeface="Verdana" panose="020B0604030504040204" pitchFamily="34" charset="0"/>
            <a:ea typeface="Verdana" panose="020B0604030504040204" pitchFamily="34" charset="0"/>
          </a:endParaRPr>
        </a:p>
      </dgm:t>
    </dgm:pt>
    <dgm:pt modelId="{CF1B1356-6914-4AFC-90A8-3785F5ACC4FF}" type="sibTrans" cxnId="{31956CDF-203F-4DAA-B2CE-4A0F208FC436}">
      <dgm:prSet/>
      <dgm:spPr/>
      <dgm:t>
        <a:bodyPr/>
        <a:lstStyle/>
        <a:p>
          <a:endParaRPr lang="en-US">
            <a:latin typeface="Verdana" panose="020B0604030504040204" pitchFamily="34" charset="0"/>
            <a:ea typeface="Verdana" panose="020B0604030504040204" pitchFamily="34" charset="0"/>
          </a:endParaRPr>
        </a:p>
      </dgm:t>
    </dgm:pt>
    <dgm:pt modelId="{1770994B-87C3-45F2-AFC8-37E70EA2A848}">
      <dgm:prSet/>
      <dgm:spPr/>
      <dgm:t>
        <a:bodyPr/>
        <a:lstStyle/>
        <a:p>
          <a:r>
            <a:rPr lang="lv-LV" b="0" i="0" baseline="0" dirty="0">
              <a:latin typeface="Verdana" panose="020B0604030504040204" pitchFamily="34" charset="0"/>
              <a:ea typeface="Verdana" panose="020B0604030504040204" pitchFamily="34" charset="0"/>
            </a:rPr>
            <a:t>Informācijas aprite ar izglītības sektoru optimizēšana</a:t>
          </a:r>
          <a:endParaRPr lang="en-US" dirty="0">
            <a:latin typeface="Verdana" panose="020B0604030504040204" pitchFamily="34" charset="0"/>
            <a:ea typeface="Verdana" panose="020B0604030504040204" pitchFamily="34" charset="0"/>
          </a:endParaRPr>
        </a:p>
      </dgm:t>
    </dgm:pt>
    <dgm:pt modelId="{96B38B09-468A-4B12-94F3-3B886DD9C81E}" type="parTrans" cxnId="{8EDD10B4-AE53-4DC5-BB9B-9A983E178E8A}">
      <dgm:prSet/>
      <dgm:spPr/>
      <dgm:t>
        <a:bodyPr/>
        <a:lstStyle/>
        <a:p>
          <a:endParaRPr lang="en-US">
            <a:latin typeface="Verdana" panose="020B0604030504040204" pitchFamily="34" charset="0"/>
            <a:ea typeface="Verdana" panose="020B0604030504040204" pitchFamily="34" charset="0"/>
          </a:endParaRPr>
        </a:p>
      </dgm:t>
    </dgm:pt>
    <dgm:pt modelId="{6C023593-A0F2-49F3-BA92-43FE7D8CF4C9}" type="sibTrans" cxnId="{8EDD10B4-AE53-4DC5-BB9B-9A983E178E8A}">
      <dgm:prSet/>
      <dgm:spPr/>
      <dgm:t>
        <a:bodyPr/>
        <a:lstStyle/>
        <a:p>
          <a:endParaRPr lang="en-US">
            <a:latin typeface="Verdana" panose="020B0604030504040204" pitchFamily="34" charset="0"/>
            <a:ea typeface="Verdana" panose="020B0604030504040204" pitchFamily="34" charset="0"/>
          </a:endParaRPr>
        </a:p>
      </dgm:t>
    </dgm:pt>
    <dgm:pt modelId="{DB94DDC8-BB66-4FE1-B7BA-3C401162420E}" type="pres">
      <dgm:prSet presAssocID="{83EB15C0-A409-4EDC-95CC-625AA427EAA1}" presName="linear" presStyleCnt="0">
        <dgm:presLayoutVars>
          <dgm:animLvl val="lvl"/>
          <dgm:resizeHandles val="exact"/>
        </dgm:presLayoutVars>
      </dgm:prSet>
      <dgm:spPr/>
    </dgm:pt>
    <dgm:pt modelId="{5351E30D-9697-4BC7-B821-0F952A9C212B}" type="pres">
      <dgm:prSet presAssocID="{FE16C9AF-0EDB-4A52-AD2B-75B604DF0882}" presName="parentText" presStyleLbl="node1" presStyleIdx="0" presStyleCnt="3">
        <dgm:presLayoutVars>
          <dgm:chMax val="0"/>
          <dgm:bulletEnabled val="1"/>
        </dgm:presLayoutVars>
      </dgm:prSet>
      <dgm:spPr/>
    </dgm:pt>
    <dgm:pt modelId="{15022B3B-8CC2-4B39-A93D-3A9A65FAE244}" type="pres">
      <dgm:prSet presAssocID="{3A29AF61-FBA2-4F2D-9FB1-17EBCD4E6CAC}" presName="spacer" presStyleCnt="0"/>
      <dgm:spPr/>
    </dgm:pt>
    <dgm:pt modelId="{94120F90-65F3-4584-B6D5-32C856937BEE}" type="pres">
      <dgm:prSet presAssocID="{EC3BBA9C-6E47-41BC-B589-897FC2F6B916}" presName="parentText" presStyleLbl="node1" presStyleIdx="1" presStyleCnt="3">
        <dgm:presLayoutVars>
          <dgm:chMax val="0"/>
          <dgm:bulletEnabled val="1"/>
        </dgm:presLayoutVars>
      </dgm:prSet>
      <dgm:spPr/>
    </dgm:pt>
    <dgm:pt modelId="{39D4DD98-FCC1-46C3-A2FD-54B6ECF0E30B}" type="pres">
      <dgm:prSet presAssocID="{CF1B1356-6914-4AFC-90A8-3785F5ACC4FF}" presName="spacer" presStyleCnt="0"/>
      <dgm:spPr/>
    </dgm:pt>
    <dgm:pt modelId="{A2AB5C17-D6AD-4220-9DC2-5B7643E41D18}" type="pres">
      <dgm:prSet presAssocID="{1770994B-87C3-45F2-AFC8-37E70EA2A848}" presName="parentText" presStyleLbl="node1" presStyleIdx="2" presStyleCnt="3">
        <dgm:presLayoutVars>
          <dgm:chMax val="0"/>
          <dgm:bulletEnabled val="1"/>
        </dgm:presLayoutVars>
      </dgm:prSet>
      <dgm:spPr/>
    </dgm:pt>
  </dgm:ptLst>
  <dgm:cxnLst>
    <dgm:cxn modelId="{56CA3220-69D7-4FB9-9657-7C73798306BF}" srcId="{83EB15C0-A409-4EDC-95CC-625AA427EAA1}" destId="{FE16C9AF-0EDB-4A52-AD2B-75B604DF0882}" srcOrd="0" destOrd="0" parTransId="{CDECA54C-18F2-48D4-A12D-A5C509F7032A}" sibTransId="{3A29AF61-FBA2-4F2D-9FB1-17EBCD4E6CAC}"/>
    <dgm:cxn modelId="{C3B45A42-34D8-4F06-9795-8E37D63E8156}" type="presOf" srcId="{1770994B-87C3-45F2-AFC8-37E70EA2A848}" destId="{A2AB5C17-D6AD-4220-9DC2-5B7643E41D18}" srcOrd="0" destOrd="0" presId="urn:microsoft.com/office/officeart/2005/8/layout/vList2"/>
    <dgm:cxn modelId="{8DD86D83-76F4-4728-903D-7510ECC168BC}" type="presOf" srcId="{FE16C9AF-0EDB-4A52-AD2B-75B604DF0882}" destId="{5351E30D-9697-4BC7-B821-0F952A9C212B}" srcOrd="0" destOrd="0" presId="urn:microsoft.com/office/officeart/2005/8/layout/vList2"/>
    <dgm:cxn modelId="{5E789587-4C13-4D40-A36C-A40074759C58}" type="presOf" srcId="{EC3BBA9C-6E47-41BC-B589-897FC2F6B916}" destId="{94120F90-65F3-4584-B6D5-32C856937BEE}" srcOrd="0" destOrd="0" presId="urn:microsoft.com/office/officeart/2005/8/layout/vList2"/>
    <dgm:cxn modelId="{EB040696-E9DF-48E4-AF27-2B66ECF6E449}" type="presOf" srcId="{83EB15C0-A409-4EDC-95CC-625AA427EAA1}" destId="{DB94DDC8-BB66-4FE1-B7BA-3C401162420E}" srcOrd="0" destOrd="0" presId="urn:microsoft.com/office/officeart/2005/8/layout/vList2"/>
    <dgm:cxn modelId="{8EDD10B4-AE53-4DC5-BB9B-9A983E178E8A}" srcId="{83EB15C0-A409-4EDC-95CC-625AA427EAA1}" destId="{1770994B-87C3-45F2-AFC8-37E70EA2A848}" srcOrd="2" destOrd="0" parTransId="{96B38B09-468A-4B12-94F3-3B886DD9C81E}" sibTransId="{6C023593-A0F2-49F3-BA92-43FE7D8CF4C9}"/>
    <dgm:cxn modelId="{31956CDF-203F-4DAA-B2CE-4A0F208FC436}" srcId="{83EB15C0-A409-4EDC-95CC-625AA427EAA1}" destId="{EC3BBA9C-6E47-41BC-B589-897FC2F6B916}" srcOrd="1" destOrd="0" parTransId="{C1456A3E-3400-4313-91BB-8FB302A8B817}" sibTransId="{CF1B1356-6914-4AFC-90A8-3785F5ACC4FF}"/>
    <dgm:cxn modelId="{80996C49-00C9-4CD0-B593-CEF25BD66DD0}" type="presParOf" srcId="{DB94DDC8-BB66-4FE1-B7BA-3C401162420E}" destId="{5351E30D-9697-4BC7-B821-0F952A9C212B}" srcOrd="0" destOrd="0" presId="urn:microsoft.com/office/officeart/2005/8/layout/vList2"/>
    <dgm:cxn modelId="{F5AD0155-CBDE-4DFF-9568-3CF66F3F2239}" type="presParOf" srcId="{DB94DDC8-BB66-4FE1-B7BA-3C401162420E}" destId="{15022B3B-8CC2-4B39-A93D-3A9A65FAE244}" srcOrd="1" destOrd="0" presId="urn:microsoft.com/office/officeart/2005/8/layout/vList2"/>
    <dgm:cxn modelId="{5E0CB410-1586-4DFC-B497-A3822B1BA3B1}" type="presParOf" srcId="{DB94DDC8-BB66-4FE1-B7BA-3C401162420E}" destId="{94120F90-65F3-4584-B6D5-32C856937BEE}" srcOrd="2" destOrd="0" presId="urn:microsoft.com/office/officeart/2005/8/layout/vList2"/>
    <dgm:cxn modelId="{1E35EE7E-279A-4B4A-9389-902AE30931AC}" type="presParOf" srcId="{DB94DDC8-BB66-4FE1-B7BA-3C401162420E}" destId="{39D4DD98-FCC1-46C3-A2FD-54B6ECF0E30B}" srcOrd="3" destOrd="0" presId="urn:microsoft.com/office/officeart/2005/8/layout/vList2"/>
    <dgm:cxn modelId="{AF368D42-1636-4DD3-971F-958AAD55C424}" type="presParOf" srcId="{DB94DDC8-BB66-4FE1-B7BA-3C401162420E}" destId="{A2AB5C17-D6AD-4220-9DC2-5B7643E41D1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FBE4F60-8DA9-4238-8336-9C0638263603}" type="doc">
      <dgm:prSet loTypeId="urn:microsoft.com/office/officeart/2005/8/layout/vList2" loCatId="list" qsTypeId="urn:microsoft.com/office/officeart/2005/8/quickstyle/simple3" qsCatId="simple" csTypeId="urn:microsoft.com/office/officeart/2005/8/colors/accent2_2" csCatId="accent2"/>
      <dgm:spPr/>
      <dgm:t>
        <a:bodyPr/>
        <a:lstStyle/>
        <a:p>
          <a:endParaRPr lang="en-US"/>
        </a:p>
      </dgm:t>
    </dgm:pt>
    <dgm:pt modelId="{C2D35F70-F970-4E50-8017-B0F24CE8BA1B}">
      <dgm:prSet/>
      <dgm:spPr/>
      <dgm:t>
        <a:bodyPr/>
        <a:lstStyle/>
        <a:p>
          <a:r>
            <a:rPr lang="lv-LV" b="0" i="0" u="none" baseline="0" dirty="0">
              <a:latin typeface="Verdana" panose="020B0604030504040204" pitchFamily="34" charset="0"/>
              <a:ea typeface="Verdana" panose="020B0604030504040204" pitchFamily="34" charset="0"/>
            </a:rPr>
            <a:t>Finansiāls atbalsts ES fondu 2014.-2020.gada plānošanas periodā, ES fondu 2021.-2027.gada plānošanas periodā un Atveseļošanas fonda </a:t>
          </a:r>
          <a:r>
            <a:rPr lang="lv-LV" b="0" i="0" baseline="0" dirty="0">
              <a:latin typeface="Verdana" panose="020B0604030504040204" pitchFamily="34" charset="0"/>
              <a:ea typeface="Verdana" panose="020B0604030504040204" pitchFamily="34" charset="0"/>
            </a:rPr>
            <a:t>ietvaros līdz 2026.gadam infrastruktūras attīstībai, tai skaitā vides pieejamībai personām ar funkcionāliem traucējumiem. </a:t>
          </a:r>
          <a:endParaRPr lang="en-US" dirty="0">
            <a:latin typeface="Verdana" panose="020B0604030504040204" pitchFamily="34" charset="0"/>
            <a:ea typeface="Verdana" panose="020B0604030504040204" pitchFamily="34" charset="0"/>
          </a:endParaRPr>
        </a:p>
      </dgm:t>
    </dgm:pt>
    <dgm:pt modelId="{76E9450B-5373-4D9E-906A-DB0F63BDD7C7}" type="parTrans" cxnId="{657C43E4-44DB-4AE6-B829-6314547E2C08}">
      <dgm:prSet/>
      <dgm:spPr/>
      <dgm:t>
        <a:bodyPr/>
        <a:lstStyle/>
        <a:p>
          <a:endParaRPr lang="en-US">
            <a:latin typeface="Verdana" panose="020B0604030504040204" pitchFamily="34" charset="0"/>
            <a:ea typeface="Verdana" panose="020B0604030504040204" pitchFamily="34" charset="0"/>
          </a:endParaRPr>
        </a:p>
      </dgm:t>
    </dgm:pt>
    <dgm:pt modelId="{AC71FDF2-F934-4C24-9A87-4A3235CF4D5E}" type="sibTrans" cxnId="{657C43E4-44DB-4AE6-B829-6314547E2C08}">
      <dgm:prSet/>
      <dgm:spPr/>
      <dgm:t>
        <a:bodyPr/>
        <a:lstStyle/>
        <a:p>
          <a:endParaRPr lang="en-US">
            <a:latin typeface="Verdana" panose="020B0604030504040204" pitchFamily="34" charset="0"/>
            <a:ea typeface="Verdana" panose="020B0604030504040204" pitchFamily="34" charset="0"/>
          </a:endParaRPr>
        </a:p>
      </dgm:t>
    </dgm:pt>
    <dgm:pt modelId="{E1A8A57B-363A-4FD4-9AFA-ECCE8C69186E}">
      <dgm:prSet/>
      <dgm:spPr/>
      <dgm:t>
        <a:bodyPr/>
        <a:lstStyle/>
        <a:p>
          <a:r>
            <a:rPr lang="lv-LV" b="0" i="0" u="none" baseline="0" dirty="0">
              <a:latin typeface="Verdana" panose="020B0604030504040204" pitchFamily="34" charset="0"/>
              <a:ea typeface="Verdana" panose="020B0604030504040204" pitchFamily="34" charset="0"/>
            </a:rPr>
            <a:t>Atveseļošanas fonda </a:t>
          </a:r>
          <a:r>
            <a:rPr lang="lv-LV" b="0" i="0" baseline="0" dirty="0">
              <a:latin typeface="Verdana" panose="020B0604030504040204" pitchFamily="34" charset="0"/>
              <a:ea typeface="Verdana" panose="020B0604030504040204" pitchFamily="34" charset="0"/>
            </a:rPr>
            <a:t>(AF) ietvaros līdz 2026.gadam tiks uzlabota veselības aprūpes infrastruktūra vairāk kā 50 ārstniecības iestādēs par kopējo AF finansējumu 158 milj. </a:t>
          </a:r>
          <a:r>
            <a:rPr lang="lv-LV" b="0" i="1" baseline="0" dirty="0" err="1">
              <a:latin typeface="Verdana" panose="020B0604030504040204" pitchFamily="34" charset="0"/>
              <a:ea typeface="Verdana" panose="020B0604030504040204" pitchFamily="34" charset="0"/>
            </a:rPr>
            <a:t>euro</a:t>
          </a:r>
          <a:r>
            <a:rPr lang="lv-LV" b="0" i="1" baseline="0" dirty="0">
              <a:latin typeface="Verdana" panose="020B0604030504040204" pitchFamily="34" charset="0"/>
              <a:ea typeface="Verdana" panose="020B0604030504040204" pitchFamily="34" charset="0"/>
            </a:rPr>
            <a:t>,</a:t>
          </a:r>
          <a:r>
            <a:rPr lang="lv-LV" b="0" i="0" baseline="0" dirty="0">
              <a:latin typeface="Verdana" panose="020B0604030504040204" pitchFamily="34" charset="0"/>
              <a:ea typeface="Verdana" panose="020B0604030504040204" pitchFamily="34" charset="0"/>
            </a:rPr>
            <a:t> t.sk. uzlabojot fiziskās vides pieejamību atbilstoši prasībām ārstniecības iestādēm. </a:t>
          </a:r>
          <a:endParaRPr lang="en-US" dirty="0">
            <a:latin typeface="Verdana" panose="020B0604030504040204" pitchFamily="34" charset="0"/>
            <a:ea typeface="Verdana" panose="020B0604030504040204" pitchFamily="34" charset="0"/>
          </a:endParaRPr>
        </a:p>
      </dgm:t>
    </dgm:pt>
    <dgm:pt modelId="{8B816CF3-EAFE-4385-965F-25F7E69F82FD}" type="parTrans" cxnId="{FABEA2B1-B4D7-4D77-B0FD-5E63EF24D3DB}">
      <dgm:prSet/>
      <dgm:spPr/>
      <dgm:t>
        <a:bodyPr/>
        <a:lstStyle/>
        <a:p>
          <a:endParaRPr lang="en-US">
            <a:latin typeface="Verdana" panose="020B0604030504040204" pitchFamily="34" charset="0"/>
            <a:ea typeface="Verdana" panose="020B0604030504040204" pitchFamily="34" charset="0"/>
          </a:endParaRPr>
        </a:p>
      </dgm:t>
    </dgm:pt>
    <dgm:pt modelId="{53B2736F-0B37-454A-9957-B769E5099188}" type="sibTrans" cxnId="{FABEA2B1-B4D7-4D77-B0FD-5E63EF24D3DB}">
      <dgm:prSet/>
      <dgm:spPr/>
      <dgm:t>
        <a:bodyPr/>
        <a:lstStyle/>
        <a:p>
          <a:endParaRPr lang="en-US">
            <a:latin typeface="Verdana" panose="020B0604030504040204" pitchFamily="34" charset="0"/>
            <a:ea typeface="Verdana" panose="020B0604030504040204" pitchFamily="34" charset="0"/>
          </a:endParaRPr>
        </a:p>
      </dgm:t>
    </dgm:pt>
    <dgm:pt modelId="{DD6468D6-0DEE-4069-99BA-DA2DA1FCE63A}">
      <dgm:prSet/>
      <dgm:spPr/>
      <dgm:t>
        <a:bodyPr/>
        <a:lstStyle/>
        <a:p>
          <a:r>
            <a:rPr lang="lv-LV" b="0" i="0" baseline="0">
              <a:latin typeface="Verdana" panose="020B0604030504040204" pitchFamily="34" charset="0"/>
              <a:ea typeface="Verdana" panose="020B0604030504040204" pitchFamily="34" charset="0"/>
            </a:rPr>
            <a:t>Veselības inspekcijas iesaiste un komunikācija ar ārstniecības iestādēm vides pieejamības jautājuma aktualizēšanai. Uzrunātas 275 ĢĀP un rasti risinājumi vides pieejamības nodrošināšanai. No tām vide 81 ĢĀP (85 adrese) ir nodrošinājušas vides pieejamību.</a:t>
          </a:r>
          <a:endParaRPr lang="en-US">
            <a:latin typeface="Verdana" panose="020B0604030504040204" pitchFamily="34" charset="0"/>
            <a:ea typeface="Verdana" panose="020B0604030504040204" pitchFamily="34" charset="0"/>
          </a:endParaRPr>
        </a:p>
      </dgm:t>
    </dgm:pt>
    <dgm:pt modelId="{CCC76AE8-D3ED-41ED-A5F6-2C57A542EC15}" type="parTrans" cxnId="{922C58B6-AEE9-4218-9307-A6658DFE42C4}">
      <dgm:prSet/>
      <dgm:spPr/>
      <dgm:t>
        <a:bodyPr/>
        <a:lstStyle/>
        <a:p>
          <a:endParaRPr lang="en-US">
            <a:latin typeface="Verdana" panose="020B0604030504040204" pitchFamily="34" charset="0"/>
            <a:ea typeface="Verdana" panose="020B0604030504040204" pitchFamily="34" charset="0"/>
          </a:endParaRPr>
        </a:p>
      </dgm:t>
    </dgm:pt>
    <dgm:pt modelId="{FD299869-9274-4CDD-B665-8702ABD1223F}" type="sibTrans" cxnId="{922C58B6-AEE9-4218-9307-A6658DFE42C4}">
      <dgm:prSet/>
      <dgm:spPr/>
      <dgm:t>
        <a:bodyPr/>
        <a:lstStyle/>
        <a:p>
          <a:endParaRPr lang="en-US">
            <a:latin typeface="Verdana" panose="020B0604030504040204" pitchFamily="34" charset="0"/>
            <a:ea typeface="Verdana" panose="020B0604030504040204" pitchFamily="34" charset="0"/>
          </a:endParaRPr>
        </a:p>
      </dgm:t>
    </dgm:pt>
    <dgm:pt modelId="{5BD403B5-5BDC-4FEE-9036-37B618585615}" type="pres">
      <dgm:prSet presAssocID="{AFBE4F60-8DA9-4238-8336-9C0638263603}" presName="linear" presStyleCnt="0">
        <dgm:presLayoutVars>
          <dgm:animLvl val="lvl"/>
          <dgm:resizeHandles val="exact"/>
        </dgm:presLayoutVars>
      </dgm:prSet>
      <dgm:spPr/>
    </dgm:pt>
    <dgm:pt modelId="{6345C1DC-2ECC-4F2B-8BA1-818C2C153D45}" type="pres">
      <dgm:prSet presAssocID="{C2D35F70-F970-4E50-8017-B0F24CE8BA1B}" presName="parentText" presStyleLbl="node1" presStyleIdx="0" presStyleCnt="3">
        <dgm:presLayoutVars>
          <dgm:chMax val="0"/>
          <dgm:bulletEnabled val="1"/>
        </dgm:presLayoutVars>
      </dgm:prSet>
      <dgm:spPr/>
    </dgm:pt>
    <dgm:pt modelId="{7FED5E48-D116-42E1-B321-E65A22229FFF}" type="pres">
      <dgm:prSet presAssocID="{AC71FDF2-F934-4C24-9A87-4A3235CF4D5E}" presName="spacer" presStyleCnt="0"/>
      <dgm:spPr/>
    </dgm:pt>
    <dgm:pt modelId="{AC3F7D21-882B-44E6-B678-EB15E5F2324B}" type="pres">
      <dgm:prSet presAssocID="{E1A8A57B-363A-4FD4-9AFA-ECCE8C69186E}" presName="parentText" presStyleLbl="node1" presStyleIdx="1" presStyleCnt="3">
        <dgm:presLayoutVars>
          <dgm:chMax val="0"/>
          <dgm:bulletEnabled val="1"/>
        </dgm:presLayoutVars>
      </dgm:prSet>
      <dgm:spPr/>
    </dgm:pt>
    <dgm:pt modelId="{B4DF27A1-C4A4-4776-A5D3-9BB76638A07D}" type="pres">
      <dgm:prSet presAssocID="{53B2736F-0B37-454A-9957-B769E5099188}" presName="spacer" presStyleCnt="0"/>
      <dgm:spPr/>
    </dgm:pt>
    <dgm:pt modelId="{EBBA844C-A421-4942-9961-2E78F46C3897}" type="pres">
      <dgm:prSet presAssocID="{DD6468D6-0DEE-4069-99BA-DA2DA1FCE63A}" presName="parentText" presStyleLbl="node1" presStyleIdx="2" presStyleCnt="3">
        <dgm:presLayoutVars>
          <dgm:chMax val="0"/>
          <dgm:bulletEnabled val="1"/>
        </dgm:presLayoutVars>
      </dgm:prSet>
      <dgm:spPr/>
    </dgm:pt>
  </dgm:ptLst>
  <dgm:cxnLst>
    <dgm:cxn modelId="{4B788B2C-0398-41AC-A386-17DA43436316}" type="presOf" srcId="{C2D35F70-F970-4E50-8017-B0F24CE8BA1B}" destId="{6345C1DC-2ECC-4F2B-8BA1-818C2C153D45}" srcOrd="0" destOrd="0" presId="urn:microsoft.com/office/officeart/2005/8/layout/vList2"/>
    <dgm:cxn modelId="{9A1E3D46-60F8-4795-9BF0-8BE44B80D889}" type="presOf" srcId="{AFBE4F60-8DA9-4238-8336-9C0638263603}" destId="{5BD403B5-5BDC-4FEE-9036-37B618585615}" srcOrd="0" destOrd="0" presId="urn:microsoft.com/office/officeart/2005/8/layout/vList2"/>
    <dgm:cxn modelId="{39A1994C-D1A6-42AF-B907-9EED1652DA09}" type="presOf" srcId="{DD6468D6-0DEE-4069-99BA-DA2DA1FCE63A}" destId="{EBBA844C-A421-4942-9961-2E78F46C3897}" srcOrd="0" destOrd="0" presId="urn:microsoft.com/office/officeart/2005/8/layout/vList2"/>
    <dgm:cxn modelId="{4510AC73-240B-40B7-B288-B8CEAA31F463}" type="presOf" srcId="{E1A8A57B-363A-4FD4-9AFA-ECCE8C69186E}" destId="{AC3F7D21-882B-44E6-B678-EB15E5F2324B}" srcOrd="0" destOrd="0" presId="urn:microsoft.com/office/officeart/2005/8/layout/vList2"/>
    <dgm:cxn modelId="{FABEA2B1-B4D7-4D77-B0FD-5E63EF24D3DB}" srcId="{AFBE4F60-8DA9-4238-8336-9C0638263603}" destId="{E1A8A57B-363A-4FD4-9AFA-ECCE8C69186E}" srcOrd="1" destOrd="0" parTransId="{8B816CF3-EAFE-4385-965F-25F7E69F82FD}" sibTransId="{53B2736F-0B37-454A-9957-B769E5099188}"/>
    <dgm:cxn modelId="{922C58B6-AEE9-4218-9307-A6658DFE42C4}" srcId="{AFBE4F60-8DA9-4238-8336-9C0638263603}" destId="{DD6468D6-0DEE-4069-99BA-DA2DA1FCE63A}" srcOrd="2" destOrd="0" parTransId="{CCC76AE8-D3ED-41ED-A5F6-2C57A542EC15}" sibTransId="{FD299869-9274-4CDD-B665-8702ABD1223F}"/>
    <dgm:cxn modelId="{657C43E4-44DB-4AE6-B829-6314547E2C08}" srcId="{AFBE4F60-8DA9-4238-8336-9C0638263603}" destId="{C2D35F70-F970-4E50-8017-B0F24CE8BA1B}" srcOrd="0" destOrd="0" parTransId="{76E9450B-5373-4D9E-906A-DB0F63BDD7C7}" sibTransId="{AC71FDF2-F934-4C24-9A87-4A3235CF4D5E}"/>
    <dgm:cxn modelId="{8FA5B7D7-AA82-43D9-9A17-93D2E566F972}" type="presParOf" srcId="{5BD403B5-5BDC-4FEE-9036-37B618585615}" destId="{6345C1DC-2ECC-4F2B-8BA1-818C2C153D45}" srcOrd="0" destOrd="0" presId="urn:microsoft.com/office/officeart/2005/8/layout/vList2"/>
    <dgm:cxn modelId="{C5D6D51E-09C8-498D-9C45-8DB0D650CC10}" type="presParOf" srcId="{5BD403B5-5BDC-4FEE-9036-37B618585615}" destId="{7FED5E48-D116-42E1-B321-E65A22229FFF}" srcOrd="1" destOrd="0" presId="urn:microsoft.com/office/officeart/2005/8/layout/vList2"/>
    <dgm:cxn modelId="{9936F0EC-AA9E-4C77-B1CE-AAE60797E07E}" type="presParOf" srcId="{5BD403B5-5BDC-4FEE-9036-37B618585615}" destId="{AC3F7D21-882B-44E6-B678-EB15E5F2324B}" srcOrd="2" destOrd="0" presId="urn:microsoft.com/office/officeart/2005/8/layout/vList2"/>
    <dgm:cxn modelId="{A701387C-12C7-4423-ACE6-465BB51BE692}" type="presParOf" srcId="{5BD403B5-5BDC-4FEE-9036-37B618585615}" destId="{B4DF27A1-C4A4-4776-A5D3-9BB76638A07D}" srcOrd="3" destOrd="0" presId="urn:microsoft.com/office/officeart/2005/8/layout/vList2"/>
    <dgm:cxn modelId="{5ABB5493-A623-42AB-B049-3A07CEF3DC3B}" type="presParOf" srcId="{5BD403B5-5BDC-4FEE-9036-37B618585615}" destId="{EBBA844C-A421-4942-9961-2E78F46C3897}"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652916-9CDE-4E8C-854A-F656EC522D0A}">
      <dsp:nvSpPr>
        <dsp:cNvPr id="0" name=""/>
        <dsp:cNvSpPr/>
      </dsp:nvSpPr>
      <dsp:spPr>
        <a:xfrm>
          <a:off x="1835318" y="2791"/>
          <a:ext cx="3477220" cy="2086332"/>
        </a:xfrm>
        <a:prstGeom prst="rect">
          <a:avLst/>
        </a:prstGeom>
        <a:gradFill rotWithShape="0">
          <a:gsLst>
            <a:gs pos="0">
              <a:schemeClr val="accent2">
                <a:alpha val="90000"/>
                <a:hueOff val="0"/>
                <a:satOff val="0"/>
                <a:lumOff val="0"/>
                <a:alphaOff val="0"/>
                <a:lumMod val="110000"/>
                <a:satMod val="105000"/>
                <a:tint val="67000"/>
              </a:schemeClr>
            </a:gs>
            <a:gs pos="50000">
              <a:schemeClr val="accent2">
                <a:alpha val="90000"/>
                <a:hueOff val="0"/>
                <a:satOff val="0"/>
                <a:lumOff val="0"/>
                <a:alphaOff val="0"/>
                <a:lumMod val="105000"/>
                <a:satMod val="103000"/>
                <a:tint val="73000"/>
              </a:schemeClr>
            </a:gs>
            <a:gs pos="100000">
              <a:schemeClr val="accent2">
                <a:alpha val="9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lv-LV" sz="1700" b="0" i="0" kern="1200" baseline="0" dirty="0">
              <a:latin typeface="Verdana" panose="020B0604030504040204" pitchFamily="34" charset="0"/>
              <a:ea typeface="Verdana" panose="020B0604030504040204" pitchFamily="34" charset="0"/>
              <a:cs typeface="Times New Roman" panose="02020603050405020304" pitchFamily="18" charset="0"/>
            </a:rPr>
            <a:t>Saņemot no valsts budžeta apmaksātus veselības aprūpes pakalpojumus, persona veic pacienta līdzmaksājumu, piemēram, par ģimenes ārsta apmeklējumu 2€, par speciālista apmeklējumu 4€, par ārstēšanos slimnīcā 10 €</a:t>
          </a:r>
          <a:endParaRPr lang="lv-LV" sz="1700" kern="1200" dirty="0">
            <a:latin typeface="Verdana" panose="020B0604030504040204" pitchFamily="34" charset="0"/>
            <a:ea typeface="Verdana" panose="020B0604030504040204" pitchFamily="34" charset="0"/>
            <a:cs typeface="Times New Roman" panose="02020603050405020304" pitchFamily="18" charset="0"/>
          </a:endParaRPr>
        </a:p>
      </dsp:txBody>
      <dsp:txXfrm>
        <a:off x="1835318" y="2791"/>
        <a:ext cx="3477220" cy="2086332"/>
      </dsp:txXfrm>
    </dsp:sp>
    <dsp:sp modelId="{8F854AC3-58E7-471D-B235-B61ADFC91BEC}">
      <dsp:nvSpPr>
        <dsp:cNvPr id="0" name=""/>
        <dsp:cNvSpPr/>
      </dsp:nvSpPr>
      <dsp:spPr>
        <a:xfrm>
          <a:off x="5660261" y="2791"/>
          <a:ext cx="3477220" cy="2086332"/>
        </a:xfrm>
        <a:prstGeom prst="rect">
          <a:avLst/>
        </a:prstGeom>
        <a:gradFill rotWithShape="0">
          <a:gsLst>
            <a:gs pos="0">
              <a:schemeClr val="accent2">
                <a:alpha val="90000"/>
                <a:hueOff val="0"/>
                <a:satOff val="0"/>
                <a:lumOff val="0"/>
                <a:alphaOff val="-13333"/>
                <a:lumMod val="110000"/>
                <a:satMod val="105000"/>
                <a:tint val="67000"/>
              </a:schemeClr>
            </a:gs>
            <a:gs pos="50000">
              <a:schemeClr val="accent2">
                <a:alpha val="90000"/>
                <a:hueOff val="0"/>
                <a:satOff val="0"/>
                <a:lumOff val="0"/>
                <a:alphaOff val="-13333"/>
                <a:lumMod val="105000"/>
                <a:satMod val="103000"/>
                <a:tint val="73000"/>
              </a:schemeClr>
            </a:gs>
            <a:gs pos="100000">
              <a:schemeClr val="accent2">
                <a:alpha val="90000"/>
                <a:hueOff val="0"/>
                <a:satOff val="0"/>
                <a:lumOff val="0"/>
                <a:alphaOff val="-13333"/>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lv-LV" sz="1700" b="0" i="0" kern="1200" baseline="0" dirty="0">
              <a:latin typeface="Verdana" panose="020B0604030504040204" pitchFamily="34" charset="0"/>
              <a:ea typeface="Verdana" panose="020B0604030504040204" pitchFamily="34" charset="0"/>
              <a:cs typeface="Times New Roman" panose="02020603050405020304" pitchFamily="18" charset="0"/>
            </a:rPr>
            <a:t>Kopējais pacienta līdzmaksājuma apmērs par katru </a:t>
          </a:r>
          <a:r>
            <a:rPr lang="lv-LV" sz="1700" b="0" i="0" kern="1200" baseline="0" dirty="0" err="1">
              <a:latin typeface="Verdana" panose="020B0604030504040204" pitchFamily="34" charset="0"/>
              <a:ea typeface="Verdana" panose="020B0604030504040204" pitchFamily="34" charset="0"/>
              <a:cs typeface="Times New Roman" panose="02020603050405020304" pitchFamily="18" charset="0"/>
            </a:rPr>
            <a:t>stacionēšanas</a:t>
          </a:r>
          <a:r>
            <a:rPr lang="lv-LV" sz="1700" b="0" i="0" kern="1200" baseline="0" dirty="0">
              <a:latin typeface="Verdana" panose="020B0604030504040204" pitchFamily="34" charset="0"/>
              <a:ea typeface="Verdana" panose="020B0604030504040204" pitchFamily="34" charset="0"/>
              <a:cs typeface="Times New Roman" panose="02020603050405020304" pitchFamily="18" charset="0"/>
            </a:rPr>
            <a:t> reizi vienā stacionārajā ārstniecības iestādē nedrīkst pārsniegt 355,00 €</a:t>
          </a:r>
          <a:endParaRPr lang="lv-LV" sz="1700" kern="1200" dirty="0">
            <a:latin typeface="Verdana" panose="020B0604030504040204" pitchFamily="34" charset="0"/>
            <a:ea typeface="Verdana" panose="020B0604030504040204" pitchFamily="34" charset="0"/>
            <a:cs typeface="Times New Roman" panose="02020603050405020304" pitchFamily="18" charset="0"/>
          </a:endParaRPr>
        </a:p>
      </dsp:txBody>
      <dsp:txXfrm>
        <a:off x="5660261" y="2791"/>
        <a:ext cx="3477220" cy="2086332"/>
      </dsp:txXfrm>
    </dsp:sp>
    <dsp:sp modelId="{AFDAB6B6-5CDD-45D5-9DEF-F87A75DB4796}">
      <dsp:nvSpPr>
        <dsp:cNvPr id="0" name=""/>
        <dsp:cNvSpPr/>
      </dsp:nvSpPr>
      <dsp:spPr>
        <a:xfrm>
          <a:off x="1835318" y="2436845"/>
          <a:ext cx="3477220" cy="2086332"/>
        </a:xfrm>
        <a:prstGeom prst="rect">
          <a:avLst/>
        </a:prstGeom>
        <a:gradFill rotWithShape="0">
          <a:gsLst>
            <a:gs pos="0">
              <a:schemeClr val="accent2">
                <a:alpha val="90000"/>
                <a:hueOff val="0"/>
                <a:satOff val="0"/>
                <a:lumOff val="0"/>
                <a:alphaOff val="-26667"/>
                <a:lumMod val="110000"/>
                <a:satMod val="105000"/>
                <a:tint val="67000"/>
              </a:schemeClr>
            </a:gs>
            <a:gs pos="50000">
              <a:schemeClr val="accent2">
                <a:alpha val="90000"/>
                <a:hueOff val="0"/>
                <a:satOff val="0"/>
                <a:lumOff val="0"/>
                <a:alphaOff val="-26667"/>
                <a:lumMod val="105000"/>
                <a:satMod val="103000"/>
                <a:tint val="73000"/>
              </a:schemeClr>
            </a:gs>
            <a:gs pos="100000">
              <a:schemeClr val="accent2">
                <a:alpha val="90000"/>
                <a:hueOff val="0"/>
                <a:satOff val="0"/>
                <a:lumOff val="0"/>
                <a:alphaOff val="-26667"/>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lv-LV" sz="1700" b="0" i="0" kern="1200" baseline="0" dirty="0">
              <a:latin typeface="Verdana" panose="020B0604030504040204" pitchFamily="34" charset="0"/>
              <a:ea typeface="Verdana" panose="020B0604030504040204" pitchFamily="34" charset="0"/>
              <a:cs typeface="Times New Roman" panose="02020603050405020304" pitchFamily="18" charset="0"/>
            </a:rPr>
            <a:t>Pacienta līdzmaksājumu summa par kalendāra gadā saņemtajiem ambulatorajiem un stacionārajiem veselības aprūpes pakalpojumiem nedrīkst pārsniegt 570,00 €</a:t>
          </a:r>
          <a:endParaRPr lang="lv-LV" sz="1700" kern="1200" dirty="0">
            <a:latin typeface="Verdana" panose="020B0604030504040204" pitchFamily="34" charset="0"/>
            <a:ea typeface="Verdana" panose="020B0604030504040204" pitchFamily="34" charset="0"/>
            <a:cs typeface="Times New Roman" panose="02020603050405020304" pitchFamily="18" charset="0"/>
          </a:endParaRPr>
        </a:p>
      </dsp:txBody>
      <dsp:txXfrm>
        <a:off x="1835318" y="2436845"/>
        <a:ext cx="3477220" cy="2086332"/>
      </dsp:txXfrm>
    </dsp:sp>
    <dsp:sp modelId="{E17669BC-86A7-4C3F-8819-E89E75844A81}">
      <dsp:nvSpPr>
        <dsp:cNvPr id="0" name=""/>
        <dsp:cNvSpPr/>
      </dsp:nvSpPr>
      <dsp:spPr>
        <a:xfrm>
          <a:off x="5660261" y="2436845"/>
          <a:ext cx="3477220" cy="2086332"/>
        </a:xfrm>
        <a:prstGeom prst="rect">
          <a:avLst/>
        </a:prstGeom>
        <a:gradFill rotWithShape="0">
          <a:gsLst>
            <a:gs pos="0">
              <a:schemeClr val="accent2">
                <a:alpha val="90000"/>
                <a:hueOff val="0"/>
                <a:satOff val="0"/>
                <a:lumOff val="0"/>
                <a:alphaOff val="-40000"/>
                <a:lumMod val="110000"/>
                <a:satMod val="105000"/>
                <a:tint val="67000"/>
              </a:schemeClr>
            </a:gs>
            <a:gs pos="50000">
              <a:schemeClr val="accent2">
                <a:alpha val="90000"/>
                <a:hueOff val="0"/>
                <a:satOff val="0"/>
                <a:lumOff val="0"/>
                <a:alphaOff val="-40000"/>
                <a:lumMod val="105000"/>
                <a:satMod val="103000"/>
                <a:tint val="73000"/>
              </a:schemeClr>
            </a:gs>
            <a:gs pos="100000">
              <a:schemeClr val="accent2">
                <a:alpha val="90000"/>
                <a:hueOff val="0"/>
                <a:satOff val="0"/>
                <a:lumOff val="0"/>
                <a:alphaOff val="-40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lv-LV" sz="1700" b="0" i="0" kern="1200" baseline="0" dirty="0">
              <a:latin typeface="Verdana" panose="020B0604030504040204" pitchFamily="34" charset="0"/>
              <a:ea typeface="Verdana" panose="020B0604030504040204" pitchFamily="34" charset="0"/>
              <a:cs typeface="Times New Roman" panose="02020603050405020304" pitchFamily="18" charset="0"/>
            </a:rPr>
            <a:t>No pacienta līdzmaksājuma atbrīvotas vairākas iedzīvotāju grupas, tajā skaitā bērni, personas ar I un </a:t>
          </a:r>
          <a:r>
            <a:rPr lang="lv-LV" sz="1700" b="1" i="0" kern="1200" baseline="0" dirty="0">
              <a:latin typeface="Verdana" panose="020B0604030504040204" pitchFamily="34" charset="0"/>
              <a:ea typeface="Verdana" panose="020B0604030504040204" pitchFamily="34" charset="0"/>
              <a:cs typeface="Times New Roman" panose="02020603050405020304" pitchFamily="18" charset="0"/>
            </a:rPr>
            <a:t>II grupas </a:t>
          </a:r>
          <a:r>
            <a:rPr lang="lv-LV" sz="1700" b="0" i="0" kern="1200" baseline="0" dirty="0">
              <a:latin typeface="Verdana" panose="020B0604030504040204" pitchFamily="34" charset="0"/>
              <a:ea typeface="Verdana" panose="020B0604030504040204" pitchFamily="34" charset="0"/>
              <a:cs typeface="Times New Roman" panose="02020603050405020304" pitchFamily="18" charset="0"/>
            </a:rPr>
            <a:t>invaliditāti, </a:t>
          </a:r>
          <a:endParaRPr lang="lv-LV" sz="1700" kern="1200" dirty="0">
            <a:latin typeface="Verdana" panose="020B0604030504040204" pitchFamily="34" charset="0"/>
            <a:ea typeface="Verdana" panose="020B0604030504040204" pitchFamily="34" charset="0"/>
            <a:cs typeface="Times New Roman" panose="02020603050405020304" pitchFamily="18" charset="0"/>
          </a:endParaRPr>
        </a:p>
      </dsp:txBody>
      <dsp:txXfrm>
        <a:off x="5660261" y="2436845"/>
        <a:ext cx="3477220" cy="20863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66D9EC-16B5-4F04-B4E7-03911AAE9218}">
      <dsp:nvSpPr>
        <dsp:cNvPr id="0" name=""/>
        <dsp:cNvSpPr/>
      </dsp:nvSpPr>
      <dsp:spPr>
        <a:xfrm>
          <a:off x="0" y="2530"/>
          <a:ext cx="11661168" cy="872701"/>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v-LV" sz="1600" kern="1200" dirty="0">
              <a:latin typeface="Verdana" panose="020B0604030504040204" pitchFamily="34" charset="0"/>
              <a:ea typeface="Verdana" panose="020B0604030504040204" pitchFamily="34" charset="0"/>
            </a:rPr>
            <a:t>Pacientiem ar iespējamo ļaundabīgo audzēju recidīvu ir izveidots </a:t>
          </a:r>
          <a:r>
            <a:rPr lang="lv-LV" sz="1600" b="1" kern="1200" dirty="0">
              <a:latin typeface="Verdana" panose="020B0604030504040204" pitchFamily="34" charset="0"/>
              <a:ea typeface="Verdana" panose="020B0604030504040204" pitchFamily="34" charset="0"/>
            </a:rPr>
            <a:t>«Dzeltenais koridors», </a:t>
          </a:r>
          <a:r>
            <a:rPr lang="lv-LV" sz="1600" kern="1200" dirty="0">
              <a:latin typeface="Verdana" panose="020B0604030504040204" pitchFamily="34" charset="0"/>
              <a:ea typeface="Verdana" panose="020B0604030504040204" pitchFamily="34" charset="0"/>
            </a:rPr>
            <a:t>kā arī uzlabota pieejamība diagnostiskiem izmeklējumiem «Zaļā koridora» ietvaros, samazināts gaidīšanas laiks pakalpojuma saņemšanai</a:t>
          </a:r>
          <a:endParaRPr lang="en-US" sz="1600" kern="1200" dirty="0">
            <a:latin typeface="Verdana" panose="020B0604030504040204" pitchFamily="34" charset="0"/>
            <a:ea typeface="Verdana" panose="020B0604030504040204" pitchFamily="34" charset="0"/>
          </a:endParaRPr>
        </a:p>
      </dsp:txBody>
      <dsp:txXfrm>
        <a:off x="42602" y="45132"/>
        <a:ext cx="11575964" cy="787497"/>
      </dsp:txXfrm>
    </dsp:sp>
    <dsp:sp modelId="{042B6A91-5138-4AC5-8208-F75C5C492758}">
      <dsp:nvSpPr>
        <dsp:cNvPr id="0" name=""/>
        <dsp:cNvSpPr/>
      </dsp:nvSpPr>
      <dsp:spPr>
        <a:xfrm>
          <a:off x="0" y="889364"/>
          <a:ext cx="11661168" cy="872701"/>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v-LV" sz="1600" b="1" kern="1200" dirty="0">
              <a:latin typeface="Verdana" panose="020B0604030504040204" pitchFamily="34" charset="0"/>
              <a:ea typeface="Verdana" panose="020B0604030504040204" pitchFamily="34" charset="0"/>
            </a:rPr>
            <a:t>Atcelts pacienta </a:t>
          </a:r>
          <a:r>
            <a:rPr lang="lv-LV" sz="1600" b="1" kern="1200" dirty="0" err="1">
              <a:latin typeface="Verdana" panose="020B0604030504040204" pitchFamily="34" charset="0"/>
              <a:ea typeface="Verdana" panose="020B0604030504040204" pitchFamily="34" charset="0"/>
            </a:rPr>
            <a:t>līdzmaksājums</a:t>
          </a:r>
          <a:r>
            <a:rPr lang="lv-LV" sz="1600" b="1" kern="1200" dirty="0">
              <a:latin typeface="Verdana" panose="020B0604030504040204" pitchFamily="34" charset="0"/>
              <a:ea typeface="Verdana" panose="020B0604030504040204" pitchFamily="34" charset="0"/>
            </a:rPr>
            <a:t> </a:t>
          </a:r>
          <a:r>
            <a:rPr lang="lv-LV" sz="1600" kern="1200" dirty="0">
              <a:latin typeface="Verdana" panose="020B0604030504040204" pitchFamily="34" charset="0"/>
              <a:ea typeface="Verdana" panose="020B0604030504040204" pitchFamily="34" charset="0"/>
            </a:rPr>
            <a:t>pēc skrīninga rezultātiem (2023.g. I pusgadā 5307 pacientiem)</a:t>
          </a:r>
          <a:endParaRPr lang="en-US" sz="1600" kern="1200" dirty="0">
            <a:latin typeface="Verdana" panose="020B0604030504040204" pitchFamily="34" charset="0"/>
            <a:ea typeface="Verdana" panose="020B0604030504040204" pitchFamily="34" charset="0"/>
          </a:endParaRPr>
        </a:p>
      </dsp:txBody>
      <dsp:txXfrm>
        <a:off x="42602" y="931966"/>
        <a:ext cx="11575964" cy="787497"/>
      </dsp:txXfrm>
    </dsp:sp>
    <dsp:sp modelId="{5368CBC6-51EF-4CC2-AB05-19B61947F97B}">
      <dsp:nvSpPr>
        <dsp:cNvPr id="0" name=""/>
        <dsp:cNvSpPr/>
      </dsp:nvSpPr>
      <dsp:spPr>
        <a:xfrm>
          <a:off x="0" y="1776198"/>
          <a:ext cx="11661168" cy="872701"/>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v-LV" sz="1600" b="1" kern="1200" dirty="0">
              <a:latin typeface="Verdana" panose="020B0604030504040204" pitchFamily="34" charset="0"/>
              <a:ea typeface="Verdana" panose="020B0604030504040204" pitchFamily="34" charset="0"/>
            </a:rPr>
            <a:t>Valsts apmaksāta skrīninga uzlabojumi</a:t>
          </a:r>
          <a:r>
            <a:rPr lang="lv-LV" sz="1600" kern="1200" dirty="0">
              <a:latin typeface="Verdana" panose="020B0604030504040204" pitchFamily="34" charset="0"/>
              <a:ea typeface="Verdana" panose="020B0604030504040204" pitchFamily="34" charset="0"/>
            </a:rPr>
            <a:t>, t.sk. jaunas izmeklējuma metodes dzemdes kakla vēža un krūts vēža </a:t>
          </a:r>
          <a:r>
            <a:rPr lang="lv-LV" sz="1600" kern="1200" dirty="0" err="1">
              <a:latin typeface="Verdana" panose="020B0604030504040204" pitchFamily="34" charset="0"/>
              <a:ea typeface="Verdana" panose="020B0604030504040204" pitchFamily="34" charset="0"/>
            </a:rPr>
            <a:t>skrīningam</a:t>
          </a:r>
          <a:endParaRPr lang="en-US" sz="1600" kern="1200" dirty="0">
            <a:latin typeface="Verdana" panose="020B0604030504040204" pitchFamily="34" charset="0"/>
            <a:ea typeface="Verdana" panose="020B0604030504040204" pitchFamily="34" charset="0"/>
          </a:endParaRPr>
        </a:p>
      </dsp:txBody>
      <dsp:txXfrm>
        <a:off x="42602" y="1818800"/>
        <a:ext cx="11575964" cy="787497"/>
      </dsp:txXfrm>
    </dsp:sp>
    <dsp:sp modelId="{EBD5CDA0-EF10-4500-9754-94BF07D8F641}">
      <dsp:nvSpPr>
        <dsp:cNvPr id="0" name=""/>
        <dsp:cNvSpPr/>
      </dsp:nvSpPr>
      <dsp:spPr>
        <a:xfrm>
          <a:off x="0" y="2663032"/>
          <a:ext cx="11661168" cy="872701"/>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v-LV" sz="1600" kern="1200" dirty="0">
              <a:latin typeface="Verdana" panose="020B0604030504040204" pitchFamily="34" charset="0"/>
              <a:ea typeface="Verdana" panose="020B0604030504040204" pitchFamily="34" charset="0"/>
            </a:rPr>
            <a:t>Ieviests </a:t>
          </a:r>
          <a:r>
            <a:rPr lang="lv-LV" sz="1600" b="1" kern="1200" dirty="0" err="1">
              <a:latin typeface="Verdana" panose="020B0604030504040204" pitchFamily="34" charset="0"/>
              <a:ea typeface="Verdana" panose="020B0604030504040204" pitchFamily="34" charset="0"/>
            </a:rPr>
            <a:t>prostatas</a:t>
          </a:r>
          <a:r>
            <a:rPr lang="lv-LV" sz="1600" b="1" kern="1200" dirty="0">
              <a:latin typeface="Verdana" panose="020B0604030504040204" pitchFamily="34" charset="0"/>
              <a:ea typeface="Verdana" panose="020B0604030504040204" pitchFamily="34" charset="0"/>
            </a:rPr>
            <a:t> vēža </a:t>
          </a:r>
          <a:r>
            <a:rPr lang="lv-LV" sz="1600" b="1" kern="1200" dirty="0" err="1">
              <a:latin typeface="Verdana" panose="020B0604030504040204" pitchFamily="34" charset="0"/>
              <a:ea typeface="Verdana" panose="020B0604030504040204" pitchFamily="34" charset="0"/>
            </a:rPr>
            <a:t>skrīnings</a:t>
          </a:r>
          <a:r>
            <a:rPr lang="lv-LV" sz="1600" b="1" kern="1200" dirty="0">
              <a:latin typeface="Verdana" panose="020B0604030504040204" pitchFamily="34" charset="0"/>
              <a:ea typeface="Verdana" panose="020B0604030504040204" pitchFamily="34" charset="0"/>
            </a:rPr>
            <a:t> </a:t>
          </a:r>
          <a:r>
            <a:rPr lang="lv-LV" sz="1600" kern="1200" dirty="0">
              <a:latin typeface="Verdana" panose="020B0604030504040204" pitchFamily="34" charset="0"/>
              <a:ea typeface="Verdana" panose="020B0604030504040204" pitchFamily="34" charset="0"/>
            </a:rPr>
            <a:t>un valsts apmaksāts pozitrona emisijas ar datortomogrāfiju izmeklējums (PET/DT) </a:t>
          </a:r>
          <a:r>
            <a:rPr lang="lv-LV" sz="1600" kern="1200" dirty="0" err="1">
              <a:latin typeface="Verdana" panose="020B0604030504040204" pitchFamily="34" charset="0"/>
              <a:ea typeface="Verdana" panose="020B0604030504040204" pitchFamily="34" charset="0"/>
            </a:rPr>
            <a:t>prostatas</a:t>
          </a:r>
          <a:r>
            <a:rPr lang="lv-LV" sz="1600" kern="1200" dirty="0">
              <a:latin typeface="Verdana" panose="020B0604030504040204" pitchFamily="34" charset="0"/>
              <a:ea typeface="Verdana" panose="020B0604030504040204" pitchFamily="34" charset="0"/>
            </a:rPr>
            <a:t> vēža noteikšanai un </a:t>
          </a:r>
          <a:r>
            <a:rPr lang="lv-LV" sz="1600" b="1" kern="1200" dirty="0">
              <a:latin typeface="Verdana" panose="020B0604030504040204" pitchFamily="34" charset="0"/>
              <a:ea typeface="Verdana" panose="020B0604030504040204" pitchFamily="34" charset="0"/>
            </a:rPr>
            <a:t>izmeklējuma veikšanai nepieciešamais medikaments</a:t>
          </a:r>
          <a:endParaRPr lang="en-US" sz="1600" b="1" kern="1200" dirty="0">
            <a:latin typeface="Verdana" panose="020B0604030504040204" pitchFamily="34" charset="0"/>
            <a:ea typeface="Verdana" panose="020B0604030504040204" pitchFamily="34" charset="0"/>
          </a:endParaRPr>
        </a:p>
      </dsp:txBody>
      <dsp:txXfrm>
        <a:off x="42602" y="2705634"/>
        <a:ext cx="11575964" cy="787497"/>
      </dsp:txXfrm>
    </dsp:sp>
    <dsp:sp modelId="{7A075903-83CD-4A01-A5C6-C6BA444A5850}">
      <dsp:nvSpPr>
        <dsp:cNvPr id="0" name=""/>
        <dsp:cNvSpPr/>
      </dsp:nvSpPr>
      <dsp:spPr>
        <a:xfrm>
          <a:off x="0" y="3549866"/>
          <a:ext cx="11661168" cy="872701"/>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v-LV" sz="1600" kern="1200" dirty="0">
              <a:latin typeface="Verdana" panose="020B0604030504040204" pitchFamily="34" charset="0"/>
              <a:ea typeface="Verdana" panose="020B0604030504040204" pitchFamily="34" charset="0"/>
            </a:rPr>
            <a:t>Nodrošināta iespēja saņemt </a:t>
          </a:r>
          <a:r>
            <a:rPr lang="lv-LV" sz="1600" b="1" kern="1200" dirty="0">
              <a:latin typeface="Verdana" panose="020B0604030504040204" pitchFamily="34" charset="0"/>
              <a:ea typeface="Verdana" panose="020B0604030504040204" pitchFamily="34" charset="0"/>
            </a:rPr>
            <a:t>valsts apmaksātu krūts rekonstrukciju</a:t>
          </a:r>
          <a:r>
            <a:rPr lang="lv-LV" sz="1600" kern="1200" dirty="0">
              <a:latin typeface="Verdana" panose="020B0604030504040204" pitchFamily="34" charset="0"/>
              <a:ea typeface="Verdana" panose="020B0604030504040204" pitchFamily="34" charset="0"/>
            </a:rPr>
            <a:t> sievietēm pēc ļaundabīga audzēja operācijas ar krūšu rekonstrukciju (2023.g. I pusgadā 192 pacientēm)</a:t>
          </a:r>
          <a:endParaRPr lang="en-US" sz="1600" kern="1200" dirty="0">
            <a:latin typeface="Verdana" panose="020B0604030504040204" pitchFamily="34" charset="0"/>
            <a:ea typeface="Verdana" panose="020B0604030504040204" pitchFamily="34" charset="0"/>
          </a:endParaRPr>
        </a:p>
      </dsp:txBody>
      <dsp:txXfrm>
        <a:off x="42602" y="3592468"/>
        <a:ext cx="11575964" cy="787497"/>
      </dsp:txXfrm>
    </dsp:sp>
    <dsp:sp modelId="{3577520B-BC57-4F20-A04B-CF03548FE757}">
      <dsp:nvSpPr>
        <dsp:cNvPr id="0" name=""/>
        <dsp:cNvSpPr/>
      </dsp:nvSpPr>
      <dsp:spPr>
        <a:xfrm>
          <a:off x="0" y="4436700"/>
          <a:ext cx="11661168" cy="872701"/>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v-LV" sz="1600" b="1" kern="1200" dirty="0">
              <a:latin typeface="Verdana" panose="020B0604030504040204" pitchFamily="34" charset="0"/>
              <a:ea typeface="Verdana" panose="020B0604030504040204" pitchFamily="34" charset="0"/>
            </a:rPr>
            <a:t>Paplašināti </a:t>
          </a:r>
          <a:r>
            <a:rPr lang="lv-LV" sz="1600" b="1" kern="1200" dirty="0" err="1">
              <a:latin typeface="Verdana" panose="020B0604030504040204" pitchFamily="34" charset="0"/>
              <a:ea typeface="Verdana" panose="020B0604030504040204" pitchFamily="34" charset="0"/>
            </a:rPr>
            <a:t>radioķirurģijas</a:t>
          </a:r>
          <a:r>
            <a:rPr lang="lv-LV" sz="1600" b="1" kern="1200" dirty="0">
              <a:latin typeface="Verdana" panose="020B0604030504040204" pitchFamily="34" charset="0"/>
              <a:ea typeface="Verdana" panose="020B0604030504040204" pitchFamily="34" charset="0"/>
            </a:rPr>
            <a:t> un staru terapijas pakalpojumi</a:t>
          </a:r>
          <a:r>
            <a:rPr lang="lv-LV" sz="1600" kern="1200" dirty="0">
              <a:latin typeface="Verdana" panose="020B0604030504040204" pitchFamily="34" charset="0"/>
              <a:ea typeface="Verdana" panose="020B0604030504040204" pitchFamily="34" charset="0"/>
            </a:rPr>
            <a:t>, t.sk. palielināta ķīmijterapijas pakalpojumu pieejamība</a:t>
          </a:r>
          <a:endParaRPr lang="en-US" sz="1600" kern="1200" dirty="0">
            <a:latin typeface="Verdana" panose="020B0604030504040204" pitchFamily="34" charset="0"/>
            <a:ea typeface="Verdana" panose="020B0604030504040204" pitchFamily="34" charset="0"/>
          </a:endParaRPr>
        </a:p>
      </dsp:txBody>
      <dsp:txXfrm>
        <a:off x="42602" y="4479302"/>
        <a:ext cx="11575964" cy="7874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EB3E55-90C4-4620-AD7F-EEC9CEA9C6A7}">
      <dsp:nvSpPr>
        <dsp:cNvPr id="0" name=""/>
        <dsp:cNvSpPr/>
      </dsp:nvSpPr>
      <dsp:spPr>
        <a:xfrm>
          <a:off x="0" y="1834"/>
          <a:ext cx="11753636" cy="752248"/>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v-LV" sz="1600" b="0" i="0" kern="1200" dirty="0">
              <a:latin typeface="Verdana" panose="020B0604030504040204" pitchFamily="34" charset="0"/>
              <a:ea typeface="Verdana" panose="020B0604030504040204" pitchFamily="34" charset="0"/>
            </a:rPr>
            <a:t>Mazinātas gaidīšanas rindas medicīniskās apaugļošanas pakalpojuma saņemšanai (šobrīd var saņemt bez gaidīšanas rindā)</a:t>
          </a:r>
          <a:endParaRPr lang="en-US" sz="1600" kern="1200" dirty="0">
            <a:latin typeface="Verdana" panose="020B0604030504040204" pitchFamily="34" charset="0"/>
            <a:ea typeface="Verdana" panose="020B0604030504040204" pitchFamily="34" charset="0"/>
          </a:endParaRPr>
        </a:p>
      </dsp:txBody>
      <dsp:txXfrm>
        <a:off x="36722" y="38556"/>
        <a:ext cx="11680192" cy="678804"/>
      </dsp:txXfrm>
    </dsp:sp>
    <dsp:sp modelId="{0915BF2B-F0D4-48AA-A2F2-572E8F24E929}">
      <dsp:nvSpPr>
        <dsp:cNvPr id="0" name=""/>
        <dsp:cNvSpPr/>
      </dsp:nvSpPr>
      <dsp:spPr>
        <a:xfrm>
          <a:off x="0" y="766275"/>
          <a:ext cx="11753636" cy="752248"/>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v-LV" sz="1600" b="0" i="0" kern="1200" dirty="0">
              <a:latin typeface="Verdana" panose="020B0604030504040204" pitchFamily="34" charset="0"/>
              <a:ea typeface="Verdana" panose="020B0604030504040204" pitchFamily="34" charset="0"/>
            </a:rPr>
            <a:t>Valsts apmaksāta </a:t>
          </a:r>
          <a:r>
            <a:rPr lang="lv-LV" sz="1600" b="0" i="0" kern="1200" dirty="0" err="1">
              <a:latin typeface="Verdana" panose="020B0604030504040204" pitchFamily="34" charset="0"/>
              <a:ea typeface="Verdana" panose="020B0604030504040204" pitchFamily="34" charset="0"/>
            </a:rPr>
            <a:t>epidurālā</a:t>
          </a:r>
          <a:r>
            <a:rPr lang="lv-LV" sz="1600" b="0" i="0" kern="1200" dirty="0">
              <a:latin typeface="Verdana" panose="020B0604030504040204" pitchFamily="34" charset="0"/>
              <a:ea typeface="Verdana" panose="020B0604030504040204" pitchFamily="34" charset="0"/>
            </a:rPr>
            <a:t> anestēzija dzemdībās</a:t>
          </a:r>
          <a:endParaRPr lang="en-US" sz="1600" kern="1200" dirty="0">
            <a:latin typeface="Verdana" panose="020B0604030504040204" pitchFamily="34" charset="0"/>
            <a:ea typeface="Verdana" panose="020B0604030504040204" pitchFamily="34" charset="0"/>
          </a:endParaRPr>
        </a:p>
      </dsp:txBody>
      <dsp:txXfrm>
        <a:off x="36722" y="802997"/>
        <a:ext cx="11680192" cy="678804"/>
      </dsp:txXfrm>
    </dsp:sp>
    <dsp:sp modelId="{2F2FF737-B7C1-4662-87EB-F67765CEF192}">
      <dsp:nvSpPr>
        <dsp:cNvPr id="0" name=""/>
        <dsp:cNvSpPr/>
      </dsp:nvSpPr>
      <dsp:spPr>
        <a:xfrm>
          <a:off x="0" y="1530715"/>
          <a:ext cx="11753636" cy="752248"/>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v-LV" sz="1600" b="0" i="0" kern="1200" dirty="0">
              <a:latin typeface="Verdana" panose="020B0604030504040204" pitchFamily="34" charset="0"/>
              <a:ea typeface="Verdana" panose="020B0604030504040204" pitchFamily="34" charset="0"/>
            </a:rPr>
            <a:t>Paplašināts </a:t>
          </a:r>
          <a:r>
            <a:rPr lang="lv-LV" sz="1600" kern="1200" dirty="0">
              <a:latin typeface="Verdana" panose="020B0604030504040204" pitchFamily="34" charset="0"/>
              <a:ea typeface="Verdana" panose="020B0604030504040204" pitchFamily="34" charset="0"/>
            </a:rPr>
            <a:t>j</a:t>
          </a:r>
          <a:r>
            <a:rPr lang="lv-LV" sz="1600" b="0" i="0" kern="1200" dirty="0">
              <a:latin typeface="Verdana" panose="020B0604030504040204" pitchFamily="34" charset="0"/>
              <a:ea typeface="Verdana" panose="020B0604030504040204" pitchFamily="34" charset="0"/>
            </a:rPr>
            <a:t>aundzimušo </a:t>
          </a:r>
          <a:r>
            <a:rPr lang="lv-LV" sz="1600" b="0" i="0" kern="1200" dirty="0" err="1">
              <a:latin typeface="Verdana" panose="020B0604030504040204" pitchFamily="34" charset="0"/>
              <a:ea typeface="Verdana" panose="020B0604030504040204" pitchFamily="34" charset="0"/>
            </a:rPr>
            <a:t>skrīnings</a:t>
          </a:r>
          <a:r>
            <a:rPr lang="lv-LV" sz="1600" b="0" i="0" kern="1200" dirty="0">
              <a:latin typeface="Verdana" panose="020B0604030504040204" pitchFamily="34" charset="0"/>
              <a:ea typeface="Verdana" panose="020B0604030504040204" pitchFamily="34" charset="0"/>
            </a:rPr>
            <a:t> divu jaunu slimību agrīnai diagnostikai (</a:t>
          </a:r>
          <a:r>
            <a:rPr lang="lv-LV" sz="1600" b="0" i="0" kern="1200" dirty="0" err="1">
              <a:latin typeface="Verdana" panose="020B0604030504040204" pitchFamily="34" charset="0"/>
              <a:ea typeface="Verdana" panose="020B0604030504040204" pitchFamily="34" charset="0"/>
            </a:rPr>
            <a:t>spinālā</a:t>
          </a:r>
          <a:r>
            <a:rPr lang="lv-LV" sz="1600" b="0" i="0" kern="1200" dirty="0">
              <a:latin typeface="Verdana" panose="020B0604030504040204" pitchFamily="34" charset="0"/>
              <a:ea typeface="Verdana" panose="020B0604030504040204" pitchFamily="34" charset="0"/>
            </a:rPr>
            <a:t> </a:t>
          </a:r>
          <a:r>
            <a:rPr lang="lv-LV" sz="1600" kern="1200" dirty="0">
              <a:latin typeface="Verdana" panose="020B0604030504040204" pitchFamily="34" charset="0"/>
              <a:ea typeface="Verdana" panose="020B0604030504040204" pitchFamily="34" charset="0"/>
            </a:rPr>
            <a:t>muskuļu atrofija un smags kombinēts </a:t>
          </a:r>
          <a:r>
            <a:rPr lang="lv-LV" sz="1600" kern="1200" dirty="0" err="1">
              <a:latin typeface="Verdana" panose="020B0604030504040204" pitchFamily="34" charset="0"/>
              <a:ea typeface="Verdana" panose="020B0604030504040204" pitchFamily="34" charset="0"/>
            </a:rPr>
            <a:t>imundeficīts</a:t>
          </a:r>
          <a:r>
            <a:rPr lang="lv-LV" sz="1600" kern="1200" dirty="0">
              <a:latin typeface="Verdana" panose="020B0604030504040204" pitchFamily="34" charset="0"/>
              <a:ea typeface="Verdana" panose="020B0604030504040204" pitchFamily="34" charset="0"/>
            </a:rPr>
            <a:t>)</a:t>
          </a:r>
          <a:endParaRPr lang="en-US" sz="1600" kern="1200" dirty="0">
            <a:latin typeface="Verdana" panose="020B0604030504040204" pitchFamily="34" charset="0"/>
            <a:ea typeface="Verdana" panose="020B0604030504040204" pitchFamily="34" charset="0"/>
          </a:endParaRPr>
        </a:p>
      </dsp:txBody>
      <dsp:txXfrm>
        <a:off x="36722" y="1567437"/>
        <a:ext cx="11680192" cy="678804"/>
      </dsp:txXfrm>
    </dsp:sp>
    <dsp:sp modelId="{89904CD1-C0C2-41CF-AF16-E9EBEEB44F69}">
      <dsp:nvSpPr>
        <dsp:cNvPr id="0" name=""/>
        <dsp:cNvSpPr/>
      </dsp:nvSpPr>
      <dsp:spPr>
        <a:xfrm>
          <a:off x="0" y="2295156"/>
          <a:ext cx="11753636" cy="752248"/>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v-LV" sz="1600" b="0" i="0" kern="1200" dirty="0">
              <a:latin typeface="Verdana" panose="020B0604030504040204" pitchFamily="34" charset="0"/>
              <a:ea typeface="Verdana" panose="020B0604030504040204" pitchFamily="34" charset="0"/>
            </a:rPr>
            <a:t>Papildu finansējums BKUS rindu mazināšanai un speciālistu konsultāciju nodrošināšanai (2022. gadā 420 000 </a:t>
          </a:r>
          <a:r>
            <a:rPr lang="lv-LV" sz="1600" b="0" i="0" kern="1200" dirty="0" err="1">
              <a:latin typeface="Verdana" panose="020B0604030504040204" pitchFamily="34" charset="0"/>
              <a:ea typeface="Verdana" panose="020B0604030504040204" pitchFamily="34" charset="0"/>
            </a:rPr>
            <a:t>eur</a:t>
          </a:r>
          <a:r>
            <a:rPr lang="lv-LV" sz="1600" b="0" i="0" kern="1200" dirty="0">
              <a:latin typeface="Verdana" panose="020B0604030504040204" pitchFamily="34" charset="0"/>
              <a:ea typeface="Verdana" panose="020B0604030504040204" pitchFamily="34" charset="0"/>
            </a:rPr>
            <a:t> pediatrijā, dermatoloģijā, oftalmoloģijā, </a:t>
          </a:r>
          <a:r>
            <a:rPr lang="lv-LV" sz="1600" b="0" i="0" kern="1200" dirty="0" err="1">
              <a:latin typeface="Verdana" panose="020B0604030504040204" pitchFamily="34" charset="0"/>
              <a:ea typeface="Verdana" panose="020B0604030504040204" pitchFamily="34" charset="0"/>
            </a:rPr>
            <a:t>elektrokardiogrāfijai</a:t>
          </a:r>
          <a:r>
            <a:rPr lang="lv-LV" sz="1600" b="0" i="0" kern="1200" dirty="0">
              <a:latin typeface="Verdana" panose="020B0604030504040204" pitchFamily="34" charset="0"/>
              <a:ea typeface="Verdana" panose="020B0604030504040204" pitchFamily="34" charset="0"/>
            </a:rPr>
            <a:t>, neiroloģisko un iekšējo slimību ārstēšanai dienas stacionārā)</a:t>
          </a:r>
          <a:endParaRPr lang="en-US" sz="1600" kern="1200" dirty="0">
            <a:latin typeface="Verdana" panose="020B0604030504040204" pitchFamily="34" charset="0"/>
            <a:ea typeface="Verdana" panose="020B0604030504040204" pitchFamily="34" charset="0"/>
          </a:endParaRPr>
        </a:p>
      </dsp:txBody>
      <dsp:txXfrm>
        <a:off x="36722" y="2331878"/>
        <a:ext cx="11680192" cy="678804"/>
      </dsp:txXfrm>
    </dsp:sp>
    <dsp:sp modelId="{1D5B77CE-450A-40D8-8DC8-A3C8FFC19D30}">
      <dsp:nvSpPr>
        <dsp:cNvPr id="0" name=""/>
        <dsp:cNvSpPr/>
      </dsp:nvSpPr>
      <dsp:spPr>
        <a:xfrm>
          <a:off x="0" y="3059596"/>
          <a:ext cx="11753636" cy="752248"/>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v-LV" sz="1600" b="0" i="0" kern="1200" dirty="0">
              <a:latin typeface="Verdana" panose="020B0604030504040204" pitchFamily="34" charset="0"/>
              <a:ea typeface="Verdana" panose="020B0604030504040204" pitchFamily="34" charset="0"/>
            </a:rPr>
            <a:t>Izveidots jauns valsts apmaksāts pakalpojums – klejotājnerva stimulācijas sistēmas implantācija bērniem </a:t>
          </a:r>
          <a:endParaRPr lang="en-US" sz="1600" kern="1200" dirty="0">
            <a:latin typeface="Verdana" panose="020B0604030504040204" pitchFamily="34" charset="0"/>
            <a:ea typeface="Verdana" panose="020B0604030504040204" pitchFamily="34" charset="0"/>
          </a:endParaRPr>
        </a:p>
      </dsp:txBody>
      <dsp:txXfrm>
        <a:off x="36722" y="3096318"/>
        <a:ext cx="11680192" cy="678804"/>
      </dsp:txXfrm>
    </dsp:sp>
    <dsp:sp modelId="{4A87B667-C896-4EA6-A31B-258EF661AA5D}">
      <dsp:nvSpPr>
        <dsp:cNvPr id="0" name=""/>
        <dsp:cNvSpPr/>
      </dsp:nvSpPr>
      <dsp:spPr>
        <a:xfrm>
          <a:off x="0" y="3824037"/>
          <a:ext cx="11753636" cy="752248"/>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v-LV" sz="1600" kern="1200" dirty="0">
              <a:latin typeface="Verdana" panose="020B0604030504040204" pitchFamily="34" charset="0"/>
              <a:ea typeface="Verdana" panose="020B0604030504040204" pitchFamily="34" charset="0"/>
            </a:rPr>
            <a:t>Uzlabota zobārstniecības pakalpojumu pieejamība bērniem akūtos gadījumos, t.sk. brīvdienās</a:t>
          </a:r>
          <a:endParaRPr lang="en-US" sz="1600" kern="1200" dirty="0">
            <a:latin typeface="Verdana" panose="020B0604030504040204" pitchFamily="34" charset="0"/>
            <a:ea typeface="Verdana" panose="020B0604030504040204" pitchFamily="34" charset="0"/>
          </a:endParaRPr>
        </a:p>
      </dsp:txBody>
      <dsp:txXfrm>
        <a:off x="36722" y="3860759"/>
        <a:ext cx="11680192" cy="678804"/>
      </dsp:txXfrm>
    </dsp:sp>
    <dsp:sp modelId="{B2E6AB5B-0C20-4266-B8F7-9BAE4A778F84}">
      <dsp:nvSpPr>
        <dsp:cNvPr id="0" name=""/>
        <dsp:cNvSpPr/>
      </dsp:nvSpPr>
      <dsp:spPr>
        <a:xfrm>
          <a:off x="0" y="4588478"/>
          <a:ext cx="11753636" cy="752248"/>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v-LV" sz="1600" kern="1200" dirty="0">
              <a:latin typeface="Verdana" panose="020B0604030504040204" pitchFamily="34" charset="0"/>
              <a:ea typeface="Verdana" panose="020B0604030504040204" pitchFamily="34" charset="0"/>
            </a:rPr>
            <a:t>Lielāks valsts finansējums, lai motivētu ģimenes ārstu un viņa komandu nodrošināt mājas vizītes pie jaundzimušajiem un bērniem atbilstoši profilaktisko apskašu kalendāram</a:t>
          </a:r>
          <a:endParaRPr lang="en-US" sz="1600" kern="1200" dirty="0">
            <a:latin typeface="Verdana" panose="020B0604030504040204" pitchFamily="34" charset="0"/>
            <a:ea typeface="Verdana" panose="020B0604030504040204" pitchFamily="34" charset="0"/>
          </a:endParaRPr>
        </a:p>
      </dsp:txBody>
      <dsp:txXfrm>
        <a:off x="36722" y="4625200"/>
        <a:ext cx="11680192" cy="6788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9195D7-E2D7-447F-B501-F284FBD040CF}">
      <dsp:nvSpPr>
        <dsp:cNvPr id="0" name=""/>
        <dsp:cNvSpPr/>
      </dsp:nvSpPr>
      <dsp:spPr>
        <a:xfrm>
          <a:off x="0" y="134736"/>
          <a:ext cx="11702265" cy="755820"/>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lv-LV" sz="1900" kern="1200" dirty="0">
              <a:latin typeface="Verdana" panose="020B0604030504040204" pitchFamily="34" charset="0"/>
              <a:ea typeface="Verdana" panose="020B0604030504040204" pitchFamily="34" charset="0"/>
            </a:rPr>
            <a:t>Ieviestas </a:t>
          </a:r>
          <a:r>
            <a:rPr lang="lv-LV" sz="1900" kern="1200" dirty="0" err="1">
              <a:latin typeface="Verdana" panose="020B0604030504040204" pitchFamily="34" charset="0"/>
              <a:ea typeface="Verdana" panose="020B0604030504040204" pitchFamily="34" charset="0"/>
            </a:rPr>
            <a:t>multiprofesionālās</a:t>
          </a:r>
          <a:r>
            <a:rPr lang="lv-LV" sz="1900" kern="1200" dirty="0">
              <a:latin typeface="Verdana" panose="020B0604030504040204" pitchFamily="34" charset="0"/>
              <a:ea typeface="Verdana" panose="020B0604030504040204" pitchFamily="34" charset="0"/>
            </a:rPr>
            <a:t> komandas psihiskās veselības aprūpes jomā, kas sniedz plašu nemedikamentozās terapijas klāstu (fizioterapeits, </a:t>
          </a:r>
          <a:r>
            <a:rPr lang="lv-LV" sz="1900" kern="1200" dirty="0" err="1">
              <a:latin typeface="Verdana" panose="020B0604030504040204" pitchFamily="34" charset="0"/>
              <a:ea typeface="Verdana" panose="020B0604030504040204" pitchFamily="34" charset="0"/>
            </a:rPr>
            <a:t>ergoterapeits</a:t>
          </a:r>
          <a:r>
            <a:rPr lang="lv-LV" sz="1900" kern="1200" dirty="0">
              <a:latin typeface="Verdana" panose="020B0604030504040204" pitchFamily="34" charset="0"/>
              <a:ea typeface="Verdana" panose="020B0604030504040204" pitchFamily="34" charset="0"/>
            </a:rPr>
            <a:t>, mākslas terapeits u.c.)</a:t>
          </a:r>
          <a:endParaRPr lang="en-US" sz="1900" kern="1200" dirty="0">
            <a:latin typeface="Verdana" panose="020B0604030504040204" pitchFamily="34" charset="0"/>
            <a:ea typeface="Verdana" panose="020B0604030504040204" pitchFamily="34" charset="0"/>
          </a:endParaRPr>
        </a:p>
      </dsp:txBody>
      <dsp:txXfrm>
        <a:off x="36896" y="171632"/>
        <a:ext cx="11628473" cy="682028"/>
      </dsp:txXfrm>
    </dsp:sp>
    <dsp:sp modelId="{375FD126-A274-4176-B082-7A39C35683FB}">
      <dsp:nvSpPr>
        <dsp:cNvPr id="0" name=""/>
        <dsp:cNvSpPr/>
      </dsp:nvSpPr>
      <dsp:spPr>
        <a:xfrm>
          <a:off x="0" y="945276"/>
          <a:ext cx="11702265" cy="755820"/>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lv-LV" sz="1900" kern="1200" dirty="0">
              <a:latin typeface="Verdana" panose="020B0604030504040204" pitchFamily="34" charset="0"/>
              <a:ea typeface="Verdana" panose="020B0604030504040204" pitchFamily="34" charset="0"/>
            </a:rPr>
            <a:t>Valsts apmaksātās klīniskās un veselības psihologa konsultācijas ar ģimenes ārsta nosūtījumu (līdz 10 reizēm)</a:t>
          </a:r>
          <a:endParaRPr lang="en-US" sz="1900" kern="1200" dirty="0">
            <a:latin typeface="Verdana" panose="020B0604030504040204" pitchFamily="34" charset="0"/>
            <a:ea typeface="Verdana" panose="020B0604030504040204" pitchFamily="34" charset="0"/>
          </a:endParaRPr>
        </a:p>
      </dsp:txBody>
      <dsp:txXfrm>
        <a:off x="36896" y="982172"/>
        <a:ext cx="11628473" cy="682028"/>
      </dsp:txXfrm>
    </dsp:sp>
    <dsp:sp modelId="{87FEAAB0-D7E4-42F2-BD27-2348FB270736}">
      <dsp:nvSpPr>
        <dsp:cNvPr id="0" name=""/>
        <dsp:cNvSpPr/>
      </dsp:nvSpPr>
      <dsp:spPr>
        <a:xfrm>
          <a:off x="0" y="1755816"/>
          <a:ext cx="11702265" cy="755820"/>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lv-LV" sz="1900" kern="1200" dirty="0">
              <a:latin typeface="Verdana" panose="020B0604030504040204" pitchFamily="34" charset="0"/>
              <a:ea typeface="Verdana" panose="020B0604030504040204" pitchFamily="34" charset="0"/>
            </a:rPr>
            <a:t>Valsts apmaksāta </a:t>
          </a:r>
          <a:r>
            <a:rPr lang="lv-LV" sz="1900" kern="1200" dirty="0" err="1">
              <a:latin typeface="Verdana" panose="020B0604030504040204" pitchFamily="34" charset="0"/>
              <a:ea typeface="Verdana" panose="020B0604030504040204" pitchFamily="34" charset="0"/>
            </a:rPr>
            <a:t>autiskā</a:t>
          </a:r>
          <a:r>
            <a:rPr lang="lv-LV" sz="1900" kern="1200" dirty="0">
              <a:latin typeface="Verdana" panose="020B0604030504040204" pitchFamily="34" charset="0"/>
              <a:ea typeface="Verdana" panose="020B0604030504040204" pitchFamily="34" charset="0"/>
            </a:rPr>
            <a:t> spektra diagnostika ar ADOS testa palīdzību, šobrīd pieejama 10 ārstniecības iestādēs. Papildus apmācīti speciālisti diagnostikas veikšanai</a:t>
          </a:r>
          <a:endParaRPr lang="en-US" sz="1900" kern="1200" dirty="0">
            <a:latin typeface="Verdana" panose="020B0604030504040204" pitchFamily="34" charset="0"/>
            <a:ea typeface="Verdana" panose="020B0604030504040204" pitchFamily="34" charset="0"/>
          </a:endParaRPr>
        </a:p>
      </dsp:txBody>
      <dsp:txXfrm>
        <a:off x="36896" y="1792712"/>
        <a:ext cx="11628473" cy="682028"/>
      </dsp:txXfrm>
    </dsp:sp>
    <dsp:sp modelId="{F6E87E67-00F5-4CC3-91A5-7A38CF041530}">
      <dsp:nvSpPr>
        <dsp:cNvPr id="0" name=""/>
        <dsp:cNvSpPr/>
      </dsp:nvSpPr>
      <dsp:spPr>
        <a:xfrm>
          <a:off x="0" y="2566356"/>
          <a:ext cx="11702265" cy="755820"/>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lv-LV" sz="1900" kern="1200" dirty="0">
              <a:latin typeface="Verdana" panose="020B0604030504040204" pitchFamily="34" charset="0"/>
              <a:ea typeface="Verdana" panose="020B0604030504040204" pitchFamily="34" charset="0"/>
            </a:rPr>
            <a:t>Ieviestas jaunas diagnostikas metodes un agrīnās intervences programmas, t.sk. bērniem ar </a:t>
          </a:r>
          <a:r>
            <a:rPr lang="lv-LV" sz="1900" kern="1200" dirty="0" err="1">
              <a:latin typeface="Verdana" panose="020B0604030504040204" pitchFamily="34" charset="0"/>
              <a:ea typeface="Verdana" panose="020B0604030504040204" pitchFamily="34" charset="0"/>
            </a:rPr>
            <a:t>autiskā</a:t>
          </a:r>
          <a:r>
            <a:rPr lang="lv-LV" sz="1900" kern="1200" dirty="0">
              <a:latin typeface="Verdana" panose="020B0604030504040204" pitchFamily="34" charset="0"/>
              <a:ea typeface="Verdana" panose="020B0604030504040204" pitchFamily="34" charset="0"/>
            </a:rPr>
            <a:t> spektra traucējumiem, pacientiem ar šizofrēniju</a:t>
          </a:r>
          <a:endParaRPr lang="en-US" sz="1900" kern="1200" dirty="0">
            <a:latin typeface="Verdana" panose="020B0604030504040204" pitchFamily="34" charset="0"/>
            <a:ea typeface="Verdana" panose="020B0604030504040204" pitchFamily="34" charset="0"/>
          </a:endParaRPr>
        </a:p>
      </dsp:txBody>
      <dsp:txXfrm>
        <a:off x="36896" y="2603252"/>
        <a:ext cx="11628473" cy="682028"/>
      </dsp:txXfrm>
    </dsp:sp>
    <dsp:sp modelId="{49623E98-8320-44BF-961E-A6AD40CE035E}">
      <dsp:nvSpPr>
        <dsp:cNvPr id="0" name=""/>
        <dsp:cNvSpPr/>
      </dsp:nvSpPr>
      <dsp:spPr>
        <a:xfrm>
          <a:off x="0" y="3376896"/>
          <a:ext cx="11702265" cy="755820"/>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lv-LV" sz="1900" kern="1200" dirty="0">
              <a:latin typeface="Verdana" panose="020B0604030504040204" pitchFamily="34" charset="0"/>
              <a:ea typeface="Verdana" panose="020B0604030504040204" pitchFamily="34" charset="0"/>
            </a:rPr>
            <a:t>Paplašināts valsts apmaksāto pakalpojumu klāsts pacientiem, kuri ilgstoši atrodas psihiatriskā profila ārstniecības iestādē (</a:t>
          </a:r>
          <a:r>
            <a:rPr lang="lv-LV" sz="1900" kern="1200" dirty="0" err="1">
              <a:latin typeface="Verdana" panose="020B0604030504040204" pitchFamily="34" charset="0"/>
              <a:ea typeface="Verdana" panose="020B0604030504040204" pitchFamily="34" charset="0"/>
            </a:rPr>
            <a:t>oftalmologa</a:t>
          </a:r>
          <a:r>
            <a:rPr lang="lv-LV" sz="1900" kern="1200" dirty="0">
              <a:latin typeface="Verdana" panose="020B0604030504040204" pitchFamily="34" charset="0"/>
              <a:ea typeface="Verdana" panose="020B0604030504040204" pitchFamily="34" charset="0"/>
            </a:rPr>
            <a:t> un zobārstniecības pakalpojumi)</a:t>
          </a:r>
          <a:endParaRPr lang="en-US" sz="1900" kern="1200" dirty="0">
            <a:latin typeface="Verdana" panose="020B0604030504040204" pitchFamily="34" charset="0"/>
            <a:ea typeface="Verdana" panose="020B0604030504040204" pitchFamily="34" charset="0"/>
          </a:endParaRPr>
        </a:p>
      </dsp:txBody>
      <dsp:txXfrm>
        <a:off x="36896" y="3413792"/>
        <a:ext cx="11628473" cy="682028"/>
      </dsp:txXfrm>
    </dsp:sp>
    <dsp:sp modelId="{94B4522E-978E-44DE-A7E4-981BA43211C1}">
      <dsp:nvSpPr>
        <dsp:cNvPr id="0" name=""/>
        <dsp:cNvSpPr/>
      </dsp:nvSpPr>
      <dsp:spPr>
        <a:xfrm>
          <a:off x="0" y="4187436"/>
          <a:ext cx="11702265" cy="755820"/>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lv-LV" sz="1900" kern="1200" dirty="0">
              <a:latin typeface="Verdana" panose="020B0604030504040204" pitchFamily="34" charset="0"/>
              <a:ea typeface="Verdana" panose="020B0604030504040204" pitchFamily="34" charset="0"/>
            </a:rPr>
            <a:t>Paplašināta bērnu un pusaudžu psihiskās veselības pakalpojumu pieejamība reģionos un Rīgā, būtiski samazinot garos gaidīšanas laiku uz pakalpojumu</a:t>
          </a:r>
          <a:endParaRPr lang="en-US" sz="1900" kern="1200" dirty="0">
            <a:latin typeface="Verdana" panose="020B0604030504040204" pitchFamily="34" charset="0"/>
            <a:ea typeface="Verdana" panose="020B0604030504040204" pitchFamily="34" charset="0"/>
          </a:endParaRPr>
        </a:p>
      </dsp:txBody>
      <dsp:txXfrm>
        <a:off x="36896" y="4224332"/>
        <a:ext cx="11628473" cy="68202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AA41B2-81E1-4012-A6F0-5E0B397D82B3}">
      <dsp:nvSpPr>
        <dsp:cNvPr id="0" name=""/>
        <dsp:cNvSpPr/>
      </dsp:nvSpPr>
      <dsp:spPr>
        <a:xfrm>
          <a:off x="0" y="0"/>
          <a:ext cx="10972800" cy="1357788"/>
        </a:xfrm>
        <a:prstGeom prst="rect">
          <a:avLst/>
        </a:prstGeom>
        <a:solidFill>
          <a:schemeClr val="accent2">
            <a:shade val="8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lv-LV" sz="2000" b="0" i="0" kern="1200" dirty="0">
              <a:latin typeface="Verdana" panose="020B0604030504040204" pitchFamily="34" charset="0"/>
              <a:ea typeface="Verdana" panose="020B0604030504040204" pitchFamily="34" charset="0"/>
            </a:rPr>
            <a:t>ESF Projekts no 2018.-2023.gadam "Ārstniecības un ārstniecības atbalsta personu pieejamības uzlabošana ārpus Rīgas".</a:t>
          </a:r>
          <a:endParaRPr lang="lv-LV" sz="2000" kern="1200" dirty="0">
            <a:latin typeface="Verdana" panose="020B0604030504040204" pitchFamily="34" charset="0"/>
            <a:ea typeface="Verdana" panose="020B0604030504040204" pitchFamily="34" charset="0"/>
          </a:endParaRPr>
        </a:p>
      </dsp:txBody>
      <dsp:txXfrm>
        <a:off x="0" y="0"/>
        <a:ext cx="10972800" cy="1357788"/>
      </dsp:txXfrm>
    </dsp:sp>
    <dsp:sp modelId="{43B011C0-DF2D-4BF4-A8B2-BEC732581BC1}">
      <dsp:nvSpPr>
        <dsp:cNvPr id="0" name=""/>
        <dsp:cNvSpPr/>
      </dsp:nvSpPr>
      <dsp:spPr>
        <a:xfrm>
          <a:off x="0" y="1357788"/>
          <a:ext cx="5486399" cy="2851356"/>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lv-LV" sz="2000" b="0" i="0" kern="1200" dirty="0">
              <a:latin typeface="Verdana" panose="020B0604030504040204" pitchFamily="34" charset="0"/>
              <a:ea typeface="Verdana" panose="020B0604030504040204" pitchFamily="34" charset="0"/>
            </a:rPr>
            <a:t>Projekta ietvaros noslēgts 1 851 kompensācijas līgums:</a:t>
          </a:r>
        </a:p>
        <a:p>
          <a:pPr marL="0" lvl="0" indent="0" algn="ctr" defTabSz="889000">
            <a:lnSpc>
              <a:spcPct val="90000"/>
            </a:lnSpc>
            <a:spcBef>
              <a:spcPct val="0"/>
            </a:spcBef>
            <a:spcAft>
              <a:spcPct val="35000"/>
            </a:spcAft>
            <a:buNone/>
          </a:pPr>
          <a:r>
            <a:rPr lang="lv-LV" sz="2000" b="0" i="0" kern="1200" dirty="0">
              <a:latin typeface="Verdana" panose="020B0604030504040204" pitchFamily="34" charset="0"/>
              <a:ea typeface="Verdana" panose="020B0604030504040204" pitchFamily="34" charset="0"/>
            </a:rPr>
            <a:t>Rīgas reģions 149</a:t>
          </a:r>
        </a:p>
        <a:p>
          <a:pPr marL="0" lvl="0" indent="0" algn="ctr" defTabSz="889000">
            <a:lnSpc>
              <a:spcPct val="90000"/>
            </a:lnSpc>
            <a:spcBef>
              <a:spcPct val="0"/>
            </a:spcBef>
            <a:spcAft>
              <a:spcPct val="35000"/>
            </a:spcAft>
            <a:buNone/>
          </a:pPr>
          <a:r>
            <a:rPr lang="lv-LV" sz="2000" b="0" i="0" kern="1200" dirty="0">
              <a:latin typeface="Verdana" panose="020B0604030504040204" pitchFamily="34" charset="0"/>
              <a:ea typeface="Verdana" panose="020B0604030504040204" pitchFamily="34" charset="0"/>
            </a:rPr>
            <a:t>Kurzemes reģions 349</a:t>
          </a:r>
        </a:p>
        <a:p>
          <a:pPr marL="0" lvl="0" indent="0" algn="ctr" defTabSz="889000">
            <a:lnSpc>
              <a:spcPct val="90000"/>
            </a:lnSpc>
            <a:spcBef>
              <a:spcPct val="0"/>
            </a:spcBef>
            <a:spcAft>
              <a:spcPct val="35000"/>
            </a:spcAft>
            <a:buNone/>
          </a:pPr>
          <a:r>
            <a:rPr lang="lv-LV" sz="2000" b="0" i="0" kern="1200" dirty="0">
              <a:latin typeface="Verdana" panose="020B0604030504040204" pitchFamily="34" charset="0"/>
              <a:ea typeface="Verdana" panose="020B0604030504040204" pitchFamily="34" charset="0"/>
            </a:rPr>
            <a:t>Latgales reģions 648</a:t>
          </a:r>
        </a:p>
        <a:p>
          <a:pPr marL="0" lvl="0" indent="0" algn="ctr" defTabSz="889000">
            <a:lnSpc>
              <a:spcPct val="90000"/>
            </a:lnSpc>
            <a:spcBef>
              <a:spcPct val="0"/>
            </a:spcBef>
            <a:spcAft>
              <a:spcPct val="35000"/>
            </a:spcAft>
            <a:buNone/>
          </a:pPr>
          <a:r>
            <a:rPr lang="lv-LV" sz="2000" b="0" i="0" kern="1200" dirty="0">
              <a:latin typeface="Verdana" panose="020B0604030504040204" pitchFamily="34" charset="0"/>
              <a:ea typeface="Verdana" panose="020B0604030504040204" pitchFamily="34" charset="0"/>
            </a:rPr>
            <a:t>Vidzemes reģions 386</a:t>
          </a:r>
        </a:p>
        <a:p>
          <a:pPr marL="0" lvl="0" indent="0" algn="ctr" defTabSz="889000">
            <a:lnSpc>
              <a:spcPct val="90000"/>
            </a:lnSpc>
            <a:spcBef>
              <a:spcPct val="0"/>
            </a:spcBef>
            <a:spcAft>
              <a:spcPct val="35000"/>
            </a:spcAft>
            <a:buNone/>
          </a:pPr>
          <a:r>
            <a:rPr lang="lv-LV" sz="2000" b="0" i="0" kern="1200" dirty="0">
              <a:latin typeface="Verdana" panose="020B0604030504040204" pitchFamily="34" charset="0"/>
              <a:ea typeface="Verdana" panose="020B0604030504040204" pitchFamily="34" charset="0"/>
            </a:rPr>
            <a:t>Zemgales reģions 319</a:t>
          </a:r>
          <a:endParaRPr lang="lv-LV" sz="2000" kern="1200" dirty="0">
            <a:latin typeface="Verdana" panose="020B0604030504040204" pitchFamily="34" charset="0"/>
            <a:ea typeface="Verdana" panose="020B0604030504040204" pitchFamily="34" charset="0"/>
          </a:endParaRPr>
        </a:p>
      </dsp:txBody>
      <dsp:txXfrm>
        <a:off x="0" y="1357788"/>
        <a:ext cx="5486399" cy="2851356"/>
      </dsp:txXfrm>
    </dsp:sp>
    <dsp:sp modelId="{D4085AED-A1AF-4BA5-9C88-BB6593BE1E55}">
      <dsp:nvSpPr>
        <dsp:cNvPr id="0" name=""/>
        <dsp:cNvSpPr/>
      </dsp:nvSpPr>
      <dsp:spPr>
        <a:xfrm>
          <a:off x="5486400" y="1357788"/>
          <a:ext cx="5486399" cy="2851356"/>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lv-LV" sz="2000" kern="1200" dirty="0">
              <a:latin typeface="Verdana" panose="020B0604030504040204" pitchFamily="34" charset="0"/>
              <a:ea typeface="Verdana" panose="020B0604030504040204" pitchFamily="34" charset="0"/>
            </a:rPr>
            <a:t>Kompensācija ārstniecības personām un ārstniecības atbalsta personām par uzsākto darbu valsts apmaksātu pakalpojumu nodrošināšanā ar līgumu vismaz uz 5 gadiem</a:t>
          </a:r>
        </a:p>
      </dsp:txBody>
      <dsp:txXfrm>
        <a:off x="5486400" y="1357788"/>
        <a:ext cx="5486399" cy="2851356"/>
      </dsp:txXfrm>
    </dsp:sp>
    <dsp:sp modelId="{C648AFC0-C1F0-4FB1-941E-C1EFC76E41F7}">
      <dsp:nvSpPr>
        <dsp:cNvPr id="0" name=""/>
        <dsp:cNvSpPr/>
      </dsp:nvSpPr>
      <dsp:spPr>
        <a:xfrm>
          <a:off x="0" y="4209145"/>
          <a:ext cx="10972800" cy="316817"/>
        </a:xfrm>
        <a:prstGeom prst="rect">
          <a:avLst/>
        </a:prstGeom>
        <a:solidFill>
          <a:schemeClr val="accent2">
            <a:shade val="8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D871AE-F6A8-426B-BF08-F76FCA113001}">
      <dsp:nvSpPr>
        <dsp:cNvPr id="0" name=""/>
        <dsp:cNvSpPr/>
      </dsp:nvSpPr>
      <dsp:spPr>
        <a:xfrm>
          <a:off x="-6122738" y="-937410"/>
          <a:ext cx="7293488" cy="7293488"/>
        </a:xfrm>
        <a:prstGeom prst="blockArc">
          <a:avLst>
            <a:gd name="adj1" fmla="val 18900000"/>
            <a:gd name="adj2" fmla="val 2700000"/>
            <a:gd name="adj3" fmla="val 296"/>
          </a:avLst>
        </a:prstGeom>
        <a:noFill/>
        <a:ln w="1905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1CE7F63-2DBB-42CC-BB4E-E365F792C55C}">
      <dsp:nvSpPr>
        <dsp:cNvPr id="0" name=""/>
        <dsp:cNvSpPr/>
      </dsp:nvSpPr>
      <dsp:spPr>
        <a:xfrm>
          <a:off x="380119" y="246332"/>
          <a:ext cx="9110496" cy="492448"/>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90881" tIns="30480" rIns="30480" bIns="30480" numCol="1" spcCol="1270" anchor="ctr" anchorCtr="0">
          <a:noAutofit/>
        </a:bodyPr>
        <a:lstStyle/>
        <a:p>
          <a:pPr marL="0" lvl="0" indent="0" algn="l" defTabSz="533400">
            <a:lnSpc>
              <a:spcPct val="90000"/>
            </a:lnSpc>
            <a:spcBef>
              <a:spcPct val="0"/>
            </a:spcBef>
            <a:spcAft>
              <a:spcPct val="35000"/>
            </a:spcAft>
            <a:buNone/>
          </a:pPr>
          <a:r>
            <a:rPr lang="lv-LV" sz="1200" kern="1200" dirty="0">
              <a:latin typeface="Verdana" panose="020B0604030504040204" pitchFamily="34" charset="0"/>
              <a:ea typeface="Verdana" panose="020B0604030504040204" pitchFamily="34" charset="0"/>
            </a:rPr>
            <a:t>Agrīna funkcionēšanas traucējumu atpazīšana iespējamās invaliditātes mazināšanai vai novēršanai jaundzimušajiem un bērniem, kam konstatēti funkcionēšanas ierobežojumi ar augstu invaliditātes risku</a:t>
          </a:r>
        </a:p>
      </dsp:txBody>
      <dsp:txXfrm>
        <a:off x="380119" y="246332"/>
        <a:ext cx="9110496" cy="492448"/>
      </dsp:txXfrm>
    </dsp:sp>
    <dsp:sp modelId="{DAA81969-AF9B-4357-91F5-D3F5A43D22C2}">
      <dsp:nvSpPr>
        <dsp:cNvPr id="0" name=""/>
        <dsp:cNvSpPr/>
      </dsp:nvSpPr>
      <dsp:spPr>
        <a:xfrm>
          <a:off x="72339" y="184776"/>
          <a:ext cx="615560" cy="615560"/>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1270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DC669110-6775-4648-A47E-855CBE940B92}">
      <dsp:nvSpPr>
        <dsp:cNvPr id="0" name=""/>
        <dsp:cNvSpPr/>
      </dsp:nvSpPr>
      <dsp:spPr>
        <a:xfrm>
          <a:off x="826075" y="985438"/>
          <a:ext cx="8664540" cy="492448"/>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90881" tIns="30480" rIns="30480" bIns="30480" numCol="1" spcCol="1270" anchor="ctr" anchorCtr="0">
          <a:noAutofit/>
        </a:bodyPr>
        <a:lstStyle/>
        <a:p>
          <a:pPr marL="0" lvl="0" indent="0" algn="l" defTabSz="533400">
            <a:lnSpc>
              <a:spcPct val="90000"/>
            </a:lnSpc>
            <a:spcBef>
              <a:spcPct val="0"/>
            </a:spcBef>
            <a:spcAft>
              <a:spcPct val="35000"/>
            </a:spcAft>
            <a:buNone/>
          </a:pPr>
          <a:r>
            <a:rPr lang="lv-LV" sz="1200" kern="1200" dirty="0">
              <a:latin typeface="Verdana" panose="020B0604030504040204" pitchFamily="34" charset="0"/>
              <a:ea typeface="Verdana" panose="020B0604030504040204" pitchFamily="34" charset="0"/>
            </a:rPr>
            <a:t>Veselības aprūpe personām ar invaliditāti - profilakse un veselības veicināšana: riska faktoru mazināšana, veselīga dzīvesveida un fizisko aktivitāšu veicināšana</a:t>
          </a:r>
        </a:p>
      </dsp:txBody>
      <dsp:txXfrm>
        <a:off x="826075" y="985438"/>
        <a:ext cx="8664540" cy="492448"/>
      </dsp:txXfrm>
    </dsp:sp>
    <dsp:sp modelId="{EF8A738A-BA32-4BEA-B93F-D8B7A6BC79C6}">
      <dsp:nvSpPr>
        <dsp:cNvPr id="0" name=""/>
        <dsp:cNvSpPr/>
      </dsp:nvSpPr>
      <dsp:spPr>
        <a:xfrm>
          <a:off x="518295" y="923882"/>
          <a:ext cx="615560" cy="615560"/>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1270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41315853-6F16-42DC-B712-9073663CDBCC}">
      <dsp:nvSpPr>
        <dsp:cNvPr id="0" name=""/>
        <dsp:cNvSpPr/>
      </dsp:nvSpPr>
      <dsp:spPr>
        <a:xfrm>
          <a:off x="1070457" y="1724003"/>
          <a:ext cx="8420158" cy="492448"/>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90881" tIns="30480" rIns="30480" bIns="30480" numCol="1" spcCol="1270" anchor="ctr" anchorCtr="0">
          <a:noAutofit/>
        </a:bodyPr>
        <a:lstStyle/>
        <a:p>
          <a:pPr marL="0" lvl="0" indent="0" algn="l" defTabSz="533400">
            <a:lnSpc>
              <a:spcPct val="90000"/>
            </a:lnSpc>
            <a:spcBef>
              <a:spcPct val="0"/>
            </a:spcBef>
            <a:spcAft>
              <a:spcPct val="35000"/>
            </a:spcAft>
            <a:buNone/>
          </a:pPr>
          <a:r>
            <a:rPr lang="lv-LV" sz="1200" kern="1200" dirty="0">
              <a:latin typeface="Verdana" panose="020B0604030504040204" pitchFamily="34" charset="0"/>
              <a:ea typeface="Verdana" panose="020B0604030504040204" pitchFamily="34" charset="0"/>
            </a:rPr>
            <a:t>Starptautiskās funkcionēšanas, nespējas un veselības klasifikācijas praktiskās pielietošanas aspekti un funkcionēšanas novērtēšana</a:t>
          </a:r>
        </a:p>
      </dsp:txBody>
      <dsp:txXfrm>
        <a:off x="1070457" y="1724003"/>
        <a:ext cx="8420158" cy="492448"/>
      </dsp:txXfrm>
    </dsp:sp>
    <dsp:sp modelId="{4E0B9D3F-FE09-4673-93AD-2A9B0F610D1A}">
      <dsp:nvSpPr>
        <dsp:cNvPr id="0" name=""/>
        <dsp:cNvSpPr/>
      </dsp:nvSpPr>
      <dsp:spPr>
        <a:xfrm>
          <a:off x="762677" y="1662447"/>
          <a:ext cx="615560" cy="615560"/>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1270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5E0B4503-F7AB-4C51-9941-C6DE93471C6A}">
      <dsp:nvSpPr>
        <dsp:cNvPr id="0" name=""/>
        <dsp:cNvSpPr/>
      </dsp:nvSpPr>
      <dsp:spPr>
        <a:xfrm>
          <a:off x="1148486" y="2463109"/>
          <a:ext cx="8342129" cy="492448"/>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90881" tIns="30480" rIns="30480" bIns="30480" numCol="1" spcCol="1270" anchor="ctr" anchorCtr="0">
          <a:noAutofit/>
        </a:bodyPr>
        <a:lstStyle/>
        <a:p>
          <a:pPr marL="0" lvl="0" indent="0" algn="l" defTabSz="533400">
            <a:lnSpc>
              <a:spcPct val="90000"/>
            </a:lnSpc>
            <a:spcBef>
              <a:spcPct val="0"/>
            </a:spcBef>
            <a:spcAft>
              <a:spcPct val="35000"/>
            </a:spcAft>
            <a:buNone/>
          </a:pPr>
          <a:r>
            <a:rPr lang="lv-LV" sz="1200" kern="1200">
              <a:latin typeface="Verdana" panose="020B0604030504040204" pitchFamily="34" charset="0"/>
              <a:ea typeface="Verdana" panose="020B0604030504040204" pitchFamily="34" charset="0"/>
            </a:rPr>
            <a:t>Hronisko slimību pacientu vadīšana primārajā veselības aprūpē. Rehabilitācijas rezultātu un iespēju izvērtēšana. Tehnisko palīglīdzekļu pielietojuma izvērtēšana</a:t>
          </a:r>
        </a:p>
      </dsp:txBody>
      <dsp:txXfrm>
        <a:off x="1148486" y="2463109"/>
        <a:ext cx="8342129" cy="492448"/>
      </dsp:txXfrm>
    </dsp:sp>
    <dsp:sp modelId="{52D2FFF6-04D2-4A31-8889-F90D77C42381}">
      <dsp:nvSpPr>
        <dsp:cNvPr id="0" name=""/>
        <dsp:cNvSpPr/>
      </dsp:nvSpPr>
      <dsp:spPr>
        <a:xfrm>
          <a:off x="840706" y="2401553"/>
          <a:ext cx="615560" cy="615560"/>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1270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6D39FB6F-0F87-4FCD-862D-C333EE53E449}">
      <dsp:nvSpPr>
        <dsp:cNvPr id="0" name=""/>
        <dsp:cNvSpPr/>
      </dsp:nvSpPr>
      <dsp:spPr>
        <a:xfrm>
          <a:off x="1070457" y="3202215"/>
          <a:ext cx="8420158" cy="492448"/>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90881" tIns="30480" rIns="30480" bIns="30480" numCol="1" spcCol="1270" anchor="ctr" anchorCtr="0">
          <a:noAutofit/>
        </a:bodyPr>
        <a:lstStyle/>
        <a:p>
          <a:pPr marL="0" lvl="0" indent="0" algn="l" defTabSz="533400">
            <a:lnSpc>
              <a:spcPct val="90000"/>
            </a:lnSpc>
            <a:spcBef>
              <a:spcPct val="0"/>
            </a:spcBef>
            <a:spcAft>
              <a:spcPct val="35000"/>
            </a:spcAft>
            <a:buNone/>
          </a:pPr>
          <a:r>
            <a:rPr lang="lv-LV" sz="1200" kern="1200" dirty="0">
              <a:latin typeface="Verdana" panose="020B0604030504040204" pitchFamily="34" charset="0"/>
              <a:ea typeface="Verdana" panose="020B0604030504040204" pitchFamily="34" charset="0"/>
            </a:rPr>
            <a:t>Veselības aprūpē un sociālajā jomā iesaistītā personāla un pacienta komunikācijas prasmju pilnveidošana</a:t>
          </a:r>
        </a:p>
      </dsp:txBody>
      <dsp:txXfrm>
        <a:off x="1070457" y="3202215"/>
        <a:ext cx="8420158" cy="492448"/>
      </dsp:txXfrm>
    </dsp:sp>
    <dsp:sp modelId="{01E0A263-552C-48A5-ACCD-003001264840}">
      <dsp:nvSpPr>
        <dsp:cNvPr id="0" name=""/>
        <dsp:cNvSpPr/>
      </dsp:nvSpPr>
      <dsp:spPr>
        <a:xfrm>
          <a:off x="762677" y="3140659"/>
          <a:ext cx="615560" cy="615560"/>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1270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EA98ED92-14DF-4DD4-9FEF-8E80D52C3A29}">
      <dsp:nvSpPr>
        <dsp:cNvPr id="0" name=""/>
        <dsp:cNvSpPr/>
      </dsp:nvSpPr>
      <dsp:spPr>
        <a:xfrm>
          <a:off x="826075" y="3940779"/>
          <a:ext cx="8664540" cy="492448"/>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90881" tIns="30480" rIns="30480" bIns="30480" numCol="1" spcCol="1270" anchor="ctr" anchorCtr="0">
          <a:noAutofit/>
        </a:bodyPr>
        <a:lstStyle/>
        <a:p>
          <a:pPr marL="0" lvl="0" indent="0" algn="l" defTabSz="533400">
            <a:lnSpc>
              <a:spcPct val="90000"/>
            </a:lnSpc>
            <a:spcBef>
              <a:spcPct val="0"/>
            </a:spcBef>
            <a:spcAft>
              <a:spcPct val="35000"/>
            </a:spcAft>
            <a:buNone/>
          </a:pPr>
          <a:r>
            <a:rPr lang="lv-LV" sz="1200" kern="1200">
              <a:latin typeface="Verdana" panose="020B0604030504040204" pitchFamily="34" charset="0"/>
              <a:ea typeface="Verdana" panose="020B0604030504040204" pitchFamily="34" charset="0"/>
            </a:rPr>
            <a:t>Agrīna ambulatora monoprofesionāla fizioterapijas pakalpojuma nodrošināšana primārajā veselības aprūpes līmenī</a:t>
          </a:r>
        </a:p>
      </dsp:txBody>
      <dsp:txXfrm>
        <a:off x="826075" y="3940779"/>
        <a:ext cx="8664540" cy="492448"/>
      </dsp:txXfrm>
    </dsp:sp>
    <dsp:sp modelId="{427FE359-BBF8-4166-8BAD-1CB703DCCCEC}">
      <dsp:nvSpPr>
        <dsp:cNvPr id="0" name=""/>
        <dsp:cNvSpPr/>
      </dsp:nvSpPr>
      <dsp:spPr>
        <a:xfrm>
          <a:off x="518295" y="3879223"/>
          <a:ext cx="615560" cy="615560"/>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1270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CE075C06-1040-44C5-BF8F-FB0AD830AD04}">
      <dsp:nvSpPr>
        <dsp:cNvPr id="0" name=""/>
        <dsp:cNvSpPr/>
      </dsp:nvSpPr>
      <dsp:spPr>
        <a:xfrm>
          <a:off x="380119" y="4679885"/>
          <a:ext cx="9110496" cy="492448"/>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90881" tIns="30480" rIns="30480" bIns="30480" numCol="1" spcCol="1270" anchor="ctr" anchorCtr="0">
          <a:noAutofit/>
        </a:bodyPr>
        <a:lstStyle/>
        <a:p>
          <a:pPr marL="0" lvl="0" indent="0" algn="l" defTabSz="533400">
            <a:lnSpc>
              <a:spcPct val="90000"/>
            </a:lnSpc>
            <a:spcBef>
              <a:spcPct val="0"/>
            </a:spcBef>
            <a:spcAft>
              <a:spcPct val="35000"/>
            </a:spcAft>
            <a:buNone/>
          </a:pPr>
          <a:r>
            <a:rPr lang="lv-LV" sz="1200" kern="1200">
              <a:latin typeface="Verdana" panose="020B0604030504040204" pitchFamily="34" charset="0"/>
              <a:ea typeface="Verdana" panose="020B0604030504040204" pitchFamily="34" charset="0"/>
            </a:rPr>
            <a:t>Jaundzimušo novērtēšana: individuālās attīstības aprūpes un novērtēšanas programma (NIDCAP, Newborn Individualized Developmental Care and Assessment Program)</a:t>
          </a:r>
        </a:p>
      </dsp:txBody>
      <dsp:txXfrm>
        <a:off x="380119" y="4679885"/>
        <a:ext cx="9110496" cy="492448"/>
      </dsp:txXfrm>
    </dsp:sp>
    <dsp:sp modelId="{7EA664D4-50F2-43F4-B731-ACD9BBB266DF}">
      <dsp:nvSpPr>
        <dsp:cNvPr id="0" name=""/>
        <dsp:cNvSpPr/>
      </dsp:nvSpPr>
      <dsp:spPr>
        <a:xfrm>
          <a:off x="72339" y="4618329"/>
          <a:ext cx="615560" cy="615560"/>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1270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51E30D-9697-4BC7-B821-0F952A9C212B}">
      <dsp:nvSpPr>
        <dsp:cNvPr id="0" name=""/>
        <dsp:cNvSpPr/>
      </dsp:nvSpPr>
      <dsp:spPr>
        <a:xfrm>
          <a:off x="0" y="19847"/>
          <a:ext cx="10804986" cy="1386632"/>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lv-LV" sz="2500" b="0" i="0" kern="1200" baseline="0" dirty="0">
              <a:latin typeface="Verdana" panose="020B0604030504040204" pitchFamily="34" charset="0"/>
              <a:ea typeface="Verdana" panose="020B0604030504040204" pitchFamily="34" charset="0"/>
            </a:rPr>
            <a:t>Digitālās veselības stratēģija līdz 2029. gadam</a:t>
          </a:r>
          <a:endParaRPr lang="en-US" sz="2500" kern="1200" dirty="0">
            <a:latin typeface="Verdana" panose="020B0604030504040204" pitchFamily="34" charset="0"/>
            <a:ea typeface="Verdana" panose="020B0604030504040204" pitchFamily="34" charset="0"/>
          </a:endParaRPr>
        </a:p>
      </dsp:txBody>
      <dsp:txXfrm>
        <a:off x="67690" y="87537"/>
        <a:ext cx="10669606" cy="1251252"/>
      </dsp:txXfrm>
    </dsp:sp>
    <dsp:sp modelId="{94120F90-65F3-4584-B6D5-32C856937BEE}">
      <dsp:nvSpPr>
        <dsp:cNvPr id="0" name=""/>
        <dsp:cNvSpPr/>
      </dsp:nvSpPr>
      <dsp:spPr>
        <a:xfrm>
          <a:off x="0" y="1478480"/>
          <a:ext cx="10804986" cy="1386632"/>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lv-LV" sz="2500" b="0" i="0" kern="1200" baseline="0">
              <a:latin typeface="Verdana" panose="020B0604030504040204" pitchFamily="34" charset="0"/>
              <a:ea typeface="Verdana" panose="020B0604030504040204" pitchFamily="34" charset="0"/>
            </a:rPr>
            <a:t>Jaunu e-veselības dokumentu izstrāde un ieviešana, tajā skaitā laboratoriskie rezultāti un atzinums tehniskā palīglīdzekļa saņemšanai</a:t>
          </a:r>
          <a:endParaRPr lang="en-US" sz="2500" kern="1200">
            <a:latin typeface="Verdana" panose="020B0604030504040204" pitchFamily="34" charset="0"/>
            <a:ea typeface="Verdana" panose="020B0604030504040204" pitchFamily="34" charset="0"/>
          </a:endParaRPr>
        </a:p>
      </dsp:txBody>
      <dsp:txXfrm>
        <a:off x="67690" y="1546170"/>
        <a:ext cx="10669606" cy="1251252"/>
      </dsp:txXfrm>
    </dsp:sp>
    <dsp:sp modelId="{A2AB5C17-D6AD-4220-9DC2-5B7643E41D18}">
      <dsp:nvSpPr>
        <dsp:cNvPr id="0" name=""/>
        <dsp:cNvSpPr/>
      </dsp:nvSpPr>
      <dsp:spPr>
        <a:xfrm>
          <a:off x="0" y="2937113"/>
          <a:ext cx="10804986" cy="1386632"/>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lv-LV" sz="2500" b="0" i="0" kern="1200" baseline="0" dirty="0">
              <a:latin typeface="Verdana" panose="020B0604030504040204" pitchFamily="34" charset="0"/>
              <a:ea typeface="Verdana" panose="020B0604030504040204" pitchFamily="34" charset="0"/>
            </a:rPr>
            <a:t>Informācijas aprite ar izglītības sektoru optimizēšana</a:t>
          </a:r>
          <a:endParaRPr lang="en-US" sz="2500" kern="1200" dirty="0">
            <a:latin typeface="Verdana" panose="020B0604030504040204" pitchFamily="34" charset="0"/>
            <a:ea typeface="Verdana" panose="020B0604030504040204" pitchFamily="34" charset="0"/>
          </a:endParaRPr>
        </a:p>
      </dsp:txBody>
      <dsp:txXfrm>
        <a:off x="67690" y="3004803"/>
        <a:ext cx="10669606" cy="125125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45C1DC-2ECC-4F2B-8BA1-818C2C153D45}">
      <dsp:nvSpPr>
        <dsp:cNvPr id="0" name=""/>
        <dsp:cNvSpPr/>
      </dsp:nvSpPr>
      <dsp:spPr>
        <a:xfrm>
          <a:off x="0" y="487531"/>
          <a:ext cx="8763861" cy="1333799"/>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lv-LV" sz="1900" b="0" i="0" u="none" kern="1200" baseline="0" dirty="0">
              <a:latin typeface="Verdana" panose="020B0604030504040204" pitchFamily="34" charset="0"/>
              <a:ea typeface="Verdana" panose="020B0604030504040204" pitchFamily="34" charset="0"/>
            </a:rPr>
            <a:t>Finansiāls atbalsts ES fondu 2014.-2020.gada plānošanas periodā, ES fondu 2021.-2027.gada plānošanas periodā un Atveseļošanas fonda </a:t>
          </a:r>
          <a:r>
            <a:rPr lang="lv-LV" sz="1900" b="0" i="0" kern="1200" baseline="0" dirty="0">
              <a:latin typeface="Verdana" panose="020B0604030504040204" pitchFamily="34" charset="0"/>
              <a:ea typeface="Verdana" panose="020B0604030504040204" pitchFamily="34" charset="0"/>
            </a:rPr>
            <a:t>ietvaros līdz 2026.gadam infrastruktūras attīstībai, tai skaitā vides pieejamībai personām ar funkcionāliem traucējumiem. </a:t>
          </a:r>
          <a:endParaRPr lang="en-US" sz="1900" kern="1200" dirty="0">
            <a:latin typeface="Verdana" panose="020B0604030504040204" pitchFamily="34" charset="0"/>
            <a:ea typeface="Verdana" panose="020B0604030504040204" pitchFamily="34" charset="0"/>
          </a:endParaRPr>
        </a:p>
      </dsp:txBody>
      <dsp:txXfrm>
        <a:off x="65111" y="552642"/>
        <a:ext cx="8633639" cy="1203577"/>
      </dsp:txXfrm>
    </dsp:sp>
    <dsp:sp modelId="{AC3F7D21-882B-44E6-B678-EB15E5F2324B}">
      <dsp:nvSpPr>
        <dsp:cNvPr id="0" name=""/>
        <dsp:cNvSpPr/>
      </dsp:nvSpPr>
      <dsp:spPr>
        <a:xfrm>
          <a:off x="0" y="1876051"/>
          <a:ext cx="8763861" cy="1333799"/>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lv-LV" sz="1900" b="0" i="0" u="none" kern="1200" baseline="0" dirty="0">
              <a:latin typeface="Verdana" panose="020B0604030504040204" pitchFamily="34" charset="0"/>
              <a:ea typeface="Verdana" panose="020B0604030504040204" pitchFamily="34" charset="0"/>
            </a:rPr>
            <a:t>Atveseļošanas fonda </a:t>
          </a:r>
          <a:r>
            <a:rPr lang="lv-LV" sz="1900" b="0" i="0" kern="1200" baseline="0" dirty="0">
              <a:latin typeface="Verdana" panose="020B0604030504040204" pitchFamily="34" charset="0"/>
              <a:ea typeface="Verdana" panose="020B0604030504040204" pitchFamily="34" charset="0"/>
            </a:rPr>
            <a:t>(AF) ietvaros līdz 2026.gadam tiks uzlabota veselības aprūpes infrastruktūra vairāk kā 50 ārstniecības iestādēs par kopējo AF finansējumu 158 milj. </a:t>
          </a:r>
          <a:r>
            <a:rPr lang="lv-LV" sz="1900" b="0" i="1" kern="1200" baseline="0" dirty="0" err="1">
              <a:latin typeface="Verdana" panose="020B0604030504040204" pitchFamily="34" charset="0"/>
              <a:ea typeface="Verdana" panose="020B0604030504040204" pitchFamily="34" charset="0"/>
            </a:rPr>
            <a:t>euro</a:t>
          </a:r>
          <a:r>
            <a:rPr lang="lv-LV" sz="1900" b="0" i="1" kern="1200" baseline="0" dirty="0">
              <a:latin typeface="Verdana" panose="020B0604030504040204" pitchFamily="34" charset="0"/>
              <a:ea typeface="Verdana" panose="020B0604030504040204" pitchFamily="34" charset="0"/>
            </a:rPr>
            <a:t>,</a:t>
          </a:r>
          <a:r>
            <a:rPr lang="lv-LV" sz="1900" b="0" i="0" kern="1200" baseline="0" dirty="0">
              <a:latin typeface="Verdana" panose="020B0604030504040204" pitchFamily="34" charset="0"/>
              <a:ea typeface="Verdana" panose="020B0604030504040204" pitchFamily="34" charset="0"/>
            </a:rPr>
            <a:t> t.sk. uzlabojot fiziskās vides pieejamību atbilstoši prasībām ārstniecības iestādēm. </a:t>
          </a:r>
          <a:endParaRPr lang="en-US" sz="1900" kern="1200" dirty="0">
            <a:latin typeface="Verdana" panose="020B0604030504040204" pitchFamily="34" charset="0"/>
            <a:ea typeface="Verdana" panose="020B0604030504040204" pitchFamily="34" charset="0"/>
          </a:endParaRPr>
        </a:p>
      </dsp:txBody>
      <dsp:txXfrm>
        <a:off x="65111" y="1941162"/>
        <a:ext cx="8633639" cy="1203577"/>
      </dsp:txXfrm>
    </dsp:sp>
    <dsp:sp modelId="{EBBA844C-A421-4942-9961-2E78F46C3897}">
      <dsp:nvSpPr>
        <dsp:cNvPr id="0" name=""/>
        <dsp:cNvSpPr/>
      </dsp:nvSpPr>
      <dsp:spPr>
        <a:xfrm>
          <a:off x="0" y="3264571"/>
          <a:ext cx="8763861" cy="1333799"/>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lv-LV" sz="1900" b="0" i="0" kern="1200" baseline="0">
              <a:latin typeface="Verdana" panose="020B0604030504040204" pitchFamily="34" charset="0"/>
              <a:ea typeface="Verdana" panose="020B0604030504040204" pitchFamily="34" charset="0"/>
            </a:rPr>
            <a:t>Veselības inspekcijas iesaiste un komunikācija ar ārstniecības iestādēm vides pieejamības jautājuma aktualizēšanai. Uzrunātas 275 ĢĀP un rasti risinājumi vides pieejamības nodrošināšanai. No tām vide 81 ĢĀP (85 adrese) ir nodrošinājušas vides pieejamību.</a:t>
          </a:r>
          <a:endParaRPr lang="en-US" sz="1900" kern="1200">
            <a:latin typeface="Verdana" panose="020B0604030504040204" pitchFamily="34" charset="0"/>
            <a:ea typeface="Verdana" panose="020B0604030504040204" pitchFamily="34" charset="0"/>
          </a:endParaRPr>
        </a:p>
      </dsp:txBody>
      <dsp:txXfrm>
        <a:off x="65111" y="3329682"/>
        <a:ext cx="8633639" cy="120357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627CA2F-5A29-2460-976A-9B94C0123128}"/>
              </a:ext>
            </a:extLst>
          </p:cNvPr>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lv-LV" sz="1200" b="0" i="0" u="none" strike="noStrike" kern="1200" cap="none" spc="0" baseline="0">
                <a:solidFill>
                  <a:srgbClr val="000000"/>
                </a:solidFill>
                <a:uFillTx/>
                <a:latin typeface="Calibri"/>
              </a:defRPr>
            </a:lvl1pPr>
          </a:lstStyle>
          <a:p>
            <a:pPr lvl="0"/>
            <a:endParaRPr lang="lv-LV"/>
          </a:p>
        </p:txBody>
      </p:sp>
      <p:sp>
        <p:nvSpPr>
          <p:cNvPr id="3" name="Date Placeholder 2">
            <a:extLst>
              <a:ext uri="{FF2B5EF4-FFF2-40B4-BE49-F238E27FC236}">
                <a16:creationId xmlns:a16="http://schemas.microsoft.com/office/drawing/2014/main" id="{68BF3EB7-A9A1-B5E6-C3EA-164A6FA842DB}"/>
              </a:ext>
            </a:extLst>
          </p:cNvPr>
          <p:cNvSpPr txBox="1">
            <a:spLocks noGrp="1"/>
          </p:cNvSpPr>
          <p:nvPr>
            <p:ph type="dt"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lv-LV" sz="1200" b="0" i="0" u="none" strike="noStrike" kern="1200" cap="none" spc="0" baseline="0">
                <a:solidFill>
                  <a:srgbClr val="000000"/>
                </a:solidFill>
                <a:uFillTx/>
                <a:latin typeface="Calibri"/>
              </a:defRPr>
            </a:lvl1pPr>
          </a:lstStyle>
          <a:p>
            <a:pPr lvl="0"/>
            <a:fld id="{94D95D6F-4167-44E8-A426-3F3D6DB6D873}" type="datetime1">
              <a:rPr lang="lv-LV"/>
              <a:pPr lvl="0"/>
              <a:t>20.12.2023</a:t>
            </a:fld>
            <a:endParaRPr lang="lv-LV"/>
          </a:p>
        </p:txBody>
      </p:sp>
      <p:sp>
        <p:nvSpPr>
          <p:cNvPr id="4" name="Slide Image Placeholder 3">
            <a:extLst>
              <a:ext uri="{FF2B5EF4-FFF2-40B4-BE49-F238E27FC236}">
                <a16:creationId xmlns:a16="http://schemas.microsoft.com/office/drawing/2014/main" id="{893AC9A1-B1F4-2BD8-8382-0F8CF8C1A299}"/>
              </a:ext>
            </a:extLst>
          </p:cNvPr>
          <p:cNvSpPr>
            <a:spLocks noGrp="1" noRot="1" noChangeAspect="1"/>
          </p:cNvSpPr>
          <p:nvPr>
            <p:ph type="sldImg" idx="2"/>
          </p:nvPr>
        </p:nvSpPr>
        <p:spPr>
          <a:xfrm>
            <a:off x="685800" y="1143000"/>
            <a:ext cx="5486400" cy="3086099"/>
          </a:xfrm>
          <a:prstGeom prst="rect">
            <a:avLst/>
          </a:prstGeom>
          <a:noFill/>
          <a:ln w="12701">
            <a:solidFill>
              <a:srgbClr val="000000"/>
            </a:solidFill>
            <a:prstDash val="solid"/>
          </a:ln>
        </p:spPr>
      </p:sp>
      <p:sp>
        <p:nvSpPr>
          <p:cNvPr id="5" name="Notes Placeholder 4">
            <a:extLst>
              <a:ext uri="{FF2B5EF4-FFF2-40B4-BE49-F238E27FC236}">
                <a16:creationId xmlns:a16="http://schemas.microsoft.com/office/drawing/2014/main" id="{D9DBA9F3-BB41-B8DB-9E7C-1751BBFD9A1C}"/>
              </a:ext>
            </a:extLst>
          </p:cNvPr>
          <p:cNvSpPr txBox="1">
            <a:spLocks noGrp="1"/>
          </p:cNvSpPr>
          <p:nvPr>
            <p:ph type="body" sz="quarter" idx="3"/>
          </p:nvPr>
        </p:nvSpPr>
        <p:spPr>
          <a:xfrm>
            <a:off x="685800" y="4400549"/>
            <a:ext cx="5486400" cy="3600450"/>
          </a:xfrm>
          <a:prstGeom prst="rect">
            <a:avLst/>
          </a:prstGeom>
          <a:noFill/>
          <a:ln>
            <a:noFill/>
          </a:ln>
        </p:spPr>
        <p:txBody>
          <a:bodyPr vert="horz" wrap="square" lIns="91440" tIns="45720" rIns="91440" bIns="45720"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a:extLst>
              <a:ext uri="{FF2B5EF4-FFF2-40B4-BE49-F238E27FC236}">
                <a16:creationId xmlns:a16="http://schemas.microsoft.com/office/drawing/2014/main" id="{1BD99025-582A-A299-D1D1-21ACC096BCBD}"/>
              </a:ext>
            </a:extLst>
          </p:cNvPr>
          <p:cNvSpPr txBox="1">
            <a:spLocks noGrp="1"/>
          </p:cNvSpPr>
          <p:nvPr>
            <p:ph type="ftr" sz="quarter" idx="4"/>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lv-LV" sz="1200" b="0" i="0" u="none" strike="noStrike" kern="1200" cap="none" spc="0" baseline="0">
                <a:solidFill>
                  <a:srgbClr val="000000"/>
                </a:solidFill>
                <a:uFillTx/>
                <a:latin typeface="Calibri"/>
              </a:defRPr>
            </a:lvl1pPr>
          </a:lstStyle>
          <a:p>
            <a:pPr lvl="0"/>
            <a:endParaRPr lang="lv-LV"/>
          </a:p>
        </p:txBody>
      </p:sp>
      <p:sp>
        <p:nvSpPr>
          <p:cNvPr id="7" name="Slide Number Placeholder 6">
            <a:extLst>
              <a:ext uri="{FF2B5EF4-FFF2-40B4-BE49-F238E27FC236}">
                <a16:creationId xmlns:a16="http://schemas.microsoft.com/office/drawing/2014/main" id="{E50EE992-7419-82C3-B552-FAE6C2DD9AB7}"/>
              </a:ext>
            </a:extLst>
          </p:cNvPr>
          <p:cNvSpPr txBox="1">
            <a:spLocks noGrp="1"/>
          </p:cNvSpPr>
          <p:nvPr>
            <p:ph type="sldNum" sz="quarter" idx="5"/>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lv-LV" sz="1200" b="0" i="0" u="none" strike="noStrike" kern="1200" cap="none" spc="0" baseline="0">
                <a:solidFill>
                  <a:srgbClr val="000000"/>
                </a:solidFill>
                <a:uFillTx/>
                <a:latin typeface="Calibri"/>
              </a:defRPr>
            </a:lvl1pPr>
          </a:lstStyle>
          <a:p>
            <a:pPr lvl="0"/>
            <a:fld id="{EC255FBF-202E-4A13-A984-DEF6F951E71D}" type="slidenum">
              <a:t>‹#›</a:t>
            </a:fld>
            <a:endParaRPr lang="lv-LV"/>
          </a:p>
        </p:txBody>
      </p:sp>
    </p:spTree>
    <p:extLst>
      <p:ext uri="{BB962C8B-B14F-4D97-AF65-F5344CB8AC3E}">
        <p14:creationId xmlns:p14="http://schemas.microsoft.com/office/powerpoint/2010/main" val="1333392692"/>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28a66dc540b_0_17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28a66dc540b_0_17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8A5DC-E2DE-E2CF-7983-64EC4EA0A96D}"/>
              </a:ext>
            </a:extLst>
          </p:cNvPr>
          <p:cNvSpPr txBox="1">
            <a:spLocks noGrp="1"/>
          </p:cNvSpPr>
          <p:nvPr>
            <p:ph type="ctrTitle"/>
          </p:nvPr>
        </p:nvSpPr>
        <p:spPr>
          <a:xfrm>
            <a:off x="914400" y="2130442"/>
            <a:ext cx="10363196" cy="1470026"/>
          </a:xfrm>
        </p:spPr>
        <p:txBody>
          <a:bodyPr/>
          <a:lstStyle>
            <a:lvl1pPr>
              <a:defRPr/>
            </a:lvl1pPr>
          </a:lstStyle>
          <a:p>
            <a:pPr lvl="0"/>
            <a:r>
              <a:rPr lang="en-US"/>
              <a:t>Click to edit Master title style</a:t>
            </a:r>
          </a:p>
        </p:txBody>
      </p:sp>
      <p:sp>
        <p:nvSpPr>
          <p:cNvPr id="3" name="Subtitle 2">
            <a:extLst>
              <a:ext uri="{FF2B5EF4-FFF2-40B4-BE49-F238E27FC236}">
                <a16:creationId xmlns:a16="http://schemas.microsoft.com/office/drawing/2014/main" id="{7E51B1BB-48A2-56A3-D98E-156D712EE0CE}"/>
              </a:ext>
            </a:extLst>
          </p:cNvPr>
          <p:cNvSpPr txBox="1">
            <a:spLocks noGrp="1"/>
          </p:cNvSpPr>
          <p:nvPr>
            <p:ph type="subTitle" idx="1"/>
          </p:nvPr>
        </p:nvSpPr>
        <p:spPr>
          <a:xfrm>
            <a:off x="1828800" y="3886200"/>
            <a:ext cx="8534396" cy="1752603"/>
          </a:xfrm>
        </p:spPr>
        <p:txBody>
          <a:bodyPr anchorCtr="1"/>
          <a:lstStyle>
            <a:lvl1pPr marL="0" indent="0" algn="ctr">
              <a:buNone/>
              <a:defRPr>
                <a:solidFill>
                  <a:srgbClr val="898989"/>
                </a:solidFill>
              </a:defRPr>
            </a:lvl1pPr>
          </a:lstStyle>
          <a:p>
            <a:pPr lvl="0"/>
            <a:r>
              <a:rPr lang="en-US"/>
              <a:t>Click to edit Master subtitle style</a:t>
            </a:r>
          </a:p>
        </p:txBody>
      </p:sp>
      <p:sp>
        <p:nvSpPr>
          <p:cNvPr id="4" name="Date Placeholder 3">
            <a:extLst>
              <a:ext uri="{FF2B5EF4-FFF2-40B4-BE49-F238E27FC236}">
                <a16:creationId xmlns:a16="http://schemas.microsoft.com/office/drawing/2014/main" id="{AB42A59E-87C5-CC89-6777-B60E522AB969}"/>
              </a:ext>
            </a:extLst>
          </p:cNvPr>
          <p:cNvSpPr txBox="1">
            <a:spLocks noGrp="1"/>
          </p:cNvSpPr>
          <p:nvPr>
            <p:ph type="dt" sz="half" idx="7"/>
          </p:nvPr>
        </p:nvSpPr>
        <p:spPr/>
        <p:txBody>
          <a:bodyPr/>
          <a:lstStyle>
            <a:lvl1pPr>
              <a:defRPr/>
            </a:lvl1pPr>
          </a:lstStyle>
          <a:p>
            <a:pPr lvl="0"/>
            <a:fld id="{FC770A65-440F-4E53-B367-C2A7E6E9125F}" type="datetime1">
              <a:rPr lang="en-US"/>
              <a:pPr lvl="0"/>
              <a:t>12/20/2023</a:t>
            </a:fld>
            <a:endParaRPr lang="en-US"/>
          </a:p>
        </p:txBody>
      </p:sp>
      <p:sp>
        <p:nvSpPr>
          <p:cNvPr id="5" name="Footer Placeholder 4">
            <a:extLst>
              <a:ext uri="{FF2B5EF4-FFF2-40B4-BE49-F238E27FC236}">
                <a16:creationId xmlns:a16="http://schemas.microsoft.com/office/drawing/2014/main" id="{523E4970-807A-26AE-F48A-93527F62808D}"/>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9D830974-4482-1FD3-66DC-A5FA6C328DC1}"/>
              </a:ext>
            </a:extLst>
          </p:cNvPr>
          <p:cNvSpPr txBox="1">
            <a:spLocks noGrp="1"/>
          </p:cNvSpPr>
          <p:nvPr>
            <p:ph type="sldNum" sz="quarter" idx="8"/>
          </p:nvPr>
        </p:nvSpPr>
        <p:spPr/>
        <p:txBody>
          <a:bodyPr/>
          <a:lstStyle>
            <a:lvl1pPr>
              <a:defRPr/>
            </a:lvl1pPr>
          </a:lstStyle>
          <a:p>
            <a:pPr lvl="0"/>
            <a:fld id="{9BB1CF57-D98F-4CC5-B071-EB65AA7E1911}" type="slidenum">
              <a:t>‹#›</a:t>
            </a:fld>
            <a:endParaRPr lang="en-US"/>
          </a:p>
        </p:txBody>
      </p:sp>
    </p:spTree>
    <p:extLst>
      <p:ext uri="{BB962C8B-B14F-4D97-AF65-F5344CB8AC3E}">
        <p14:creationId xmlns:p14="http://schemas.microsoft.com/office/powerpoint/2010/main" val="72530541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B4A09-F67C-EF1E-00B1-1E2AA0AA17A5}"/>
              </a:ext>
            </a:extLst>
          </p:cNvPr>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B4E0ED00-5C62-B10F-70A9-DFFECBACF366}"/>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C0C02D-FBA5-D870-E894-0E73272B61F8}"/>
              </a:ext>
            </a:extLst>
          </p:cNvPr>
          <p:cNvSpPr txBox="1">
            <a:spLocks noGrp="1"/>
          </p:cNvSpPr>
          <p:nvPr>
            <p:ph type="dt" sz="half" idx="7"/>
          </p:nvPr>
        </p:nvSpPr>
        <p:spPr/>
        <p:txBody>
          <a:bodyPr/>
          <a:lstStyle>
            <a:lvl1pPr>
              <a:defRPr/>
            </a:lvl1pPr>
          </a:lstStyle>
          <a:p>
            <a:pPr lvl="0"/>
            <a:fld id="{8F95E28E-146B-4EF9-8D2B-78BB4414F384}" type="datetime1">
              <a:rPr lang="en-US"/>
              <a:pPr lvl="0"/>
              <a:t>12/20/2023</a:t>
            </a:fld>
            <a:endParaRPr lang="en-US"/>
          </a:p>
        </p:txBody>
      </p:sp>
      <p:sp>
        <p:nvSpPr>
          <p:cNvPr id="5" name="Footer Placeholder 4">
            <a:extLst>
              <a:ext uri="{FF2B5EF4-FFF2-40B4-BE49-F238E27FC236}">
                <a16:creationId xmlns:a16="http://schemas.microsoft.com/office/drawing/2014/main" id="{7AB2F8F9-57E9-3D0D-0158-E1493A7127CD}"/>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715ED3FB-5EB0-A854-2837-5A43ADAA78D8}"/>
              </a:ext>
            </a:extLst>
          </p:cNvPr>
          <p:cNvSpPr txBox="1">
            <a:spLocks noGrp="1"/>
          </p:cNvSpPr>
          <p:nvPr>
            <p:ph type="sldNum" sz="quarter" idx="8"/>
          </p:nvPr>
        </p:nvSpPr>
        <p:spPr/>
        <p:txBody>
          <a:bodyPr/>
          <a:lstStyle>
            <a:lvl1pPr>
              <a:defRPr/>
            </a:lvl1pPr>
          </a:lstStyle>
          <a:p>
            <a:pPr lvl="0"/>
            <a:fld id="{83C39125-B415-408F-B373-3F81BF5A434E}" type="slidenum">
              <a:t>‹#›</a:t>
            </a:fld>
            <a:endParaRPr lang="en-US"/>
          </a:p>
        </p:txBody>
      </p:sp>
    </p:spTree>
    <p:extLst>
      <p:ext uri="{BB962C8B-B14F-4D97-AF65-F5344CB8AC3E}">
        <p14:creationId xmlns:p14="http://schemas.microsoft.com/office/powerpoint/2010/main" val="2973574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88455A-433E-91B2-1C30-979E4F985B43}"/>
              </a:ext>
            </a:extLst>
          </p:cNvPr>
          <p:cNvSpPr txBox="1">
            <a:spLocks noGrp="1"/>
          </p:cNvSpPr>
          <p:nvPr>
            <p:ph type="title" orient="vert"/>
          </p:nvPr>
        </p:nvSpPr>
        <p:spPr>
          <a:xfrm>
            <a:off x="8839203" y="274658"/>
            <a:ext cx="2743200" cy="5851519"/>
          </a:xfrm>
        </p:spPr>
        <p:txBody>
          <a:bodyPr vert="eaVert"/>
          <a:lstStyle>
            <a:lvl1pPr>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BD591817-0D96-6F31-78C6-D5C08E0D1549}"/>
              </a:ext>
            </a:extLst>
          </p:cNvPr>
          <p:cNvSpPr txBox="1">
            <a:spLocks noGrp="1"/>
          </p:cNvSpPr>
          <p:nvPr>
            <p:ph type="body" orient="vert" idx="1"/>
          </p:nvPr>
        </p:nvSpPr>
        <p:spPr>
          <a:xfrm>
            <a:off x="609603" y="274658"/>
            <a:ext cx="8026402" cy="5851519"/>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5D195C-B487-0BE4-1649-E101AEC25B31}"/>
              </a:ext>
            </a:extLst>
          </p:cNvPr>
          <p:cNvSpPr txBox="1">
            <a:spLocks noGrp="1"/>
          </p:cNvSpPr>
          <p:nvPr>
            <p:ph type="dt" sz="half" idx="7"/>
          </p:nvPr>
        </p:nvSpPr>
        <p:spPr/>
        <p:txBody>
          <a:bodyPr/>
          <a:lstStyle>
            <a:lvl1pPr>
              <a:defRPr/>
            </a:lvl1pPr>
          </a:lstStyle>
          <a:p>
            <a:pPr lvl="0"/>
            <a:fld id="{90596E27-6A81-43E1-A2EC-2E484115A783}" type="datetime1">
              <a:rPr lang="en-US"/>
              <a:pPr lvl="0"/>
              <a:t>12/20/2023</a:t>
            </a:fld>
            <a:endParaRPr lang="en-US"/>
          </a:p>
        </p:txBody>
      </p:sp>
      <p:sp>
        <p:nvSpPr>
          <p:cNvPr id="5" name="Footer Placeholder 4">
            <a:extLst>
              <a:ext uri="{FF2B5EF4-FFF2-40B4-BE49-F238E27FC236}">
                <a16:creationId xmlns:a16="http://schemas.microsoft.com/office/drawing/2014/main" id="{3DBD3371-8D43-6FFC-89BD-B3E7CFF8EC91}"/>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89C9DF48-234E-5FF6-FA5C-B177FE21BAE4}"/>
              </a:ext>
            </a:extLst>
          </p:cNvPr>
          <p:cNvSpPr txBox="1">
            <a:spLocks noGrp="1"/>
          </p:cNvSpPr>
          <p:nvPr>
            <p:ph type="sldNum" sz="quarter" idx="8"/>
          </p:nvPr>
        </p:nvSpPr>
        <p:spPr/>
        <p:txBody>
          <a:bodyPr/>
          <a:lstStyle>
            <a:lvl1pPr>
              <a:defRPr/>
            </a:lvl1pPr>
          </a:lstStyle>
          <a:p>
            <a:pPr lvl="0"/>
            <a:fld id="{9D959860-566A-4174-92FA-DA3BBE90FC1B}" type="slidenum">
              <a:t>‹#›</a:t>
            </a:fld>
            <a:endParaRPr lang="en-US"/>
          </a:p>
        </p:txBody>
      </p:sp>
    </p:spTree>
    <p:extLst>
      <p:ext uri="{BB962C8B-B14F-4D97-AF65-F5344CB8AC3E}">
        <p14:creationId xmlns:p14="http://schemas.microsoft.com/office/powerpoint/2010/main" val="9318310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E65FC-0A13-9B98-638D-09D807093040}"/>
              </a:ext>
            </a:extLst>
          </p:cNvPr>
          <p:cNvSpPr txBox="1">
            <a:spLocks noGrp="1"/>
          </p:cNvSpPr>
          <p:nvPr>
            <p:ph type="ctrTitle"/>
          </p:nvPr>
        </p:nvSpPr>
        <p:spPr>
          <a:xfrm>
            <a:off x="914400" y="2130442"/>
            <a:ext cx="10363196" cy="1470026"/>
          </a:xfrm>
        </p:spPr>
        <p:txBody>
          <a:bodyPr/>
          <a:lstStyle>
            <a:lvl1pPr>
              <a:defRPr/>
            </a:lvl1pPr>
          </a:lstStyle>
          <a:p>
            <a:pPr lvl="0"/>
            <a:r>
              <a:rPr lang="en-US"/>
              <a:t>Click to edit Master title style</a:t>
            </a:r>
          </a:p>
        </p:txBody>
      </p:sp>
      <p:sp>
        <p:nvSpPr>
          <p:cNvPr id="3" name="Subtitle 2">
            <a:extLst>
              <a:ext uri="{FF2B5EF4-FFF2-40B4-BE49-F238E27FC236}">
                <a16:creationId xmlns:a16="http://schemas.microsoft.com/office/drawing/2014/main" id="{137184C5-009F-F4A5-FDCA-82ECED851C9B}"/>
              </a:ext>
            </a:extLst>
          </p:cNvPr>
          <p:cNvSpPr txBox="1">
            <a:spLocks noGrp="1"/>
          </p:cNvSpPr>
          <p:nvPr>
            <p:ph type="subTitle" idx="1"/>
          </p:nvPr>
        </p:nvSpPr>
        <p:spPr>
          <a:xfrm>
            <a:off x="1828800" y="3886200"/>
            <a:ext cx="8534396" cy="1752603"/>
          </a:xfrm>
        </p:spPr>
        <p:txBody>
          <a:bodyPr anchorCtr="1"/>
          <a:lstStyle>
            <a:lvl1pPr marL="0" indent="0" algn="ctr">
              <a:buNone/>
              <a:defRPr>
                <a:solidFill>
                  <a:srgbClr val="898989"/>
                </a:solidFill>
              </a:defRPr>
            </a:lvl1pPr>
          </a:lstStyle>
          <a:p>
            <a:pPr lvl="0"/>
            <a:r>
              <a:rPr lang="en-US"/>
              <a:t>Click to edit Master subtitle style</a:t>
            </a:r>
          </a:p>
        </p:txBody>
      </p:sp>
      <p:sp>
        <p:nvSpPr>
          <p:cNvPr id="4" name="Date Placeholder 3">
            <a:extLst>
              <a:ext uri="{FF2B5EF4-FFF2-40B4-BE49-F238E27FC236}">
                <a16:creationId xmlns:a16="http://schemas.microsoft.com/office/drawing/2014/main" id="{DD10B232-9425-AA10-B4BB-75C9FE61535E}"/>
              </a:ext>
            </a:extLst>
          </p:cNvPr>
          <p:cNvSpPr txBox="1">
            <a:spLocks noGrp="1"/>
          </p:cNvSpPr>
          <p:nvPr>
            <p:ph type="dt" sz="half" idx="7"/>
          </p:nvPr>
        </p:nvSpPr>
        <p:spPr/>
        <p:txBody>
          <a:bodyPr/>
          <a:lstStyle>
            <a:lvl1pPr>
              <a:defRPr/>
            </a:lvl1pPr>
          </a:lstStyle>
          <a:p>
            <a:pPr lvl="0"/>
            <a:fld id="{26ECB6CF-16EB-45DE-91CB-28CB01E39230}" type="datetime1">
              <a:rPr lang="en-US"/>
              <a:pPr lvl="0"/>
              <a:t>12/20/2023</a:t>
            </a:fld>
            <a:endParaRPr lang="en-US"/>
          </a:p>
        </p:txBody>
      </p:sp>
      <p:sp>
        <p:nvSpPr>
          <p:cNvPr id="5" name="Footer Placeholder 4">
            <a:extLst>
              <a:ext uri="{FF2B5EF4-FFF2-40B4-BE49-F238E27FC236}">
                <a16:creationId xmlns:a16="http://schemas.microsoft.com/office/drawing/2014/main" id="{215AAAE5-DFCD-5A64-21D6-C882A29C13A1}"/>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02C99CAA-079C-5606-9908-90BC23787CB1}"/>
              </a:ext>
            </a:extLst>
          </p:cNvPr>
          <p:cNvSpPr txBox="1">
            <a:spLocks noGrp="1"/>
          </p:cNvSpPr>
          <p:nvPr>
            <p:ph type="sldNum" sz="quarter" idx="8"/>
          </p:nvPr>
        </p:nvSpPr>
        <p:spPr/>
        <p:txBody>
          <a:bodyPr/>
          <a:lstStyle>
            <a:lvl1pPr>
              <a:defRPr/>
            </a:lvl1pPr>
          </a:lstStyle>
          <a:p>
            <a:pPr lvl="0"/>
            <a:fld id="{F34724D1-9F6D-4A95-AE3C-9FE062311339}" type="slidenum">
              <a:t>‹#›</a:t>
            </a:fld>
            <a:endParaRPr lang="en-US"/>
          </a:p>
        </p:txBody>
      </p:sp>
    </p:spTree>
    <p:extLst>
      <p:ext uri="{BB962C8B-B14F-4D97-AF65-F5344CB8AC3E}">
        <p14:creationId xmlns:p14="http://schemas.microsoft.com/office/powerpoint/2010/main" val="29390682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52449910-C6A2-3DEF-FEBC-48C4117A6C4F}"/>
              </a:ext>
            </a:extLst>
          </p:cNvPr>
          <p:cNvPicPr>
            <a:picLocks noChangeAspect="1"/>
          </p:cNvPicPr>
          <p:nvPr/>
        </p:nvPicPr>
        <p:blipFill>
          <a:blip r:embed="rId2"/>
          <a:stretch>
            <a:fillRect/>
          </a:stretch>
        </p:blipFill>
        <p:spPr>
          <a:xfrm>
            <a:off x="0" y="0"/>
            <a:ext cx="2348993" cy="1981203"/>
          </a:xfrm>
          <a:prstGeom prst="rect">
            <a:avLst/>
          </a:prstGeom>
          <a:noFill/>
          <a:ln cap="flat">
            <a:noFill/>
          </a:ln>
        </p:spPr>
      </p:pic>
      <p:sp>
        <p:nvSpPr>
          <p:cNvPr id="3" name="Title 1">
            <a:extLst>
              <a:ext uri="{FF2B5EF4-FFF2-40B4-BE49-F238E27FC236}">
                <a16:creationId xmlns:a16="http://schemas.microsoft.com/office/drawing/2014/main" id="{A9CC0201-666D-44B3-4F73-6CE3C59CE367}"/>
              </a:ext>
            </a:extLst>
          </p:cNvPr>
          <p:cNvSpPr txBox="1">
            <a:spLocks noGrp="1"/>
          </p:cNvSpPr>
          <p:nvPr>
            <p:ph type="title"/>
          </p:nvPr>
        </p:nvSpPr>
        <p:spPr>
          <a:xfrm>
            <a:off x="2133596" y="274640"/>
            <a:ext cx="9448796" cy="1143000"/>
          </a:xfrm>
        </p:spPr>
        <p:txBody>
          <a:bodyPr/>
          <a:lstStyle>
            <a:lvl1pPr>
              <a:defRPr/>
            </a:lvl1pPr>
          </a:lstStyle>
          <a:p>
            <a:pPr lvl="0"/>
            <a:r>
              <a:rPr lang="en-US"/>
              <a:t>Click to edit Master title style</a:t>
            </a:r>
          </a:p>
        </p:txBody>
      </p:sp>
      <p:sp>
        <p:nvSpPr>
          <p:cNvPr id="4" name="Content Placeholder 2">
            <a:extLst>
              <a:ext uri="{FF2B5EF4-FFF2-40B4-BE49-F238E27FC236}">
                <a16:creationId xmlns:a16="http://schemas.microsoft.com/office/drawing/2014/main" id="{15BC656F-2494-8715-578B-C55807F7BA3F}"/>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811FFF27-FF35-A2B4-6D71-000B839E6FAF}"/>
              </a:ext>
            </a:extLst>
          </p:cNvPr>
          <p:cNvSpPr txBox="1">
            <a:spLocks noGrp="1"/>
          </p:cNvSpPr>
          <p:nvPr>
            <p:ph type="dt" sz="half" idx="7"/>
          </p:nvPr>
        </p:nvSpPr>
        <p:spPr/>
        <p:txBody>
          <a:bodyPr/>
          <a:lstStyle>
            <a:lvl1pPr>
              <a:defRPr/>
            </a:lvl1pPr>
          </a:lstStyle>
          <a:p>
            <a:pPr lvl="0"/>
            <a:fld id="{D822D488-3A6B-4B9F-9E46-B474A5AFD678}" type="datetime1">
              <a:rPr lang="en-US"/>
              <a:pPr lvl="0"/>
              <a:t>12/20/2023</a:t>
            </a:fld>
            <a:endParaRPr lang="en-US"/>
          </a:p>
        </p:txBody>
      </p:sp>
      <p:sp>
        <p:nvSpPr>
          <p:cNvPr id="6" name="Footer Placeholder 4">
            <a:extLst>
              <a:ext uri="{FF2B5EF4-FFF2-40B4-BE49-F238E27FC236}">
                <a16:creationId xmlns:a16="http://schemas.microsoft.com/office/drawing/2014/main" id="{ED49C2F3-B9B4-C63A-1B1D-5E3B13F89270}"/>
              </a:ext>
            </a:extLst>
          </p:cNvPr>
          <p:cNvSpPr txBox="1">
            <a:spLocks noGrp="1"/>
          </p:cNvSpPr>
          <p:nvPr>
            <p:ph type="ftr" sz="quarter" idx="9"/>
          </p:nvPr>
        </p:nvSpPr>
        <p:spPr/>
        <p:txBody>
          <a:bodyPr/>
          <a:lstStyle>
            <a:lvl1pPr>
              <a:defRPr/>
            </a:lvl1pPr>
          </a:lstStyle>
          <a:p>
            <a:pPr lvl="0"/>
            <a:endParaRPr lang="en-US"/>
          </a:p>
        </p:txBody>
      </p:sp>
      <p:sp>
        <p:nvSpPr>
          <p:cNvPr id="7" name="Slide Number Placeholder 5">
            <a:extLst>
              <a:ext uri="{FF2B5EF4-FFF2-40B4-BE49-F238E27FC236}">
                <a16:creationId xmlns:a16="http://schemas.microsoft.com/office/drawing/2014/main" id="{35226E65-9493-E2B8-C779-87F61953B2D5}"/>
              </a:ext>
            </a:extLst>
          </p:cNvPr>
          <p:cNvSpPr txBox="1">
            <a:spLocks noGrp="1"/>
          </p:cNvSpPr>
          <p:nvPr>
            <p:ph type="sldNum" sz="quarter" idx="8"/>
          </p:nvPr>
        </p:nvSpPr>
        <p:spPr/>
        <p:txBody>
          <a:bodyPr/>
          <a:lstStyle>
            <a:lvl1pPr>
              <a:defRPr/>
            </a:lvl1pPr>
          </a:lstStyle>
          <a:p>
            <a:pPr lvl="0"/>
            <a:fld id="{F7114EFC-07F2-4435-A365-6B29C0426D2D}" type="slidenum">
              <a:t>‹#›</a:t>
            </a:fld>
            <a:endParaRPr lang="en-US"/>
          </a:p>
        </p:txBody>
      </p:sp>
    </p:spTree>
    <p:extLst>
      <p:ext uri="{BB962C8B-B14F-4D97-AF65-F5344CB8AC3E}">
        <p14:creationId xmlns:p14="http://schemas.microsoft.com/office/powerpoint/2010/main" val="331003692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BD89E-D618-DB72-85A5-7CF377997B64}"/>
              </a:ext>
            </a:extLst>
          </p:cNvPr>
          <p:cNvSpPr txBox="1">
            <a:spLocks noGrp="1"/>
          </p:cNvSpPr>
          <p:nvPr>
            <p:ph type="title"/>
          </p:nvPr>
        </p:nvSpPr>
        <p:spPr>
          <a:xfrm>
            <a:off x="963082" y="4406905"/>
            <a:ext cx="10363196" cy="1362071"/>
          </a:xfrm>
        </p:spPr>
        <p:txBody>
          <a:bodyPr anchor="t" anchorCtr="0"/>
          <a:lstStyle>
            <a:lvl1pPr algn="l">
              <a:defRPr sz="4100" b="1" cap="all"/>
            </a:lvl1pPr>
          </a:lstStyle>
          <a:p>
            <a:pPr lvl="0"/>
            <a:r>
              <a:rPr lang="en-US"/>
              <a:t>Click to edit Master title style</a:t>
            </a:r>
          </a:p>
        </p:txBody>
      </p:sp>
      <p:sp>
        <p:nvSpPr>
          <p:cNvPr id="3" name="Text Placeholder 2">
            <a:extLst>
              <a:ext uri="{FF2B5EF4-FFF2-40B4-BE49-F238E27FC236}">
                <a16:creationId xmlns:a16="http://schemas.microsoft.com/office/drawing/2014/main" id="{A5E81B8B-D135-8AAA-3C64-B56F35EFD999}"/>
              </a:ext>
            </a:extLst>
          </p:cNvPr>
          <p:cNvSpPr txBox="1">
            <a:spLocks noGrp="1"/>
          </p:cNvSpPr>
          <p:nvPr>
            <p:ph type="body" idx="1"/>
          </p:nvPr>
        </p:nvSpPr>
        <p:spPr>
          <a:xfrm>
            <a:off x="963082" y="2906731"/>
            <a:ext cx="10363196" cy="1500192"/>
          </a:xfrm>
        </p:spPr>
        <p:txBody>
          <a:bodyPr anchor="b"/>
          <a:lstStyle>
            <a:lvl1pPr marL="0" indent="0">
              <a:spcBef>
                <a:spcPts val="500"/>
              </a:spcBef>
              <a:buNone/>
              <a:defRPr sz="1900">
                <a:solidFill>
                  <a:srgbClr val="898989"/>
                </a:solidFill>
              </a:defRPr>
            </a:lvl1pPr>
          </a:lstStyle>
          <a:p>
            <a:pPr lvl="0"/>
            <a:r>
              <a:rPr lang="en-US"/>
              <a:t>Click to edit Master text styles</a:t>
            </a:r>
          </a:p>
        </p:txBody>
      </p:sp>
      <p:sp>
        <p:nvSpPr>
          <p:cNvPr id="4" name="Date Placeholder 3">
            <a:extLst>
              <a:ext uri="{FF2B5EF4-FFF2-40B4-BE49-F238E27FC236}">
                <a16:creationId xmlns:a16="http://schemas.microsoft.com/office/drawing/2014/main" id="{844743A6-2868-C50C-0452-E90ADE405D8F}"/>
              </a:ext>
            </a:extLst>
          </p:cNvPr>
          <p:cNvSpPr txBox="1">
            <a:spLocks noGrp="1"/>
          </p:cNvSpPr>
          <p:nvPr>
            <p:ph type="dt" sz="half" idx="7"/>
          </p:nvPr>
        </p:nvSpPr>
        <p:spPr/>
        <p:txBody>
          <a:bodyPr/>
          <a:lstStyle>
            <a:lvl1pPr>
              <a:defRPr/>
            </a:lvl1pPr>
          </a:lstStyle>
          <a:p>
            <a:pPr lvl="0"/>
            <a:fld id="{A9FB43F2-21D1-442D-A72A-C42673CE4389}" type="datetime1">
              <a:rPr lang="en-US"/>
              <a:pPr lvl="0"/>
              <a:t>12/20/2023</a:t>
            </a:fld>
            <a:endParaRPr lang="en-US"/>
          </a:p>
        </p:txBody>
      </p:sp>
      <p:sp>
        <p:nvSpPr>
          <p:cNvPr id="5" name="Footer Placeholder 4">
            <a:extLst>
              <a:ext uri="{FF2B5EF4-FFF2-40B4-BE49-F238E27FC236}">
                <a16:creationId xmlns:a16="http://schemas.microsoft.com/office/drawing/2014/main" id="{4C990586-5A57-C765-D018-4480AC40E0C5}"/>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59DD0350-C736-DC47-E316-DD70DCAD0A9C}"/>
              </a:ext>
            </a:extLst>
          </p:cNvPr>
          <p:cNvSpPr txBox="1">
            <a:spLocks noGrp="1"/>
          </p:cNvSpPr>
          <p:nvPr>
            <p:ph type="sldNum" sz="quarter" idx="8"/>
          </p:nvPr>
        </p:nvSpPr>
        <p:spPr/>
        <p:txBody>
          <a:bodyPr/>
          <a:lstStyle>
            <a:lvl1pPr>
              <a:defRPr/>
            </a:lvl1pPr>
          </a:lstStyle>
          <a:p>
            <a:pPr lvl="0"/>
            <a:fld id="{C09497B8-C24A-46FD-BEFB-4F7C6D353B6E}" type="slidenum">
              <a:t>‹#›</a:t>
            </a:fld>
            <a:endParaRPr lang="en-US"/>
          </a:p>
        </p:txBody>
      </p:sp>
    </p:spTree>
    <p:extLst>
      <p:ext uri="{BB962C8B-B14F-4D97-AF65-F5344CB8AC3E}">
        <p14:creationId xmlns:p14="http://schemas.microsoft.com/office/powerpoint/2010/main" val="32946828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7928F-3729-B661-5D67-005C6EEA3B89}"/>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3C58583D-F455-008A-355C-04FEDDDDFB0E}"/>
              </a:ext>
            </a:extLst>
          </p:cNvPr>
          <p:cNvSpPr txBox="1">
            <a:spLocks noGrp="1"/>
          </p:cNvSpPr>
          <p:nvPr>
            <p:ph idx="1"/>
          </p:nvPr>
        </p:nvSpPr>
        <p:spPr>
          <a:xfrm>
            <a:off x="609603" y="1600209"/>
            <a:ext cx="5384801" cy="4525969"/>
          </a:xfrm>
        </p:spPr>
        <p:txBody>
          <a:bodyPr/>
          <a:lstStyle>
            <a:lvl1pPr>
              <a:spcBef>
                <a:spcPts val="700"/>
              </a:spcBef>
              <a:defRPr sz="2900"/>
            </a:lvl1pPr>
            <a:lvl2pPr>
              <a:spcBef>
                <a:spcPts val="600"/>
              </a:spcBef>
              <a:defRPr sz="2500"/>
            </a:lvl2pPr>
            <a:lvl3pPr>
              <a:spcBef>
                <a:spcPts val="500"/>
              </a:spcBef>
              <a:defRPr sz="1900"/>
            </a:lvl3pPr>
            <a:lvl4pPr>
              <a:spcBef>
                <a:spcPts val="400"/>
              </a:spcBef>
              <a:defRPr sz="1700"/>
            </a:lvl4pPr>
            <a:lvl5pPr>
              <a:spcBef>
                <a:spcPts val="400"/>
              </a:spcBef>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31CF84B-EF76-8C2E-BCDB-4D4453BFC8BC}"/>
              </a:ext>
            </a:extLst>
          </p:cNvPr>
          <p:cNvSpPr txBox="1">
            <a:spLocks noGrp="1"/>
          </p:cNvSpPr>
          <p:nvPr>
            <p:ph idx="2"/>
          </p:nvPr>
        </p:nvSpPr>
        <p:spPr>
          <a:xfrm>
            <a:off x="6197602" y="1600209"/>
            <a:ext cx="5384801" cy="4525969"/>
          </a:xfrm>
        </p:spPr>
        <p:txBody>
          <a:bodyPr/>
          <a:lstStyle>
            <a:lvl1pPr>
              <a:spcBef>
                <a:spcPts val="700"/>
              </a:spcBef>
              <a:defRPr sz="2900"/>
            </a:lvl1pPr>
            <a:lvl2pPr>
              <a:spcBef>
                <a:spcPts val="600"/>
              </a:spcBef>
              <a:defRPr sz="2500"/>
            </a:lvl2pPr>
            <a:lvl3pPr>
              <a:spcBef>
                <a:spcPts val="500"/>
              </a:spcBef>
              <a:defRPr sz="1900"/>
            </a:lvl3pPr>
            <a:lvl4pPr>
              <a:spcBef>
                <a:spcPts val="400"/>
              </a:spcBef>
              <a:defRPr sz="1700"/>
            </a:lvl4pPr>
            <a:lvl5pPr>
              <a:spcBef>
                <a:spcPts val="400"/>
              </a:spcBef>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621E61-FE94-9D80-88AD-5067513CD947}"/>
              </a:ext>
            </a:extLst>
          </p:cNvPr>
          <p:cNvSpPr txBox="1">
            <a:spLocks noGrp="1"/>
          </p:cNvSpPr>
          <p:nvPr>
            <p:ph type="dt" sz="half" idx="7"/>
          </p:nvPr>
        </p:nvSpPr>
        <p:spPr/>
        <p:txBody>
          <a:bodyPr/>
          <a:lstStyle>
            <a:lvl1pPr>
              <a:defRPr/>
            </a:lvl1pPr>
          </a:lstStyle>
          <a:p>
            <a:pPr lvl="0"/>
            <a:fld id="{AC3A9658-6F89-4A1B-8BCC-52C256257E74}" type="datetime1">
              <a:rPr lang="en-US"/>
              <a:pPr lvl="0"/>
              <a:t>12/20/2023</a:t>
            </a:fld>
            <a:endParaRPr lang="en-US"/>
          </a:p>
        </p:txBody>
      </p:sp>
      <p:sp>
        <p:nvSpPr>
          <p:cNvPr id="6" name="Footer Placeholder 5">
            <a:extLst>
              <a:ext uri="{FF2B5EF4-FFF2-40B4-BE49-F238E27FC236}">
                <a16:creationId xmlns:a16="http://schemas.microsoft.com/office/drawing/2014/main" id="{53E86E8F-6951-E8F9-89BE-8C45EEAD9EE9}"/>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C0C732DA-DBE9-BF98-19A4-31547A4E95E1}"/>
              </a:ext>
            </a:extLst>
          </p:cNvPr>
          <p:cNvSpPr txBox="1">
            <a:spLocks noGrp="1"/>
          </p:cNvSpPr>
          <p:nvPr>
            <p:ph type="sldNum" sz="quarter" idx="8"/>
          </p:nvPr>
        </p:nvSpPr>
        <p:spPr/>
        <p:txBody>
          <a:bodyPr/>
          <a:lstStyle>
            <a:lvl1pPr>
              <a:defRPr/>
            </a:lvl1pPr>
          </a:lstStyle>
          <a:p>
            <a:pPr lvl="0"/>
            <a:fld id="{25777A23-35B0-4178-A3A0-5FE89362CC05}" type="slidenum">
              <a:t>‹#›</a:t>
            </a:fld>
            <a:endParaRPr lang="en-US"/>
          </a:p>
        </p:txBody>
      </p:sp>
    </p:spTree>
    <p:extLst>
      <p:ext uri="{BB962C8B-B14F-4D97-AF65-F5344CB8AC3E}">
        <p14:creationId xmlns:p14="http://schemas.microsoft.com/office/powerpoint/2010/main" val="40745241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71CF0-1CD3-CCF0-2317-3ECF20D6391F}"/>
              </a:ext>
            </a:extLst>
          </p:cNvPr>
          <p:cNvSpPr txBox="1">
            <a:spLocks noGrp="1"/>
          </p:cNvSpPr>
          <p:nvPr>
            <p:ph type="title"/>
          </p:nvPr>
        </p:nvSpPr>
        <p:spPr/>
        <p:txBody>
          <a:bodyPr/>
          <a:lstStyle>
            <a:lvl1pPr>
              <a:defRPr/>
            </a:lvl1pPr>
          </a:lstStyle>
          <a:p>
            <a:pPr lvl="0"/>
            <a:r>
              <a:rPr lang="en-US"/>
              <a:t>Click to edit Master title style</a:t>
            </a:r>
          </a:p>
        </p:txBody>
      </p:sp>
      <p:sp>
        <p:nvSpPr>
          <p:cNvPr id="3" name="Text Placeholder 2">
            <a:extLst>
              <a:ext uri="{FF2B5EF4-FFF2-40B4-BE49-F238E27FC236}">
                <a16:creationId xmlns:a16="http://schemas.microsoft.com/office/drawing/2014/main" id="{A98A531D-5AD7-4C78-F9C0-E453B66AF7A0}"/>
              </a:ext>
            </a:extLst>
          </p:cNvPr>
          <p:cNvSpPr txBox="1">
            <a:spLocks noGrp="1"/>
          </p:cNvSpPr>
          <p:nvPr>
            <p:ph type="body" idx="1"/>
          </p:nvPr>
        </p:nvSpPr>
        <p:spPr>
          <a:xfrm>
            <a:off x="609603" y="1535113"/>
            <a:ext cx="5386922" cy="639769"/>
          </a:xfrm>
        </p:spPr>
        <p:txBody>
          <a:bodyPr anchor="b"/>
          <a:lstStyle>
            <a:lvl1pPr marL="0" indent="0">
              <a:spcBef>
                <a:spcPts val="600"/>
              </a:spcBef>
              <a:buNone/>
              <a:defRPr sz="2500" b="1"/>
            </a:lvl1pPr>
          </a:lstStyle>
          <a:p>
            <a:pPr lvl="0"/>
            <a:r>
              <a:rPr lang="en-US"/>
              <a:t>Click to edit Master text styles</a:t>
            </a:r>
          </a:p>
        </p:txBody>
      </p:sp>
      <p:sp>
        <p:nvSpPr>
          <p:cNvPr id="4" name="Content Placeholder 3">
            <a:extLst>
              <a:ext uri="{FF2B5EF4-FFF2-40B4-BE49-F238E27FC236}">
                <a16:creationId xmlns:a16="http://schemas.microsoft.com/office/drawing/2014/main" id="{1DEC02C9-66D9-B1AA-09F1-3EE922FC5F6E}"/>
              </a:ext>
            </a:extLst>
          </p:cNvPr>
          <p:cNvSpPr txBox="1">
            <a:spLocks noGrp="1"/>
          </p:cNvSpPr>
          <p:nvPr>
            <p:ph idx="2"/>
          </p:nvPr>
        </p:nvSpPr>
        <p:spPr>
          <a:xfrm>
            <a:off x="609603" y="2174882"/>
            <a:ext cx="5386922" cy="3951286"/>
          </a:xfrm>
        </p:spPr>
        <p:txBody>
          <a:bodyPr/>
          <a:lstStyle>
            <a:lvl1pPr>
              <a:spcBef>
                <a:spcPts val="600"/>
              </a:spcBef>
              <a:defRPr sz="2500"/>
            </a:lvl1pPr>
            <a:lvl2pPr>
              <a:spcBef>
                <a:spcPts val="500"/>
              </a:spcBef>
              <a:defRPr sz="1900"/>
            </a:lvl2pPr>
            <a:lvl3pPr>
              <a:spcBef>
                <a:spcPts val="400"/>
              </a:spcBef>
              <a:defRPr sz="1700"/>
            </a:lvl3pPr>
            <a:lvl4pPr>
              <a:spcBef>
                <a:spcPts val="400"/>
              </a:spcBef>
              <a:defRPr sz="1600"/>
            </a:lvl4pPr>
            <a:lvl5pPr>
              <a:spcBef>
                <a:spcPts val="4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E033630-E64F-7910-62B7-B177BE4DA5FB}"/>
              </a:ext>
            </a:extLst>
          </p:cNvPr>
          <p:cNvSpPr txBox="1">
            <a:spLocks noGrp="1"/>
          </p:cNvSpPr>
          <p:nvPr>
            <p:ph type="body" idx="3"/>
          </p:nvPr>
        </p:nvSpPr>
        <p:spPr>
          <a:xfrm>
            <a:off x="6193377" y="1535113"/>
            <a:ext cx="5389043" cy="639769"/>
          </a:xfrm>
        </p:spPr>
        <p:txBody>
          <a:bodyPr anchor="b"/>
          <a:lstStyle>
            <a:lvl1pPr marL="0" indent="0">
              <a:spcBef>
                <a:spcPts val="600"/>
              </a:spcBef>
              <a:buNone/>
              <a:defRPr sz="2500" b="1"/>
            </a:lvl1pPr>
          </a:lstStyle>
          <a:p>
            <a:pPr lvl="0"/>
            <a:r>
              <a:rPr lang="en-US"/>
              <a:t>Click to edit Master text styles</a:t>
            </a:r>
          </a:p>
        </p:txBody>
      </p:sp>
      <p:sp>
        <p:nvSpPr>
          <p:cNvPr id="6" name="Content Placeholder 5">
            <a:extLst>
              <a:ext uri="{FF2B5EF4-FFF2-40B4-BE49-F238E27FC236}">
                <a16:creationId xmlns:a16="http://schemas.microsoft.com/office/drawing/2014/main" id="{1FF96596-646D-C99F-E80E-27E17F25893C}"/>
              </a:ext>
            </a:extLst>
          </p:cNvPr>
          <p:cNvSpPr txBox="1">
            <a:spLocks noGrp="1"/>
          </p:cNvSpPr>
          <p:nvPr>
            <p:ph idx="4"/>
          </p:nvPr>
        </p:nvSpPr>
        <p:spPr>
          <a:xfrm>
            <a:off x="6193377" y="2174882"/>
            <a:ext cx="5389043" cy="3951286"/>
          </a:xfrm>
        </p:spPr>
        <p:txBody>
          <a:bodyPr/>
          <a:lstStyle>
            <a:lvl1pPr>
              <a:spcBef>
                <a:spcPts val="600"/>
              </a:spcBef>
              <a:defRPr sz="2500"/>
            </a:lvl1pPr>
            <a:lvl2pPr>
              <a:spcBef>
                <a:spcPts val="500"/>
              </a:spcBef>
              <a:defRPr sz="1900"/>
            </a:lvl2pPr>
            <a:lvl3pPr>
              <a:spcBef>
                <a:spcPts val="400"/>
              </a:spcBef>
              <a:defRPr sz="1700"/>
            </a:lvl3pPr>
            <a:lvl4pPr>
              <a:spcBef>
                <a:spcPts val="400"/>
              </a:spcBef>
              <a:defRPr sz="1600"/>
            </a:lvl4pPr>
            <a:lvl5pPr>
              <a:spcBef>
                <a:spcPts val="4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93B0B87-DB12-44E2-75F5-814D18B781AA}"/>
              </a:ext>
            </a:extLst>
          </p:cNvPr>
          <p:cNvSpPr txBox="1">
            <a:spLocks noGrp="1"/>
          </p:cNvSpPr>
          <p:nvPr>
            <p:ph type="dt" sz="half" idx="7"/>
          </p:nvPr>
        </p:nvSpPr>
        <p:spPr/>
        <p:txBody>
          <a:bodyPr/>
          <a:lstStyle>
            <a:lvl1pPr>
              <a:defRPr/>
            </a:lvl1pPr>
          </a:lstStyle>
          <a:p>
            <a:pPr lvl="0"/>
            <a:fld id="{86BF5B15-4703-4527-A06D-5E05DCE66424}" type="datetime1">
              <a:rPr lang="en-US"/>
              <a:pPr lvl="0"/>
              <a:t>12/20/2023</a:t>
            </a:fld>
            <a:endParaRPr lang="en-US"/>
          </a:p>
        </p:txBody>
      </p:sp>
      <p:sp>
        <p:nvSpPr>
          <p:cNvPr id="8" name="Footer Placeholder 7">
            <a:extLst>
              <a:ext uri="{FF2B5EF4-FFF2-40B4-BE49-F238E27FC236}">
                <a16:creationId xmlns:a16="http://schemas.microsoft.com/office/drawing/2014/main" id="{868668CA-15A6-81C4-9E83-D17EE9692FF1}"/>
              </a:ext>
            </a:extLst>
          </p:cNvPr>
          <p:cNvSpPr txBox="1">
            <a:spLocks noGrp="1"/>
          </p:cNvSpPr>
          <p:nvPr>
            <p:ph type="ftr" sz="quarter" idx="9"/>
          </p:nvPr>
        </p:nvSpPr>
        <p:spPr/>
        <p:txBody>
          <a:bodyPr/>
          <a:lstStyle>
            <a:lvl1pPr>
              <a:defRPr/>
            </a:lvl1pPr>
          </a:lstStyle>
          <a:p>
            <a:pPr lvl="0"/>
            <a:endParaRPr lang="en-US"/>
          </a:p>
        </p:txBody>
      </p:sp>
      <p:sp>
        <p:nvSpPr>
          <p:cNvPr id="9" name="Slide Number Placeholder 8">
            <a:extLst>
              <a:ext uri="{FF2B5EF4-FFF2-40B4-BE49-F238E27FC236}">
                <a16:creationId xmlns:a16="http://schemas.microsoft.com/office/drawing/2014/main" id="{5CD99039-77E6-7622-E02F-01BD91BBE9AC}"/>
              </a:ext>
            </a:extLst>
          </p:cNvPr>
          <p:cNvSpPr txBox="1">
            <a:spLocks noGrp="1"/>
          </p:cNvSpPr>
          <p:nvPr>
            <p:ph type="sldNum" sz="quarter" idx="8"/>
          </p:nvPr>
        </p:nvSpPr>
        <p:spPr/>
        <p:txBody>
          <a:bodyPr/>
          <a:lstStyle>
            <a:lvl1pPr>
              <a:defRPr/>
            </a:lvl1pPr>
          </a:lstStyle>
          <a:p>
            <a:pPr lvl="0"/>
            <a:fld id="{87ACE2EE-B6C3-40F1-9B42-4F68DEC84F33}" type="slidenum">
              <a:t>‹#›</a:t>
            </a:fld>
            <a:endParaRPr lang="en-US"/>
          </a:p>
        </p:txBody>
      </p:sp>
    </p:spTree>
    <p:extLst>
      <p:ext uri="{BB962C8B-B14F-4D97-AF65-F5344CB8AC3E}">
        <p14:creationId xmlns:p14="http://schemas.microsoft.com/office/powerpoint/2010/main" val="14425303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94428-6B64-29A3-6189-9CB540EED810}"/>
              </a:ext>
            </a:extLst>
          </p:cNvPr>
          <p:cNvSpPr txBox="1">
            <a:spLocks noGrp="1"/>
          </p:cNvSpPr>
          <p:nvPr>
            <p:ph type="title"/>
          </p:nvPr>
        </p:nvSpPr>
        <p:spPr/>
        <p:txBody>
          <a:bodyPr/>
          <a:lstStyle>
            <a:lvl1pPr>
              <a:defRPr/>
            </a:lvl1pPr>
          </a:lstStyle>
          <a:p>
            <a:pPr lvl="0"/>
            <a:r>
              <a:rPr lang="en-US"/>
              <a:t>Click to edit Master title style</a:t>
            </a:r>
          </a:p>
        </p:txBody>
      </p:sp>
      <p:sp>
        <p:nvSpPr>
          <p:cNvPr id="3" name="Date Placeholder 2">
            <a:extLst>
              <a:ext uri="{FF2B5EF4-FFF2-40B4-BE49-F238E27FC236}">
                <a16:creationId xmlns:a16="http://schemas.microsoft.com/office/drawing/2014/main" id="{DFB27E7D-5EB7-06ED-8DFA-67D28F5CFBC5}"/>
              </a:ext>
            </a:extLst>
          </p:cNvPr>
          <p:cNvSpPr txBox="1">
            <a:spLocks noGrp="1"/>
          </p:cNvSpPr>
          <p:nvPr>
            <p:ph type="dt" sz="half" idx="7"/>
          </p:nvPr>
        </p:nvSpPr>
        <p:spPr/>
        <p:txBody>
          <a:bodyPr/>
          <a:lstStyle>
            <a:lvl1pPr>
              <a:defRPr/>
            </a:lvl1pPr>
          </a:lstStyle>
          <a:p>
            <a:pPr lvl="0"/>
            <a:fld id="{49142FE6-8BF9-4478-AE41-BFC3E2671A67}" type="datetime1">
              <a:rPr lang="en-US"/>
              <a:pPr lvl="0"/>
              <a:t>12/20/2023</a:t>
            </a:fld>
            <a:endParaRPr lang="en-US"/>
          </a:p>
        </p:txBody>
      </p:sp>
      <p:sp>
        <p:nvSpPr>
          <p:cNvPr id="4" name="Footer Placeholder 3">
            <a:extLst>
              <a:ext uri="{FF2B5EF4-FFF2-40B4-BE49-F238E27FC236}">
                <a16:creationId xmlns:a16="http://schemas.microsoft.com/office/drawing/2014/main" id="{6096838F-FE23-B784-2551-A4EAD89BA184}"/>
              </a:ext>
            </a:extLst>
          </p:cNvPr>
          <p:cNvSpPr txBox="1">
            <a:spLocks noGrp="1"/>
          </p:cNvSpPr>
          <p:nvPr>
            <p:ph type="ftr" sz="quarter" idx="9"/>
          </p:nvPr>
        </p:nvSpPr>
        <p:spPr/>
        <p:txBody>
          <a:bodyPr/>
          <a:lstStyle>
            <a:lvl1pPr>
              <a:defRPr/>
            </a:lvl1pPr>
          </a:lstStyle>
          <a:p>
            <a:pPr lvl="0"/>
            <a:endParaRPr lang="en-US"/>
          </a:p>
        </p:txBody>
      </p:sp>
      <p:sp>
        <p:nvSpPr>
          <p:cNvPr id="5" name="Slide Number Placeholder 4">
            <a:extLst>
              <a:ext uri="{FF2B5EF4-FFF2-40B4-BE49-F238E27FC236}">
                <a16:creationId xmlns:a16="http://schemas.microsoft.com/office/drawing/2014/main" id="{3AA70DF1-E20D-F4A6-BA90-F4761D624AC7}"/>
              </a:ext>
            </a:extLst>
          </p:cNvPr>
          <p:cNvSpPr txBox="1">
            <a:spLocks noGrp="1"/>
          </p:cNvSpPr>
          <p:nvPr>
            <p:ph type="sldNum" sz="quarter" idx="8"/>
          </p:nvPr>
        </p:nvSpPr>
        <p:spPr/>
        <p:txBody>
          <a:bodyPr/>
          <a:lstStyle>
            <a:lvl1pPr>
              <a:defRPr/>
            </a:lvl1pPr>
          </a:lstStyle>
          <a:p>
            <a:pPr lvl="0"/>
            <a:fld id="{DDF9016B-806F-4AA7-BD53-7D0E3391EEA6}" type="slidenum">
              <a:t>‹#›</a:t>
            </a:fld>
            <a:endParaRPr lang="en-US"/>
          </a:p>
        </p:txBody>
      </p:sp>
    </p:spTree>
    <p:extLst>
      <p:ext uri="{BB962C8B-B14F-4D97-AF65-F5344CB8AC3E}">
        <p14:creationId xmlns:p14="http://schemas.microsoft.com/office/powerpoint/2010/main" val="18274414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BEA521-70B3-C9CC-E696-B7E880DE1263}"/>
              </a:ext>
            </a:extLst>
          </p:cNvPr>
          <p:cNvSpPr txBox="1">
            <a:spLocks noGrp="1"/>
          </p:cNvSpPr>
          <p:nvPr>
            <p:ph type="dt" sz="half" idx="7"/>
          </p:nvPr>
        </p:nvSpPr>
        <p:spPr/>
        <p:txBody>
          <a:bodyPr/>
          <a:lstStyle>
            <a:lvl1pPr>
              <a:defRPr/>
            </a:lvl1pPr>
          </a:lstStyle>
          <a:p>
            <a:pPr lvl="0"/>
            <a:fld id="{5AA9255A-9579-4E5F-9121-9E9EA5023E91}" type="datetime1">
              <a:rPr lang="en-US"/>
              <a:pPr lvl="0"/>
              <a:t>12/20/2023</a:t>
            </a:fld>
            <a:endParaRPr lang="en-US"/>
          </a:p>
        </p:txBody>
      </p:sp>
      <p:sp>
        <p:nvSpPr>
          <p:cNvPr id="3" name="Footer Placeholder 2">
            <a:extLst>
              <a:ext uri="{FF2B5EF4-FFF2-40B4-BE49-F238E27FC236}">
                <a16:creationId xmlns:a16="http://schemas.microsoft.com/office/drawing/2014/main" id="{B1291321-31B0-0AA1-1CF3-516FBD704F18}"/>
              </a:ext>
            </a:extLst>
          </p:cNvPr>
          <p:cNvSpPr txBox="1">
            <a:spLocks noGrp="1"/>
          </p:cNvSpPr>
          <p:nvPr>
            <p:ph type="ftr" sz="quarter" idx="9"/>
          </p:nvPr>
        </p:nvSpPr>
        <p:spPr/>
        <p:txBody>
          <a:bodyPr/>
          <a:lstStyle>
            <a:lvl1pPr>
              <a:defRPr/>
            </a:lvl1pPr>
          </a:lstStyle>
          <a:p>
            <a:pPr lvl="0"/>
            <a:endParaRPr lang="en-US"/>
          </a:p>
        </p:txBody>
      </p:sp>
      <p:sp>
        <p:nvSpPr>
          <p:cNvPr id="4" name="Slide Number Placeholder 3">
            <a:extLst>
              <a:ext uri="{FF2B5EF4-FFF2-40B4-BE49-F238E27FC236}">
                <a16:creationId xmlns:a16="http://schemas.microsoft.com/office/drawing/2014/main" id="{79F2D1CA-E4CF-9D6F-5D13-257DD414D4FE}"/>
              </a:ext>
            </a:extLst>
          </p:cNvPr>
          <p:cNvSpPr txBox="1">
            <a:spLocks noGrp="1"/>
          </p:cNvSpPr>
          <p:nvPr>
            <p:ph type="sldNum" sz="quarter" idx="8"/>
          </p:nvPr>
        </p:nvSpPr>
        <p:spPr/>
        <p:txBody>
          <a:bodyPr/>
          <a:lstStyle>
            <a:lvl1pPr>
              <a:defRPr/>
            </a:lvl1pPr>
          </a:lstStyle>
          <a:p>
            <a:pPr lvl="0"/>
            <a:fld id="{8047CAE2-5517-4709-A12D-0EC4C14EE1CB}" type="slidenum">
              <a:t>‹#›</a:t>
            </a:fld>
            <a:endParaRPr lang="en-US"/>
          </a:p>
        </p:txBody>
      </p:sp>
    </p:spTree>
    <p:extLst>
      <p:ext uri="{BB962C8B-B14F-4D97-AF65-F5344CB8AC3E}">
        <p14:creationId xmlns:p14="http://schemas.microsoft.com/office/powerpoint/2010/main" val="28737028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07092-89FC-EF57-0F36-DAA9D687C7EA}"/>
              </a:ext>
            </a:extLst>
          </p:cNvPr>
          <p:cNvSpPr txBox="1">
            <a:spLocks noGrp="1"/>
          </p:cNvSpPr>
          <p:nvPr>
            <p:ph type="title"/>
          </p:nvPr>
        </p:nvSpPr>
        <p:spPr>
          <a:xfrm>
            <a:off x="609621" y="273058"/>
            <a:ext cx="4011079" cy="1162046"/>
          </a:xfrm>
        </p:spPr>
        <p:txBody>
          <a:bodyPr anchor="b" anchorCtr="0"/>
          <a:lstStyle>
            <a:lvl1pPr algn="l">
              <a:defRPr sz="1900" b="1"/>
            </a:lvl1pPr>
          </a:lstStyle>
          <a:p>
            <a:pPr lvl="0"/>
            <a:r>
              <a:rPr lang="en-US"/>
              <a:t>Click to edit Master title style</a:t>
            </a:r>
          </a:p>
        </p:txBody>
      </p:sp>
      <p:sp>
        <p:nvSpPr>
          <p:cNvPr id="3" name="Content Placeholder 2">
            <a:extLst>
              <a:ext uri="{FF2B5EF4-FFF2-40B4-BE49-F238E27FC236}">
                <a16:creationId xmlns:a16="http://schemas.microsoft.com/office/drawing/2014/main" id="{D5D2F641-4B0E-F685-70CC-EC9DDB08B9DC}"/>
              </a:ext>
            </a:extLst>
          </p:cNvPr>
          <p:cNvSpPr txBox="1">
            <a:spLocks noGrp="1"/>
          </p:cNvSpPr>
          <p:nvPr>
            <p:ph idx="1"/>
          </p:nvPr>
        </p:nvSpPr>
        <p:spPr>
          <a:xfrm>
            <a:off x="4766739" y="273067"/>
            <a:ext cx="6815663" cy="585311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1E9F9C3-936A-A2E4-3B10-9871D7746566}"/>
              </a:ext>
            </a:extLst>
          </p:cNvPr>
          <p:cNvSpPr txBox="1">
            <a:spLocks noGrp="1"/>
          </p:cNvSpPr>
          <p:nvPr>
            <p:ph type="body" idx="2"/>
          </p:nvPr>
        </p:nvSpPr>
        <p:spPr>
          <a:xfrm>
            <a:off x="609621" y="1435114"/>
            <a:ext cx="4011079" cy="4691064"/>
          </a:xfrm>
        </p:spPr>
        <p:txBody>
          <a:bodyPr/>
          <a:lstStyle>
            <a:lvl1pPr marL="0" indent="0">
              <a:spcBef>
                <a:spcPts val="300"/>
              </a:spcBef>
              <a:buNone/>
              <a:defRPr sz="1400"/>
            </a:lvl1pPr>
          </a:lstStyle>
          <a:p>
            <a:pPr lvl="0"/>
            <a:r>
              <a:rPr lang="en-US"/>
              <a:t>Click to edit Master text styles</a:t>
            </a:r>
          </a:p>
        </p:txBody>
      </p:sp>
      <p:sp>
        <p:nvSpPr>
          <p:cNvPr id="5" name="Date Placeholder 4">
            <a:extLst>
              <a:ext uri="{FF2B5EF4-FFF2-40B4-BE49-F238E27FC236}">
                <a16:creationId xmlns:a16="http://schemas.microsoft.com/office/drawing/2014/main" id="{75B95CBB-FC31-2CBB-E6B3-EA5C53D569A4}"/>
              </a:ext>
            </a:extLst>
          </p:cNvPr>
          <p:cNvSpPr txBox="1">
            <a:spLocks noGrp="1"/>
          </p:cNvSpPr>
          <p:nvPr>
            <p:ph type="dt" sz="half" idx="7"/>
          </p:nvPr>
        </p:nvSpPr>
        <p:spPr/>
        <p:txBody>
          <a:bodyPr/>
          <a:lstStyle>
            <a:lvl1pPr>
              <a:defRPr/>
            </a:lvl1pPr>
          </a:lstStyle>
          <a:p>
            <a:pPr lvl="0"/>
            <a:fld id="{C62383C5-75E2-4CC5-B93D-489DE5C64DBB}" type="datetime1">
              <a:rPr lang="en-US"/>
              <a:pPr lvl="0"/>
              <a:t>12/20/2023</a:t>
            </a:fld>
            <a:endParaRPr lang="en-US"/>
          </a:p>
        </p:txBody>
      </p:sp>
      <p:sp>
        <p:nvSpPr>
          <p:cNvPr id="6" name="Footer Placeholder 5">
            <a:extLst>
              <a:ext uri="{FF2B5EF4-FFF2-40B4-BE49-F238E27FC236}">
                <a16:creationId xmlns:a16="http://schemas.microsoft.com/office/drawing/2014/main" id="{B10AD882-520A-8261-E9FC-61C032E351FF}"/>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5B1E8C8D-9995-6084-A420-FEEBF6FA1C9F}"/>
              </a:ext>
            </a:extLst>
          </p:cNvPr>
          <p:cNvSpPr txBox="1">
            <a:spLocks noGrp="1"/>
          </p:cNvSpPr>
          <p:nvPr>
            <p:ph type="sldNum" sz="quarter" idx="8"/>
          </p:nvPr>
        </p:nvSpPr>
        <p:spPr/>
        <p:txBody>
          <a:bodyPr/>
          <a:lstStyle>
            <a:lvl1pPr>
              <a:defRPr/>
            </a:lvl1pPr>
          </a:lstStyle>
          <a:p>
            <a:pPr lvl="0"/>
            <a:fld id="{2ED8FC8A-6EA2-4FD2-8E8D-B1312436FEF1}" type="slidenum">
              <a:t>‹#›</a:t>
            </a:fld>
            <a:endParaRPr lang="en-US"/>
          </a:p>
        </p:txBody>
      </p:sp>
    </p:spTree>
    <p:extLst>
      <p:ext uri="{BB962C8B-B14F-4D97-AF65-F5344CB8AC3E}">
        <p14:creationId xmlns:p14="http://schemas.microsoft.com/office/powerpoint/2010/main" val="1496428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6BA97-623A-5B9E-2F5A-600E09719236}"/>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7594B91C-4C9B-8E60-FF49-C2E8938678BB}"/>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93CA0E-F994-F688-01E4-02F34FE1F6FD}"/>
              </a:ext>
            </a:extLst>
          </p:cNvPr>
          <p:cNvSpPr txBox="1">
            <a:spLocks noGrp="1"/>
          </p:cNvSpPr>
          <p:nvPr>
            <p:ph type="dt" sz="half" idx="7"/>
          </p:nvPr>
        </p:nvSpPr>
        <p:spPr/>
        <p:txBody>
          <a:bodyPr/>
          <a:lstStyle>
            <a:lvl1pPr>
              <a:defRPr/>
            </a:lvl1pPr>
          </a:lstStyle>
          <a:p>
            <a:pPr lvl="0"/>
            <a:fld id="{C51E7099-F4C7-4E1A-8435-BE22DE628BE3}" type="datetime1">
              <a:rPr lang="en-US"/>
              <a:pPr lvl="0"/>
              <a:t>12/20/2023</a:t>
            </a:fld>
            <a:endParaRPr lang="en-US"/>
          </a:p>
        </p:txBody>
      </p:sp>
      <p:sp>
        <p:nvSpPr>
          <p:cNvPr id="5" name="Footer Placeholder 4">
            <a:extLst>
              <a:ext uri="{FF2B5EF4-FFF2-40B4-BE49-F238E27FC236}">
                <a16:creationId xmlns:a16="http://schemas.microsoft.com/office/drawing/2014/main" id="{262D2D82-8485-4BF4-5FAD-178B56336CD0}"/>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498D5FE6-7976-27E6-4D0C-B22B52638B72}"/>
              </a:ext>
            </a:extLst>
          </p:cNvPr>
          <p:cNvSpPr txBox="1">
            <a:spLocks noGrp="1"/>
          </p:cNvSpPr>
          <p:nvPr>
            <p:ph type="sldNum" sz="quarter" idx="8"/>
          </p:nvPr>
        </p:nvSpPr>
        <p:spPr/>
        <p:txBody>
          <a:bodyPr/>
          <a:lstStyle>
            <a:lvl1pPr>
              <a:defRPr/>
            </a:lvl1pPr>
          </a:lstStyle>
          <a:p>
            <a:pPr lvl="0"/>
            <a:fld id="{9C7FF62F-140C-48DE-8679-39B6D6DF2365}" type="slidenum">
              <a:t>‹#›</a:t>
            </a:fld>
            <a:endParaRPr lang="en-US"/>
          </a:p>
        </p:txBody>
      </p:sp>
    </p:spTree>
    <p:extLst>
      <p:ext uri="{BB962C8B-B14F-4D97-AF65-F5344CB8AC3E}">
        <p14:creationId xmlns:p14="http://schemas.microsoft.com/office/powerpoint/2010/main" val="36646574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19B7D-2830-8CDF-4367-393538864013}"/>
              </a:ext>
            </a:extLst>
          </p:cNvPr>
          <p:cNvSpPr txBox="1">
            <a:spLocks noGrp="1"/>
          </p:cNvSpPr>
          <p:nvPr>
            <p:ph type="title"/>
          </p:nvPr>
        </p:nvSpPr>
        <p:spPr>
          <a:xfrm>
            <a:off x="2389720" y="4800609"/>
            <a:ext cx="7315200" cy="566735"/>
          </a:xfrm>
        </p:spPr>
        <p:txBody>
          <a:bodyPr anchor="b" anchorCtr="0"/>
          <a:lstStyle>
            <a:lvl1pPr algn="l">
              <a:defRPr sz="1900" b="1"/>
            </a:lvl1pPr>
          </a:lstStyle>
          <a:p>
            <a:pPr lvl="0"/>
            <a:r>
              <a:rPr lang="en-US"/>
              <a:t>Click to edit Master title style</a:t>
            </a:r>
          </a:p>
        </p:txBody>
      </p:sp>
      <p:sp>
        <p:nvSpPr>
          <p:cNvPr id="3" name="Picture Placeholder 2">
            <a:extLst>
              <a:ext uri="{FF2B5EF4-FFF2-40B4-BE49-F238E27FC236}">
                <a16:creationId xmlns:a16="http://schemas.microsoft.com/office/drawing/2014/main" id="{B9E0C2CB-54EE-D786-3207-29B68CEB0712}"/>
              </a:ext>
            </a:extLst>
          </p:cNvPr>
          <p:cNvSpPr txBox="1">
            <a:spLocks noGrp="1"/>
          </p:cNvSpPr>
          <p:nvPr>
            <p:ph type="pic" idx="1"/>
          </p:nvPr>
        </p:nvSpPr>
        <p:spPr>
          <a:xfrm>
            <a:off x="2389720" y="612776"/>
            <a:ext cx="7315200" cy="4114800"/>
          </a:xfrm>
        </p:spPr>
        <p:txBody>
          <a:bodyPr/>
          <a:lstStyle>
            <a:lvl1pPr marL="0" indent="0">
              <a:buNone/>
              <a:defRPr/>
            </a:lvl1pPr>
          </a:lstStyle>
          <a:p>
            <a:pPr lvl="0"/>
            <a:endParaRPr lang="en-US"/>
          </a:p>
        </p:txBody>
      </p:sp>
      <p:sp>
        <p:nvSpPr>
          <p:cNvPr id="4" name="Text Placeholder 3">
            <a:extLst>
              <a:ext uri="{FF2B5EF4-FFF2-40B4-BE49-F238E27FC236}">
                <a16:creationId xmlns:a16="http://schemas.microsoft.com/office/drawing/2014/main" id="{91A07D72-A542-AB8B-B3F6-7C9ADFC21B4E}"/>
              </a:ext>
            </a:extLst>
          </p:cNvPr>
          <p:cNvSpPr txBox="1">
            <a:spLocks noGrp="1"/>
          </p:cNvSpPr>
          <p:nvPr>
            <p:ph type="body" idx="2"/>
          </p:nvPr>
        </p:nvSpPr>
        <p:spPr>
          <a:xfrm>
            <a:off x="2389720" y="5367354"/>
            <a:ext cx="7315200" cy="804864"/>
          </a:xfrm>
        </p:spPr>
        <p:txBody>
          <a:bodyPr/>
          <a:lstStyle>
            <a:lvl1pPr marL="0" indent="0">
              <a:spcBef>
                <a:spcPts val="300"/>
              </a:spcBef>
              <a:buNone/>
              <a:defRPr sz="1400"/>
            </a:lvl1pPr>
          </a:lstStyle>
          <a:p>
            <a:pPr lvl="0"/>
            <a:r>
              <a:rPr lang="en-US"/>
              <a:t>Click to edit Master text styles</a:t>
            </a:r>
          </a:p>
        </p:txBody>
      </p:sp>
      <p:sp>
        <p:nvSpPr>
          <p:cNvPr id="5" name="Date Placeholder 4">
            <a:extLst>
              <a:ext uri="{FF2B5EF4-FFF2-40B4-BE49-F238E27FC236}">
                <a16:creationId xmlns:a16="http://schemas.microsoft.com/office/drawing/2014/main" id="{1FCCAE73-CE8F-EB70-D8F5-56E6E2CB0ECF}"/>
              </a:ext>
            </a:extLst>
          </p:cNvPr>
          <p:cNvSpPr txBox="1">
            <a:spLocks noGrp="1"/>
          </p:cNvSpPr>
          <p:nvPr>
            <p:ph type="dt" sz="half" idx="7"/>
          </p:nvPr>
        </p:nvSpPr>
        <p:spPr/>
        <p:txBody>
          <a:bodyPr/>
          <a:lstStyle>
            <a:lvl1pPr>
              <a:defRPr/>
            </a:lvl1pPr>
          </a:lstStyle>
          <a:p>
            <a:pPr lvl="0"/>
            <a:fld id="{34986AE7-90D6-4DFA-B7F7-64FA007BC09B}" type="datetime1">
              <a:rPr lang="en-US"/>
              <a:pPr lvl="0"/>
              <a:t>12/20/2023</a:t>
            </a:fld>
            <a:endParaRPr lang="en-US"/>
          </a:p>
        </p:txBody>
      </p:sp>
      <p:sp>
        <p:nvSpPr>
          <p:cNvPr id="6" name="Footer Placeholder 5">
            <a:extLst>
              <a:ext uri="{FF2B5EF4-FFF2-40B4-BE49-F238E27FC236}">
                <a16:creationId xmlns:a16="http://schemas.microsoft.com/office/drawing/2014/main" id="{7FE669A3-73E1-3A53-6699-27A517813FDC}"/>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C08BEE79-4C1D-53F8-34E8-38DB3383C453}"/>
              </a:ext>
            </a:extLst>
          </p:cNvPr>
          <p:cNvSpPr txBox="1">
            <a:spLocks noGrp="1"/>
          </p:cNvSpPr>
          <p:nvPr>
            <p:ph type="sldNum" sz="quarter" idx="8"/>
          </p:nvPr>
        </p:nvSpPr>
        <p:spPr/>
        <p:txBody>
          <a:bodyPr/>
          <a:lstStyle>
            <a:lvl1pPr>
              <a:defRPr/>
            </a:lvl1pPr>
          </a:lstStyle>
          <a:p>
            <a:pPr lvl="0"/>
            <a:fld id="{9D5CC383-192F-4AFF-953F-36DEB3BD43AA}" type="slidenum">
              <a:t>‹#›</a:t>
            </a:fld>
            <a:endParaRPr lang="en-US"/>
          </a:p>
        </p:txBody>
      </p:sp>
    </p:spTree>
    <p:extLst>
      <p:ext uri="{BB962C8B-B14F-4D97-AF65-F5344CB8AC3E}">
        <p14:creationId xmlns:p14="http://schemas.microsoft.com/office/powerpoint/2010/main" val="40698275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5CFD8-DF7D-72B4-C4B9-2FE0411814C0}"/>
              </a:ext>
            </a:extLst>
          </p:cNvPr>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4CAB9ED0-BDF1-750F-298A-3658A1E05263}"/>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83E354-4EEF-C018-8D59-F4CA70B57E88}"/>
              </a:ext>
            </a:extLst>
          </p:cNvPr>
          <p:cNvSpPr txBox="1">
            <a:spLocks noGrp="1"/>
          </p:cNvSpPr>
          <p:nvPr>
            <p:ph type="dt" sz="half" idx="7"/>
          </p:nvPr>
        </p:nvSpPr>
        <p:spPr/>
        <p:txBody>
          <a:bodyPr/>
          <a:lstStyle>
            <a:lvl1pPr>
              <a:defRPr/>
            </a:lvl1pPr>
          </a:lstStyle>
          <a:p>
            <a:pPr lvl="0"/>
            <a:fld id="{E39A0402-7A64-476C-8F1F-3069775C6F8B}" type="datetime1">
              <a:rPr lang="en-US"/>
              <a:pPr lvl="0"/>
              <a:t>12/20/2023</a:t>
            </a:fld>
            <a:endParaRPr lang="en-US"/>
          </a:p>
        </p:txBody>
      </p:sp>
      <p:sp>
        <p:nvSpPr>
          <p:cNvPr id="5" name="Footer Placeholder 4">
            <a:extLst>
              <a:ext uri="{FF2B5EF4-FFF2-40B4-BE49-F238E27FC236}">
                <a16:creationId xmlns:a16="http://schemas.microsoft.com/office/drawing/2014/main" id="{44EF8741-6A61-9002-8FE9-55FCDC65564A}"/>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B3FB9DAD-D84D-DCD7-3CDE-FB5DD359202A}"/>
              </a:ext>
            </a:extLst>
          </p:cNvPr>
          <p:cNvSpPr txBox="1">
            <a:spLocks noGrp="1"/>
          </p:cNvSpPr>
          <p:nvPr>
            <p:ph type="sldNum" sz="quarter" idx="8"/>
          </p:nvPr>
        </p:nvSpPr>
        <p:spPr/>
        <p:txBody>
          <a:bodyPr/>
          <a:lstStyle>
            <a:lvl1pPr>
              <a:defRPr/>
            </a:lvl1pPr>
          </a:lstStyle>
          <a:p>
            <a:pPr lvl="0"/>
            <a:fld id="{BC7FDC4A-C63D-4570-8EA4-4088B5E24612}" type="slidenum">
              <a:t>‹#›</a:t>
            </a:fld>
            <a:endParaRPr lang="en-US"/>
          </a:p>
        </p:txBody>
      </p:sp>
    </p:spTree>
    <p:extLst>
      <p:ext uri="{BB962C8B-B14F-4D97-AF65-F5344CB8AC3E}">
        <p14:creationId xmlns:p14="http://schemas.microsoft.com/office/powerpoint/2010/main" val="40792258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0D0738-2D7B-4BB2-1146-E31DA3254FB4}"/>
              </a:ext>
            </a:extLst>
          </p:cNvPr>
          <p:cNvSpPr txBox="1">
            <a:spLocks noGrp="1"/>
          </p:cNvSpPr>
          <p:nvPr>
            <p:ph type="title" orient="vert"/>
          </p:nvPr>
        </p:nvSpPr>
        <p:spPr>
          <a:xfrm>
            <a:off x="8839203" y="274658"/>
            <a:ext cx="2743200" cy="5851519"/>
          </a:xfrm>
        </p:spPr>
        <p:txBody>
          <a:bodyPr vert="eaVert"/>
          <a:lstStyle>
            <a:lvl1pPr>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0D287B24-BF17-6805-557B-FBA287B6DA9D}"/>
              </a:ext>
            </a:extLst>
          </p:cNvPr>
          <p:cNvSpPr txBox="1">
            <a:spLocks noGrp="1"/>
          </p:cNvSpPr>
          <p:nvPr>
            <p:ph type="body" orient="vert" idx="1"/>
          </p:nvPr>
        </p:nvSpPr>
        <p:spPr>
          <a:xfrm>
            <a:off x="609603" y="274658"/>
            <a:ext cx="8026402" cy="5851519"/>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E202CB-9890-9072-66B4-7ECD497A9222}"/>
              </a:ext>
            </a:extLst>
          </p:cNvPr>
          <p:cNvSpPr txBox="1">
            <a:spLocks noGrp="1"/>
          </p:cNvSpPr>
          <p:nvPr>
            <p:ph type="dt" sz="half" idx="7"/>
          </p:nvPr>
        </p:nvSpPr>
        <p:spPr/>
        <p:txBody>
          <a:bodyPr/>
          <a:lstStyle>
            <a:lvl1pPr>
              <a:defRPr/>
            </a:lvl1pPr>
          </a:lstStyle>
          <a:p>
            <a:pPr lvl="0"/>
            <a:fld id="{C9D5AFD0-30B5-4359-BD49-E2B91B4D1E30}" type="datetime1">
              <a:rPr lang="en-US"/>
              <a:pPr lvl="0"/>
              <a:t>12/20/2023</a:t>
            </a:fld>
            <a:endParaRPr lang="en-US"/>
          </a:p>
        </p:txBody>
      </p:sp>
      <p:sp>
        <p:nvSpPr>
          <p:cNvPr id="5" name="Footer Placeholder 4">
            <a:extLst>
              <a:ext uri="{FF2B5EF4-FFF2-40B4-BE49-F238E27FC236}">
                <a16:creationId xmlns:a16="http://schemas.microsoft.com/office/drawing/2014/main" id="{0ECD6468-169D-8483-0875-2862966E9853}"/>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0F89B965-A1A4-EDBC-0BD8-69A7965B01C2}"/>
              </a:ext>
            </a:extLst>
          </p:cNvPr>
          <p:cNvSpPr txBox="1">
            <a:spLocks noGrp="1"/>
          </p:cNvSpPr>
          <p:nvPr>
            <p:ph type="sldNum" sz="quarter" idx="8"/>
          </p:nvPr>
        </p:nvSpPr>
        <p:spPr/>
        <p:txBody>
          <a:bodyPr/>
          <a:lstStyle>
            <a:lvl1pPr>
              <a:defRPr/>
            </a:lvl1pPr>
          </a:lstStyle>
          <a:p>
            <a:pPr lvl="0"/>
            <a:fld id="{8BB501C0-339D-4650-B852-6B09B2212F24}" type="slidenum">
              <a:t>‹#›</a:t>
            </a:fld>
            <a:endParaRPr lang="en-US"/>
          </a:p>
        </p:txBody>
      </p:sp>
    </p:spTree>
    <p:extLst>
      <p:ext uri="{BB962C8B-B14F-4D97-AF65-F5344CB8AC3E}">
        <p14:creationId xmlns:p14="http://schemas.microsoft.com/office/powerpoint/2010/main" val="40450496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p:nvPr/>
        </p:nvSpPr>
        <p:spPr>
          <a:xfrm flipH="1">
            <a:off x="10995200" y="5661233"/>
            <a:ext cx="1196800" cy="1196800"/>
          </a:xfrm>
          <a:prstGeom prst="rtTriangl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flipH="1">
            <a:off x="10995200" y="5661167"/>
            <a:ext cx="1196800" cy="1196800"/>
          </a:xfrm>
          <a:prstGeom prst="round1Rect">
            <a:avLst>
              <a:gd name="adj" fmla="val 16667"/>
            </a:avLst>
          </a:prstGeom>
          <a:solidFill>
            <a:schemeClr val="lt1">
              <a:alpha val="6808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txBox="1">
            <a:spLocks noGrp="1"/>
          </p:cNvSpPr>
          <p:nvPr>
            <p:ph type="ctrTitle"/>
          </p:nvPr>
        </p:nvSpPr>
        <p:spPr>
          <a:xfrm>
            <a:off x="520700" y="2425700"/>
            <a:ext cx="10962800" cy="1244800"/>
          </a:xfrm>
          <a:prstGeom prst="rect">
            <a:avLst/>
          </a:prstGeom>
        </p:spPr>
        <p:txBody>
          <a:bodyPr spcFirstLastPara="1" wrap="square" lIns="91425" tIns="91425" rIns="91425" bIns="91425" anchor="b" anchorCtr="0">
            <a:norm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13" name="Google Shape;13;p2"/>
          <p:cNvSpPr txBox="1">
            <a:spLocks noGrp="1"/>
          </p:cNvSpPr>
          <p:nvPr>
            <p:ph type="subTitle" idx="1"/>
          </p:nvPr>
        </p:nvSpPr>
        <p:spPr>
          <a:xfrm>
            <a:off x="520700" y="3718840"/>
            <a:ext cx="10962800" cy="5772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2400">
                <a:solidFill>
                  <a:schemeClr val="lt1"/>
                </a:solidFill>
              </a:defRPr>
            </a:lvl2pPr>
            <a:lvl3pPr lvl="2">
              <a:lnSpc>
                <a:spcPct val="100000"/>
              </a:lnSpc>
              <a:spcBef>
                <a:spcPts val="0"/>
              </a:spcBef>
              <a:spcAft>
                <a:spcPts val="0"/>
              </a:spcAft>
              <a:buClr>
                <a:schemeClr val="lt1"/>
              </a:buClr>
              <a:buSzPts val="1800"/>
              <a:buNone/>
              <a:defRPr sz="2400">
                <a:solidFill>
                  <a:schemeClr val="lt1"/>
                </a:solidFill>
              </a:defRPr>
            </a:lvl3pPr>
            <a:lvl4pPr lvl="3">
              <a:lnSpc>
                <a:spcPct val="100000"/>
              </a:lnSpc>
              <a:spcBef>
                <a:spcPts val="0"/>
              </a:spcBef>
              <a:spcAft>
                <a:spcPts val="0"/>
              </a:spcAft>
              <a:buClr>
                <a:schemeClr val="lt1"/>
              </a:buClr>
              <a:buSzPts val="1800"/>
              <a:buNone/>
              <a:defRPr sz="2400">
                <a:solidFill>
                  <a:schemeClr val="lt1"/>
                </a:solidFill>
              </a:defRPr>
            </a:lvl4pPr>
            <a:lvl5pPr lvl="4">
              <a:lnSpc>
                <a:spcPct val="100000"/>
              </a:lnSpc>
              <a:spcBef>
                <a:spcPts val="0"/>
              </a:spcBef>
              <a:spcAft>
                <a:spcPts val="0"/>
              </a:spcAft>
              <a:buClr>
                <a:schemeClr val="lt1"/>
              </a:buClr>
              <a:buSzPts val="1800"/>
              <a:buNone/>
              <a:defRPr sz="2400">
                <a:solidFill>
                  <a:schemeClr val="lt1"/>
                </a:solidFill>
              </a:defRPr>
            </a:lvl5pPr>
            <a:lvl6pPr lvl="5">
              <a:lnSpc>
                <a:spcPct val="100000"/>
              </a:lnSpc>
              <a:spcBef>
                <a:spcPts val="0"/>
              </a:spcBef>
              <a:spcAft>
                <a:spcPts val="0"/>
              </a:spcAft>
              <a:buClr>
                <a:schemeClr val="lt1"/>
              </a:buClr>
              <a:buSzPts val="1800"/>
              <a:buNone/>
              <a:defRPr sz="2400">
                <a:solidFill>
                  <a:schemeClr val="lt1"/>
                </a:solidFill>
              </a:defRPr>
            </a:lvl6pPr>
            <a:lvl7pPr lvl="6">
              <a:lnSpc>
                <a:spcPct val="100000"/>
              </a:lnSpc>
              <a:spcBef>
                <a:spcPts val="0"/>
              </a:spcBef>
              <a:spcAft>
                <a:spcPts val="0"/>
              </a:spcAft>
              <a:buClr>
                <a:schemeClr val="lt1"/>
              </a:buClr>
              <a:buSzPts val="1800"/>
              <a:buNone/>
              <a:defRPr sz="2400">
                <a:solidFill>
                  <a:schemeClr val="lt1"/>
                </a:solidFill>
              </a:defRPr>
            </a:lvl7pPr>
            <a:lvl8pPr lvl="7">
              <a:lnSpc>
                <a:spcPct val="100000"/>
              </a:lnSpc>
              <a:spcBef>
                <a:spcPts val="0"/>
              </a:spcBef>
              <a:spcAft>
                <a:spcPts val="0"/>
              </a:spcAft>
              <a:buClr>
                <a:schemeClr val="lt1"/>
              </a:buClr>
              <a:buSzPts val="1800"/>
              <a:buNone/>
              <a:defRPr sz="2400">
                <a:solidFill>
                  <a:schemeClr val="lt1"/>
                </a:solidFill>
              </a:defRPr>
            </a:lvl8pPr>
            <a:lvl9pPr lvl="8">
              <a:lnSpc>
                <a:spcPct val="100000"/>
              </a:lnSpc>
              <a:spcBef>
                <a:spcPts val="0"/>
              </a:spcBef>
              <a:spcAft>
                <a:spcPts val="0"/>
              </a:spcAft>
              <a:buClr>
                <a:schemeClr val="lt1"/>
              </a:buClr>
              <a:buSzPts val="1800"/>
              <a:buNone/>
              <a:defRPr sz="2400">
                <a:solidFill>
                  <a:schemeClr val="lt1"/>
                </a:solidFill>
              </a:defRPr>
            </a:lvl9pPr>
          </a:lstStyle>
          <a:p>
            <a:endParaRPr/>
          </a:p>
        </p:txBody>
      </p:sp>
      <p:sp>
        <p:nvSpPr>
          <p:cNvPr id="14" name="Google Shape;14;p2"/>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4453513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614600" y="2753800"/>
            <a:ext cx="10962800" cy="1350400"/>
          </a:xfrm>
          <a:prstGeom prst="rect">
            <a:avLst/>
          </a:prstGeom>
        </p:spPr>
        <p:txBody>
          <a:bodyPr spcFirstLastPara="1" wrap="square" lIns="91425" tIns="91425" rIns="91425" bIns="91425" anchor="ctr" anchorCtr="0">
            <a:normAutofit/>
          </a:bodyPr>
          <a:lstStyle>
            <a:lvl1pPr lvl="0">
              <a:spcBef>
                <a:spcPts val="0"/>
              </a:spcBef>
              <a:spcAft>
                <a:spcPts val="0"/>
              </a:spcAft>
              <a:buSzPts val="4200"/>
              <a:buNone/>
              <a:defRPr sz="5600"/>
            </a:lvl1pPr>
            <a:lvl2pPr lvl="1">
              <a:spcBef>
                <a:spcPts val="0"/>
              </a:spcBef>
              <a:spcAft>
                <a:spcPts val="0"/>
              </a:spcAft>
              <a:buSzPts val="4200"/>
              <a:buNone/>
              <a:defRPr sz="5600"/>
            </a:lvl2pPr>
            <a:lvl3pPr lvl="2">
              <a:spcBef>
                <a:spcPts val="0"/>
              </a:spcBef>
              <a:spcAft>
                <a:spcPts val="0"/>
              </a:spcAft>
              <a:buSzPts val="4200"/>
              <a:buNone/>
              <a:defRPr sz="5600"/>
            </a:lvl3pPr>
            <a:lvl4pPr lvl="3">
              <a:spcBef>
                <a:spcPts val="0"/>
              </a:spcBef>
              <a:spcAft>
                <a:spcPts val="0"/>
              </a:spcAft>
              <a:buSzPts val="4200"/>
              <a:buNone/>
              <a:defRPr sz="5600"/>
            </a:lvl4pPr>
            <a:lvl5pPr lvl="4">
              <a:spcBef>
                <a:spcPts val="0"/>
              </a:spcBef>
              <a:spcAft>
                <a:spcPts val="0"/>
              </a:spcAft>
              <a:buSzPts val="4200"/>
              <a:buNone/>
              <a:defRPr sz="5600"/>
            </a:lvl5pPr>
            <a:lvl6pPr lvl="5">
              <a:spcBef>
                <a:spcPts val="0"/>
              </a:spcBef>
              <a:spcAft>
                <a:spcPts val="0"/>
              </a:spcAft>
              <a:buSzPts val="4200"/>
              <a:buNone/>
              <a:defRPr sz="5600"/>
            </a:lvl6pPr>
            <a:lvl7pPr lvl="6">
              <a:spcBef>
                <a:spcPts val="0"/>
              </a:spcBef>
              <a:spcAft>
                <a:spcPts val="0"/>
              </a:spcAft>
              <a:buSzPts val="4200"/>
              <a:buNone/>
              <a:defRPr sz="5600"/>
            </a:lvl7pPr>
            <a:lvl8pPr lvl="7">
              <a:spcBef>
                <a:spcPts val="0"/>
              </a:spcBef>
              <a:spcAft>
                <a:spcPts val="0"/>
              </a:spcAft>
              <a:buSzPts val="4200"/>
              <a:buNone/>
              <a:defRPr sz="5600"/>
            </a:lvl8pPr>
            <a:lvl9pPr lvl="8">
              <a:spcBef>
                <a:spcPts val="0"/>
              </a:spcBef>
              <a:spcAft>
                <a:spcPts val="0"/>
              </a:spcAft>
              <a:buSzPts val="4200"/>
              <a:buNone/>
              <a:defRPr sz="5600"/>
            </a:lvl9pPr>
          </a:lstStyle>
          <a:p>
            <a:endParaRPr/>
          </a:p>
        </p:txBody>
      </p:sp>
      <p:sp>
        <p:nvSpPr>
          <p:cNvPr id="17" name="Google Shape;17;p3"/>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3068081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19" name="Google Shape;19;p4"/>
          <p:cNvSpPr/>
          <p:nvPr/>
        </p:nvSpPr>
        <p:spPr>
          <a:xfrm rot="10800000" flipH="1">
            <a:off x="0" y="2248000"/>
            <a:ext cx="12192000" cy="46100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4"/>
          <p:cNvSpPr/>
          <p:nvPr/>
        </p:nvSpPr>
        <p:spPr>
          <a:xfrm>
            <a:off x="0" y="2248000"/>
            <a:ext cx="121920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4"/>
          <p:cNvSpPr txBox="1">
            <a:spLocks noGrp="1"/>
          </p:cNvSpPr>
          <p:nvPr>
            <p:ph type="title"/>
          </p:nvPr>
        </p:nvSpPr>
        <p:spPr>
          <a:xfrm>
            <a:off x="629200" y="984967"/>
            <a:ext cx="10962800" cy="1023600"/>
          </a:xfrm>
          <a:prstGeom prst="rect">
            <a:avLst/>
          </a:prstGeom>
        </p:spPr>
        <p:txBody>
          <a:bodyPr spcFirstLastPara="1" wrap="square" lIns="91425" tIns="91425" rIns="91425" bIns="91425" anchor="b"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2" name="Google Shape;22;p4"/>
          <p:cNvSpPr txBox="1">
            <a:spLocks noGrp="1"/>
          </p:cNvSpPr>
          <p:nvPr>
            <p:ph type="body" idx="1"/>
          </p:nvPr>
        </p:nvSpPr>
        <p:spPr>
          <a:xfrm>
            <a:off x="629200" y="2558767"/>
            <a:ext cx="10962800" cy="36136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23" name="Google Shape;23;p4"/>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9750750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4"/>
        <p:cNvGrpSpPr/>
        <p:nvPr/>
      </p:nvGrpSpPr>
      <p:grpSpPr>
        <a:xfrm>
          <a:off x="0" y="0"/>
          <a:ext cx="0" cy="0"/>
          <a:chOff x="0" y="0"/>
          <a:chExt cx="0" cy="0"/>
        </a:xfrm>
      </p:grpSpPr>
      <p:sp>
        <p:nvSpPr>
          <p:cNvPr id="25" name="Google Shape;25;p5"/>
          <p:cNvSpPr/>
          <p:nvPr/>
        </p:nvSpPr>
        <p:spPr>
          <a:xfrm rot="10800000" flipH="1">
            <a:off x="0" y="2248000"/>
            <a:ext cx="12192000" cy="46100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5"/>
          <p:cNvSpPr/>
          <p:nvPr/>
        </p:nvSpPr>
        <p:spPr>
          <a:xfrm>
            <a:off x="0" y="2248000"/>
            <a:ext cx="121920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5"/>
          <p:cNvSpPr txBox="1">
            <a:spLocks noGrp="1"/>
          </p:cNvSpPr>
          <p:nvPr>
            <p:ph type="title"/>
          </p:nvPr>
        </p:nvSpPr>
        <p:spPr>
          <a:xfrm>
            <a:off x="629200" y="984967"/>
            <a:ext cx="10962800" cy="1023600"/>
          </a:xfrm>
          <a:prstGeom prst="rect">
            <a:avLst/>
          </a:prstGeom>
        </p:spPr>
        <p:txBody>
          <a:bodyPr spcFirstLastPara="1" wrap="square" lIns="91425" tIns="91425" rIns="91425" bIns="91425" anchor="b"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8" name="Google Shape;28;p5"/>
          <p:cNvSpPr txBox="1">
            <a:spLocks noGrp="1"/>
          </p:cNvSpPr>
          <p:nvPr>
            <p:ph type="body" idx="1"/>
          </p:nvPr>
        </p:nvSpPr>
        <p:spPr>
          <a:xfrm>
            <a:off x="629200" y="2558767"/>
            <a:ext cx="5333200" cy="36136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9" name="Google Shape;29;p5"/>
          <p:cNvSpPr txBox="1">
            <a:spLocks noGrp="1"/>
          </p:cNvSpPr>
          <p:nvPr>
            <p:ph type="body" idx="2"/>
          </p:nvPr>
        </p:nvSpPr>
        <p:spPr>
          <a:xfrm>
            <a:off x="6259000" y="2558767"/>
            <a:ext cx="5333200" cy="36136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0" name="Google Shape;30;p5"/>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1768785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1"/>
        <p:cNvGrpSpPr/>
        <p:nvPr/>
      </p:nvGrpSpPr>
      <p:grpSpPr>
        <a:xfrm>
          <a:off x="0" y="0"/>
          <a:ext cx="0" cy="0"/>
          <a:chOff x="0" y="0"/>
          <a:chExt cx="0" cy="0"/>
        </a:xfrm>
      </p:grpSpPr>
      <p:sp>
        <p:nvSpPr>
          <p:cNvPr id="32" name="Google Shape;32;p6"/>
          <p:cNvSpPr/>
          <p:nvPr/>
        </p:nvSpPr>
        <p:spPr>
          <a:xfrm rot="10800000" flipH="1">
            <a:off x="0" y="875200"/>
            <a:ext cx="12192000" cy="59828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 name="Google Shape;33;p6"/>
          <p:cNvSpPr/>
          <p:nvPr/>
        </p:nvSpPr>
        <p:spPr>
          <a:xfrm>
            <a:off x="0" y="875133"/>
            <a:ext cx="121920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6"/>
          <p:cNvSpPr txBox="1">
            <a:spLocks noGrp="1"/>
          </p:cNvSpPr>
          <p:nvPr>
            <p:ph type="title"/>
          </p:nvPr>
        </p:nvSpPr>
        <p:spPr>
          <a:xfrm>
            <a:off x="131000" y="21800"/>
            <a:ext cx="11768800" cy="803600"/>
          </a:xfrm>
          <a:prstGeom prst="rect">
            <a:avLst/>
          </a:prstGeom>
        </p:spPr>
        <p:txBody>
          <a:bodyPr spcFirstLastPara="1" wrap="square" lIns="91425" tIns="91425" rIns="91425" bIns="91425" anchor="ctr" anchorCtr="0">
            <a:normAutofit/>
          </a:bodyPr>
          <a:lstStyle>
            <a:lvl1pPr lvl="0">
              <a:spcBef>
                <a:spcPts val="0"/>
              </a:spcBef>
              <a:spcAft>
                <a:spcPts val="0"/>
              </a:spcAft>
              <a:buSzPts val="1800"/>
              <a:buNone/>
              <a:defRPr sz="2400"/>
            </a:lvl1pPr>
            <a:lvl2pPr lvl="1">
              <a:spcBef>
                <a:spcPts val="0"/>
              </a:spcBef>
              <a:spcAft>
                <a:spcPts val="0"/>
              </a:spcAft>
              <a:buSzPts val="1800"/>
              <a:buNone/>
              <a:defRPr sz="2400"/>
            </a:lvl2pPr>
            <a:lvl3pPr lvl="2">
              <a:spcBef>
                <a:spcPts val="0"/>
              </a:spcBef>
              <a:spcAft>
                <a:spcPts val="0"/>
              </a:spcAft>
              <a:buSzPts val="1800"/>
              <a:buNone/>
              <a:defRPr sz="2400"/>
            </a:lvl3pPr>
            <a:lvl4pPr lvl="3">
              <a:spcBef>
                <a:spcPts val="0"/>
              </a:spcBef>
              <a:spcAft>
                <a:spcPts val="0"/>
              </a:spcAft>
              <a:buSzPts val="1800"/>
              <a:buNone/>
              <a:defRPr sz="2400"/>
            </a:lvl4pPr>
            <a:lvl5pPr lvl="4">
              <a:spcBef>
                <a:spcPts val="0"/>
              </a:spcBef>
              <a:spcAft>
                <a:spcPts val="0"/>
              </a:spcAft>
              <a:buSzPts val="1800"/>
              <a:buNone/>
              <a:defRPr sz="2400"/>
            </a:lvl5pPr>
            <a:lvl6pPr lvl="5">
              <a:spcBef>
                <a:spcPts val="0"/>
              </a:spcBef>
              <a:spcAft>
                <a:spcPts val="0"/>
              </a:spcAft>
              <a:buSzPts val="1800"/>
              <a:buNone/>
              <a:defRPr sz="2400"/>
            </a:lvl6pPr>
            <a:lvl7pPr lvl="6">
              <a:spcBef>
                <a:spcPts val="0"/>
              </a:spcBef>
              <a:spcAft>
                <a:spcPts val="0"/>
              </a:spcAft>
              <a:buSzPts val="1800"/>
              <a:buNone/>
              <a:defRPr sz="2400"/>
            </a:lvl7pPr>
            <a:lvl8pPr lvl="7">
              <a:spcBef>
                <a:spcPts val="0"/>
              </a:spcBef>
              <a:spcAft>
                <a:spcPts val="0"/>
              </a:spcAft>
              <a:buSzPts val="1800"/>
              <a:buNone/>
              <a:defRPr sz="2400"/>
            </a:lvl8pPr>
            <a:lvl9pPr lvl="8">
              <a:spcBef>
                <a:spcPts val="0"/>
              </a:spcBef>
              <a:spcAft>
                <a:spcPts val="0"/>
              </a:spcAft>
              <a:buSzPts val="1800"/>
              <a:buNone/>
              <a:defRPr sz="2400"/>
            </a:lvl9pPr>
          </a:lstStyle>
          <a:p>
            <a:endParaRPr/>
          </a:p>
        </p:txBody>
      </p:sp>
      <p:sp>
        <p:nvSpPr>
          <p:cNvPr id="35" name="Google Shape;35;p6"/>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365244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6"/>
        <p:cNvGrpSpPr/>
        <p:nvPr/>
      </p:nvGrpSpPr>
      <p:grpSpPr>
        <a:xfrm>
          <a:off x="0" y="0"/>
          <a:ext cx="0" cy="0"/>
          <a:chOff x="0" y="0"/>
          <a:chExt cx="0" cy="0"/>
        </a:xfrm>
      </p:grpSpPr>
      <p:sp>
        <p:nvSpPr>
          <p:cNvPr id="37" name="Google Shape;37;p7"/>
          <p:cNvSpPr txBox="1"/>
          <p:nvPr/>
        </p:nvSpPr>
        <p:spPr>
          <a:xfrm rot="10800000" flipH="1">
            <a:off x="4368800" y="33"/>
            <a:ext cx="7823200" cy="68580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7"/>
          <p:cNvSpPr/>
          <p:nvPr/>
        </p:nvSpPr>
        <p:spPr>
          <a:xfrm rot="-5400000">
            <a:off x="1012200" y="3356600"/>
            <a:ext cx="68580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 name="Google Shape;39;p7"/>
          <p:cNvSpPr txBox="1">
            <a:spLocks noGrp="1"/>
          </p:cNvSpPr>
          <p:nvPr>
            <p:ph type="title"/>
          </p:nvPr>
        </p:nvSpPr>
        <p:spPr>
          <a:xfrm>
            <a:off x="301437" y="477067"/>
            <a:ext cx="3744000" cy="12712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40" name="Google Shape;40;p7"/>
          <p:cNvSpPr txBox="1">
            <a:spLocks noGrp="1"/>
          </p:cNvSpPr>
          <p:nvPr>
            <p:ph type="body" idx="1"/>
          </p:nvPr>
        </p:nvSpPr>
        <p:spPr>
          <a:xfrm>
            <a:off x="301433" y="1954400"/>
            <a:ext cx="3744000" cy="4218000"/>
          </a:xfrm>
          <a:prstGeom prst="rect">
            <a:avLst/>
          </a:prstGeom>
        </p:spPr>
        <p:txBody>
          <a:bodyPr spcFirstLastPara="1" wrap="square" lIns="91425" tIns="91425" rIns="91425" bIns="91425" anchor="t" anchorCtr="0">
            <a:normAutofit/>
          </a:bodyPr>
          <a:lstStyle>
            <a:lvl1pPr marL="609585" lvl="0" indent="-406390">
              <a:spcBef>
                <a:spcPts val="0"/>
              </a:spcBef>
              <a:spcAft>
                <a:spcPts val="0"/>
              </a:spcAft>
              <a:buClr>
                <a:schemeClr val="lt1"/>
              </a:buClr>
              <a:buSzPts val="1200"/>
              <a:buChar char="●"/>
              <a:defRPr sz="1600">
                <a:solidFill>
                  <a:schemeClr val="lt1"/>
                </a:solidFill>
              </a:defRPr>
            </a:lvl1pPr>
            <a:lvl2pPr marL="1219170" lvl="1" indent="-406390">
              <a:spcBef>
                <a:spcPts val="0"/>
              </a:spcBef>
              <a:spcAft>
                <a:spcPts val="0"/>
              </a:spcAft>
              <a:buClr>
                <a:schemeClr val="lt1"/>
              </a:buClr>
              <a:buSzPts val="1200"/>
              <a:buChar char="○"/>
              <a:defRPr sz="1600">
                <a:solidFill>
                  <a:schemeClr val="lt1"/>
                </a:solidFill>
              </a:defRPr>
            </a:lvl2pPr>
            <a:lvl3pPr marL="1828754" lvl="2" indent="-406390">
              <a:spcBef>
                <a:spcPts val="0"/>
              </a:spcBef>
              <a:spcAft>
                <a:spcPts val="0"/>
              </a:spcAft>
              <a:buClr>
                <a:schemeClr val="lt1"/>
              </a:buClr>
              <a:buSzPts val="1200"/>
              <a:buChar char="■"/>
              <a:defRPr sz="1600">
                <a:solidFill>
                  <a:schemeClr val="lt1"/>
                </a:solidFill>
              </a:defRPr>
            </a:lvl3pPr>
            <a:lvl4pPr marL="2438339" lvl="3" indent="-406390">
              <a:spcBef>
                <a:spcPts val="0"/>
              </a:spcBef>
              <a:spcAft>
                <a:spcPts val="0"/>
              </a:spcAft>
              <a:buClr>
                <a:schemeClr val="lt1"/>
              </a:buClr>
              <a:buSzPts val="1200"/>
              <a:buChar char="●"/>
              <a:defRPr sz="1600">
                <a:solidFill>
                  <a:schemeClr val="lt1"/>
                </a:solidFill>
              </a:defRPr>
            </a:lvl4pPr>
            <a:lvl5pPr marL="3047924" lvl="4" indent="-406390">
              <a:spcBef>
                <a:spcPts val="0"/>
              </a:spcBef>
              <a:spcAft>
                <a:spcPts val="0"/>
              </a:spcAft>
              <a:buClr>
                <a:schemeClr val="lt1"/>
              </a:buClr>
              <a:buSzPts val="1200"/>
              <a:buChar char="○"/>
              <a:defRPr sz="1600">
                <a:solidFill>
                  <a:schemeClr val="lt1"/>
                </a:solidFill>
              </a:defRPr>
            </a:lvl5pPr>
            <a:lvl6pPr marL="3657509" lvl="5" indent="-406390">
              <a:spcBef>
                <a:spcPts val="0"/>
              </a:spcBef>
              <a:spcAft>
                <a:spcPts val="0"/>
              </a:spcAft>
              <a:buClr>
                <a:schemeClr val="lt1"/>
              </a:buClr>
              <a:buSzPts val="1200"/>
              <a:buChar char="■"/>
              <a:defRPr sz="1600">
                <a:solidFill>
                  <a:schemeClr val="lt1"/>
                </a:solidFill>
              </a:defRPr>
            </a:lvl6pPr>
            <a:lvl7pPr marL="4267093" lvl="6" indent="-406390">
              <a:spcBef>
                <a:spcPts val="0"/>
              </a:spcBef>
              <a:spcAft>
                <a:spcPts val="0"/>
              </a:spcAft>
              <a:buClr>
                <a:schemeClr val="lt1"/>
              </a:buClr>
              <a:buSzPts val="1200"/>
              <a:buChar char="●"/>
              <a:defRPr sz="1600">
                <a:solidFill>
                  <a:schemeClr val="lt1"/>
                </a:solidFill>
              </a:defRPr>
            </a:lvl7pPr>
            <a:lvl8pPr marL="4876678" lvl="7" indent="-406390">
              <a:spcBef>
                <a:spcPts val="0"/>
              </a:spcBef>
              <a:spcAft>
                <a:spcPts val="0"/>
              </a:spcAft>
              <a:buClr>
                <a:schemeClr val="lt1"/>
              </a:buClr>
              <a:buSzPts val="1200"/>
              <a:buChar char="○"/>
              <a:defRPr sz="1600">
                <a:solidFill>
                  <a:schemeClr val="lt1"/>
                </a:solidFill>
              </a:defRPr>
            </a:lvl8pPr>
            <a:lvl9pPr marL="5486263" lvl="8" indent="-406390">
              <a:spcBef>
                <a:spcPts val="0"/>
              </a:spcBef>
              <a:spcAft>
                <a:spcPts val="0"/>
              </a:spcAft>
              <a:buClr>
                <a:schemeClr val="lt1"/>
              </a:buClr>
              <a:buSzPts val="1200"/>
              <a:buChar char="■"/>
              <a:defRPr sz="1600">
                <a:solidFill>
                  <a:schemeClr val="lt1"/>
                </a:solidFill>
              </a:defRPr>
            </a:lvl9pPr>
          </a:lstStyle>
          <a:p>
            <a:endParaRPr/>
          </a:p>
        </p:txBody>
      </p:sp>
      <p:sp>
        <p:nvSpPr>
          <p:cNvPr id="41" name="Google Shape;41;p7"/>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6549229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653667" y="651000"/>
            <a:ext cx="8302800" cy="5454400"/>
          </a:xfrm>
          <a:prstGeom prst="rect">
            <a:avLst/>
          </a:prstGeom>
        </p:spPr>
        <p:txBody>
          <a:bodyPr spcFirstLastPara="1" wrap="square" lIns="91425" tIns="91425" rIns="91425" bIns="91425" anchor="ctr" anchorCtr="0">
            <a:normAutofit/>
          </a:bodyPr>
          <a:lstStyle>
            <a:lvl1pPr lvl="0">
              <a:spcBef>
                <a:spcPts val="0"/>
              </a:spcBef>
              <a:spcAft>
                <a:spcPts val="0"/>
              </a:spcAft>
              <a:buSzPts val="6000"/>
              <a:buNone/>
              <a:defRPr sz="8000"/>
            </a:lvl1pPr>
            <a:lvl2pPr lvl="1">
              <a:spcBef>
                <a:spcPts val="0"/>
              </a:spcBef>
              <a:spcAft>
                <a:spcPts val="0"/>
              </a:spcAft>
              <a:buSzPts val="6000"/>
              <a:buNone/>
              <a:defRPr sz="8000"/>
            </a:lvl2pPr>
            <a:lvl3pPr lvl="2">
              <a:spcBef>
                <a:spcPts val="0"/>
              </a:spcBef>
              <a:spcAft>
                <a:spcPts val="0"/>
              </a:spcAft>
              <a:buSzPts val="6000"/>
              <a:buNone/>
              <a:defRPr sz="8000"/>
            </a:lvl3pPr>
            <a:lvl4pPr lvl="3">
              <a:spcBef>
                <a:spcPts val="0"/>
              </a:spcBef>
              <a:spcAft>
                <a:spcPts val="0"/>
              </a:spcAft>
              <a:buSzPts val="6000"/>
              <a:buNone/>
              <a:defRPr sz="8000"/>
            </a:lvl4pPr>
            <a:lvl5pPr lvl="4">
              <a:spcBef>
                <a:spcPts val="0"/>
              </a:spcBef>
              <a:spcAft>
                <a:spcPts val="0"/>
              </a:spcAft>
              <a:buSzPts val="6000"/>
              <a:buNone/>
              <a:defRPr sz="8000"/>
            </a:lvl5pPr>
            <a:lvl6pPr lvl="5">
              <a:spcBef>
                <a:spcPts val="0"/>
              </a:spcBef>
              <a:spcAft>
                <a:spcPts val="0"/>
              </a:spcAft>
              <a:buSzPts val="6000"/>
              <a:buNone/>
              <a:defRPr sz="8000"/>
            </a:lvl6pPr>
            <a:lvl7pPr lvl="6">
              <a:spcBef>
                <a:spcPts val="0"/>
              </a:spcBef>
              <a:spcAft>
                <a:spcPts val="0"/>
              </a:spcAft>
              <a:buSzPts val="6000"/>
              <a:buNone/>
              <a:defRPr sz="8000"/>
            </a:lvl7pPr>
            <a:lvl8pPr lvl="7">
              <a:spcBef>
                <a:spcPts val="0"/>
              </a:spcBef>
              <a:spcAft>
                <a:spcPts val="0"/>
              </a:spcAft>
              <a:buSzPts val="6000"/>
              <a:buNone/>
              <a:defRPr sz="8000"/>
            </a:lvl8pPr>
            <a:lvl9pPr lvl="8">
              <a:spcBef>
                <a:spcPts val="0"/>
              </a:spcBef>
              <a:spcAft>
                <a:spcPts val="0"/>
              </a:spcAft>
              <a:buSzPts val="6000"/>
              <a:buNone/>
              <a:defRPr sz="8000"/>
            </a:lvl9pPr>
          </a:lstStyle>
          <a:p>
            <a:endParaRPr/>
          </a:p>
        </p:txBody>
      </p:sp>
      <p:sp>
        <p:nvSpPr>
          <p:cNvPr id="44" name="Google Shape;44;p8"/>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748448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7B8A9-443C-7C25-F8E7-1D663AC303BB}"/>
              </a:ext>
            </a:extLst>
          </p:cNvPr>
          <p:cNvSpPr txBox="1">
            <a:spLocks noGrp="1"/>
          </p:cNvSpPr>
          <p:nvPr>
            <p:ph type="title"/>
          </p:nvPr>
        </p:nvSpPr>
        <p:spPr>
          <a:xfrm>
            <a:off x="963082" y="4406905"/>
            <a:ext cx="10363196" cy="1362071"/>
          </a:xfrm>
        </p:spPr>
        <p:txBody>
          <a:bodyPr anchor="t" anchorCtr="0"/>
          <a:lstStyle>
            <a:lvl1pPr algn="l">
              <a:defRPr sz="4100" b="1" cap="all"/>
            </a:lvl1pPr>
          </a:lstStyle>
          <a:p>
            <a:pPr lvl="0"/>
            <a:r>
              <a:rPr lang="en-US"/>
              <a:t>Click to edit Master title style</a:t>
            </a:r>
          </a:p>
        </p:txBody>
      </p:sp>
      <p:sp>
        <p:nvSpPr>
          <p:cNvPr id="3" name="Text Placeholder 2">
            <a:extLst>
              <a:ext uri="{FF2B5EF4-FFF2-40B4-BE49-F238E27FC236}">
                <a16:creationId xmlns:a16="http://schemas.microsoft.com/office/drawing/2014/main" id="{1B26E2C7-7BB7-0C39-8676-33F2AAC83A22}"/>
              </a:ext>
            </a:extLst>
          </p:cNvPr>
          <p:cNvSpPr txBox="1">
            <a:spLocks noGrp="1"/>
          </p:cNvSpPr>
          <p:nvPr>
            <p:ph type="body" idx="1"/>
          </p:nvPr>
        </p:nvSpPr>
        <p:spPr>
          <a:xfrm>
            <a:off x="963082" y="2906731"/>
            <a:ext cx="10363196" cy="1500192"/>
          </a:xfrm>
        </p:spPr>
        <p:txBody>
          <a:bodyPr anchor="b"/>
          <a:lstStyle>
            <a:lvl1pPr marL="0" indent="0">
              <a:spcBef>
                <a:spcPts val="500"/>
              </a:spcBef>
              <a:buNone/>
              <a:defRPr sz="1900">
                <a:solidFill>
                  <a:srgbClr val="898989"/>
                </a:solidFill>
              </a:defRPr>
            </a:lvl1pPr>
          </a:lstStyle>
          <a:p>
            <a:pPr lvl="0"/>
            <a:r>
              <a:rPr lang="en-US"/>
              <a:t>Click to edit Master text styles</a:t>
            </a:r>
          </a:p>
        </p:txBody>
      </p:sp>
      <p:sp>
        <p:nvSpPr>
          <p:cNvPr id="4" name="Date Placeholder 3">
            <a:extLst>
              <a:ext uri="{FF2B5EF4-FFF2-40B4-BE49-F238E27FC236}">
                <a16:creationId xmlns:a16="http://schemas.microsoft.com/office/drawing/2014/main" id="{9A08BEA7-6741-105F-E8DF-A464F134874D}"/>
              </a:ext>
            </a:extLst>
          </p:cNvPr>
          <p:cNvSpPr txBox="1">
            <a:spLocks noGrp="1"/>
          </p:cNvSpPr>
          <p:nvPr>
            <p:ph type="dt" sz="half" idx="7"/>
          </p:nvPr>
        </p:nvSpPr>
        <p:spPr/>
        <p:txBody>
          <a:bodyPr/>
          <a:lstStyle>
            <a:lvl1pPr>
              <a:defRPr/>
            </a:lvl1pPr>
          </a:lstStyle>
          <a:p>
            <a:pPr lvl="0"/>
            <a:fld id="{2FA88860-49EA-4391-87BE-B35C3B6FCC72}" type="datetime1">
              <a:rPr lang="en-US"/>
              <a:pPr lvl="0"/>
              <a:t>12/20/2023</a:t>
            </a:fld>
            <a:endParaRPr lang="en-US"/>
          </a:p>
        </p:txBody>
      </p:sp>
      <p:sp>
        <p:nvSpPr>
          <p:cNvPr id="5" name="Footer Placeholder 4">
            <a:extLst>
              <a:ext uri="{FF2B5EF4-FFF2-40B4-BE49-F238E27FC236}">
                <a16:creationId xmlns:a16="http://schemas.microsoft.com/office/drawing/2014/main" id="{EDB75DA7-7E5D-2A73-7C64-9C7911901608}"/>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97E5C4CB-6DEC-2FCD-0C41-29E53E8387B1}"/>
              </a:ext>
            </a:extLst>
          </p:cNvPr>
          <p:cNvSpPr txBox="1">
            <a:spLocks noGrp="1"/>
          </p:cNvSpPr>
          <p:nvPr>
            <p:ph type="sldNum" sz="quarter" idx="8"/>
          </p:nvPr>
        </p:nvSpPr>
        <p:spPr/>
        <p:txBody>
          <a:bodyPr/>
          <a:lstStyle>
            <a:lvl1pPr>
              <a:defRPr/>
            </a:lvl1pPr>
          </a:lstStyle>
          <a:p>
            <a:pPr lvl="0"/>
            <a:fld id="{768A6A79-B22C-4C22-9B4E-B4A08CA33EF5}" type="slidenum">
              <a:t>‹#›</a:t>
            </a:fld>
            <a:endParaRPr lang="en-US"/>
          </a:p>
        </p:txBody>
      </p:sp>
    </p:spTree>
    <p:extLst>
      <p:ext uri="{BB962C8B-B14F-4D97-AF65-F5344CB8AC3E}">
        <p14:creationId xmlns:p14="http://schemas.microsoft.com/office/powerpoint/2010/main" val="31737316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5"/>
        <p:cNvGrpSpPr/>
        <p:nvPr/>
      </p:nvGrpSpPr>
      <p:grpSpPr>
        <a:xfrm>
          <a:off x="0" y="0"/>
          <a:ext cx="0" cy="0"/>
          <a:chOff x="0" y="0"/>
          <a:chExt cx="0" cy="0"/>
        </a:xfrm>
      </p:grpSpPr>
      <p:sp>
        <p:nvSpPr>
          <p:cNvPr id="46" name="Google Shape;46;p9"/>
          <p:cNvSpPr/>
          <p:nvPr/>
        </p:nvSpPr>
        <p:spPr>
          <a:xfrm flipH="1">
            <a:off x="0" y="0"/>
            <a:ext cx="6096000" cy="68580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 name="Google Shape;47;p9"/>
          <p:cNvSpPr/>
          <p:nvPr/>
        </p:nvSpPr>
        <p:spPr>
          <a:xfrm rot="5400000">
            <a:off x="2595233" y="3357000"/>
            <a:ext cx="68572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 name="Google Shape;48;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dk2"/>
              </a:buClr>
              <a:buSzPts val="4200"/>
              <a:buNone/>
              <a:defRPr sz="5600">
                <a:solidFill>
                  <a:schemeClr val="dk2"/>
                </a:solidFill>
              </a:defRPr>
            </a:lvl1pPr>
            <a:lvl2pPr lvl="1" algn="ctr">
              <a:spcBef>
                <a:spcPts val="0"/>
              </a:spcBef>
              <a:spcAft>
                <a:spcPts val="0"/>
              </a:spcAft>
              <a:buClr>
                <a:schemeClr val="dk2"/>
              </a:buClr>
              <a:buSzPts val="4200"/>
              <a:buNone/>
              <a:defRPr sz="5600">
                <a:solidFill>
                  <a:schemeClr val="dk2"/>
                </a:solidFill>
              </a:defRPr>
            </a:lvl2pPr>
            <a:lvl3pPr lvl="2" algn="ctr">
              <a:spcBef>
                <a:spcPts val="0"/>
              </a:spcBef>
              <a:spcAft>
                <a:spcPts val="0"/>
              </a:spcAft>
              <a:buClr>
                <a:schemeClr val="dk2"/>
              </a:buClr>
              <a:buSzPts val="4200"/>
              <a:buNone/>
              <a:defRPr sz="5600">
                <a:solidFill>
                  <a:schemeClr val="dk2"/>
                </a:solidFill>
              </a:defRPr>
            </a:lvl3pPr>
            <a:lvl4pPr lvl="3" algn="ctr">
              <a:spcBef>
                <a:spcPts val="0"/>
              </a:spcBef>
              <a:spcAft>
                <a:spcPts val="0"/>
              </a:spcAft>
              <a:buClr>
                <a:schemeClr val="dk2"/>
              </a:buClr>
              <a:buSzPts val="4200"/>
              <a:buNone/>
              <a:defRPr sz="5600">
                <a:solidFill>
                  <a:schemeClr val="dk2"/>
                </a:solidFill>
              </a:defRPr>
            </a:lvl4pPr>
            <a:lvl5pPr lvl="4" algn="ctr">
              <a:spcBef>
                <a:spcPts val="0"/>
              </a:spcBef>
              <a:spcAft>
                <a:spcPts val="0"/>
              </a:spcAft>
              <a:buClr>
                <a:schemeClr val="dk2"/>
              </a:buClr>
              <a:buSzPts val="4200"/>
              <a:buNone/>
              <a:defRPr sz="5600">
                <a:solidFill>
                  <a:schemeClr val="dk2"/>
                </a:solidFill>
              </a:defRPr>
            </a:lvl5pPr>
            <a:lvl6pPr lvl="5" algn="ctr">
              <a:spcBef>
                <a:spcPts val="0"/>
              </a:spcBef>
              <a:spcAft>
                <a:spcPts val="0"/>
              </a:spcAft>
              <a:buClr>
                <a:schemeClr val="dk2"/>
              </a:buClr>
              <a:buSzPts val="4200"/>
              <a:buNone/>
              <a:defRPr sz="5600">
                <a:solidFill>
                  <a:schemeClr val="dk2"/>
                </a:solidFill>
              </a:defRPr>
            </a:lvl6pPr>
            <a:lvl7pPr lvl="6" algn="ctr">
              <a:spcBef>
                <a:spcPts val="0"/>
              </a:spcBef>
              <a:spcAft>
                <a:spcPts val="0"/>
              </a:spcAft>
              <a:buClr>
                <a:schemeClr val="dk2"/>
              </a:buClr>
              <a:buSzPts val="4200"/>
              <a:buNone/>
              <a:defRPr sz="5600">
                <a:solidFill>
                  <a:schemeClr val="dk2"/>
                </a:solidFill>
              </a:defRPr>
            </a:lvl7pPr>
            <a:lvl8pPr lvl="7" algn="ctr">
              <a:spcBef>
                <a:spcPts val="0"/>
              </a:spcBef>
              <a:spcAft>
                <a:spcPts val="0"/>
              </a:spcAft>
              <a:buClr>
                <a:schemeClr val="dk2"/>
              </a:buClr>
              <a:buSzPts val="4200"/>
              <a:buNone/>
              <a:defRPr sz="5600">
                <a:solidFill>
                  <a:schemeClr val="dk2"/>
                </a:solidFill>
              </a:defRPr>
            </a:lvl8pPr>
            <a:lvl9pPr lvl="8" algn="ctr">
              <a:spcBef>
                <a:spcPts val="0"/>
              </a:spcBef>
              <a:spcAft>
                <a:spcPts val="0"/>
              </a:spcAft>
              <a:buClr>
                <a:schemeClr val="dk2"/>
              </a:buClr>
              <a:buSzPts val="4200"/>
              <a:buNone/>
              <a:defRPr sz="5600">
                <a:solidFill>
                  <a:schemeClr val="dk2"/>
                </a:solidFill>
              </a:defRPr>
            </a:lvl9pPr>
          </a:lstStyle>
          <a:p>
            <a:endParaRPr/>
          </a:p>
        </p:txBody>
      </p:sp>
      <p:sp>
        <p:nvSpPr>
          <p:cNvPr id="49" name="Google Shape;49;p9"/>
          <p:cNvSpPr txBox="1">
            <a:spLocks noGrp="1"/>
          </p:cNvSpPr>
          <p:nvPr>
            <p:ph type="subTitle" idx="1"/>
          </p:nvPr>
        </p:nvSpPr>
        <p:spPr>
          <a:xfrm>
            <a:off x="354000" y="3705956"/>
            <a:ext cx="5393600" cy="164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50" name="Google Shape;50;p9"/>
          <p:cNvSpPr txBox="1">
            <a:spLocks noGrp="1"/>
          </p:cNvSpPr>
          <p:nvPr>
            <p:ph type="body" idx="2"/>
          </p:nvPr>
        </p:nvSpPr>
        <p:spPr>
          <a:xfrm>
            <a:off x="6586000" y="965600"/>
            <a:ext cx="5116000" cy="4926800"/>
          </a:xfrm>
          <a:prstGeom prst="rect">
            <a:avLst/>
          </a:prstGeom>
        </p:spPr>
        <p:txBody>
          <a:bodyPr spcFirstLastPara="1" wrap="square" lIns="91425" tIns="91425" rIns="91425" bIns="91425" anchor="ctr" anchorCtr="0">
            <a:normAutofit/>
          </a:bodyPr>
          <a:lstStyle>
            <a:lvl1pPr marL="609585" lvl="0" indent="-457189">
              <a:spcBef>
                <a:spcPts val="0"/>
              </a:spcBef>
              <a:spcAft>
                <a:spcPts val="0"/>
              </a:spcAft>
              <a:buClr>
                <a:schemeClr val="lt1"/>
              </a:buClr>
              <a:buSzPts val="1800"/>
              <a:buChar char="●"/>
              <a:defRPr>
                <a:solidFill>
                  <a:schemeClr val="lt1"/>
                </a:solidFill>
              </a:defRPr>
            </a:lvl1pPr>
            <a:lvl2pPr marL="1219170" lvl="1" indent="-423323">
              <a:spcBef>
                <a:spcPts val="0"/>
              </a:spcBef>
              <a:spcAft>
                <a:spcPts val="0"/>
              </a:spcAft>
              <a:buClr>
                <a:schemeClr val="lt1"/>
              </a:buClr>
              <a:buSzPts val="1400"/>
              <a:buChar char="○"/>
              <a:defRPr>
                <a:solidFill>
                  <a:schemeClr val="lt1"/>
                </a:solidFill>
              </a:defRPr>
            </a:lvl2pPr>
            <a:lvl3pPr marL="1828754" lvl="2" indent="-423323">
              <a:spcBef>
                <a:spcPts val="0"/>
              </a:spcBef>
              <a:spcAft>
                <a:spcPts val="0"/>
              </a:spcAft>
              <a:buClr>
                <a:schemeClr val="lt1"/>
              </a:buClr>
              <a:buSzPts val="1400"/>
              <a:buChar char="■"/>
              <a:defRPr>
                <a:solidFill>
                  <a:schemeClr val="lt1"/>
                </a:solidFill>
              </a:defRPr>
            </a:lvl3pPr>
            <a:lvl4pPr marL="2438339" lvl="3" indent="-423323">
              <a:spcBef>
                <a:spcPts val="0"/>
              </a:spcBef>
              <a:spcAft>
                <a:spcPts val="0"/>
              </a:spcAft>
              <a:buClr>
                <a:schemeClr val="lt1"/>
              </a:buClr>
              <a:buSzPts val="1400"/>
              <a:buChar char="●"/>
              <a:defRPr>
                <a:solidFill>
                  <a:schemeClr val="lt1"/>
                </a:solidFill>
              </a:defRPr>
            </a:lvl4pPr>
            <a:lvl5pPr marL="3047924" lvl="4" indent="-423323">
              <a:spcBef>
                <a:spcPts val="0"/>
              </a:spcBef>
              <a:spcAft>
                <a:spcPts val="0"/>
              </a:spcAft>
              <a:buClr>
                <a:schemeClr val="lt1"/>
              </a:buClr>
              <a:buSzPts val="1400"/>
              <a:buChar char="○"/>
              <a:defRPr>
                <a:solidFill>
                  <a:schemeClr val="lt1"/>
                </a:solidFill>
              </a:defRPr>
            </a:lvl5pPr>
            <a:lvl6pPr marL="3657509" lvl="5" indent="-423323">
              <a:spcBef>
                <a:spcPts val="0"/>
              </a:spcBef>
              <a:spcAft>
                <a:spcPts val="0"/>
              </a:spcAft>
              <a:buClr>
                <a:schemeClr val="lt1"/>
              </a:buClr>
              <a:buSzPts val="1400"/>
              <a:buChar char="■"/>
              <a:defRPr>
                <a:solidFill>
                  <a:schemeClr val="lt1"/>
                </a:solidFill>
              </a:defRPr>
            </a:lvl6pPr>
            <a:lvl7pPr marL="4267093" lvl="6" indent="-423323">
              <a:spcBef>
                <a:spcPts val="0"/>
              </a:spcBef>
              <a:spcAft>
                <a:spcPts val="0"/>
              </a:spcAft>
              <a:buClr>
                <a:schemeClr val="lt1"/>
              </a:buClr>
              <a:buSzPts val="1400"/>
              <a:buChar char="●"/>
              <a:defRPr>
                <a:solidFill>
                  <a:schemeClr val="lt1"/>
                </a:solidFill>
              </a:defRPr>
            </a:lvl7pPr>
            <a:lvl8pPr marL="4876678" lvl="7" indent="-423323">
              <a:spcBef>
                <a:spcPts val="0"/>
              </a:spcBef>
              <a:spcAft>
                <a:spcPts val="0"/>
              </a:spcAft>
              <a:buClr>
                <a:schemeClr val="lt1"/>
              </a:buClr>
              <a:buSzPts val="1400"/>
              <a:buChar char="○"/>
              <a:defRPr>
                <a:solidFill>
                  <a:schemeClr val="lt1"/>
                </a:solidFill>
              </a:defRPr>
            </a:lvl8pPr>
            <a:lvl9pPr marL="5486263" lvl="8" indent="-423323">
              <a:spcBef>
                <a:spcPts val="0"/>
              </a:spcBef>
              <a:spcAft>
                <a:spcPts val="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6712783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2"/>
        <p:cNvGrpSpPr/>
        <p:nvPr/>
      </p:nvGrpSpPr>
      <p:grpSpPr>
        <a:xfrm>
          <a:off x="0" y="0"/>
          <a:ext cx="0" cy="0"/>
          <a:chOff x="0" y="0"/>
          <a:chExt cx="0" cy="0"/>
        </a:xfrm>
      </p:grpSpPr>
      <p:sp>
        <p:nvSpPr>
          <p:cNvPr id="53" name="Google Shape;53;p10"/>
          <p:cNvSpPr txBox="1"/>
          <p:nvPr/>
        </p:nvSpPr>
        <p:spPr>
          <a:xfrm rot="10800000" flipH="1">
            <a:off x="0" y="0"/>
            <a:ext cx="12192000" cy="62612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 name="Google Shape;54;p10"/>
          <p:cNvSpPr/>
          <p:nvPr/>
        </p:nvSpPr>
        <p:spPr>
          <a:xfrm rot="10800000" flipH="1">
            <a:off x="0" y="6163633"/>
            <a:ext cx="12192000" cy="98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 name="Google Shape;55;p10"/>
          <p:cNvSpPr txBox="1">
            <a:spLocks noGrp="1"/>
          </p:cNvSpPr>
          <p:nvPr>
            <p:ph type="body" idx="1"/>
          </p:nvPr>
        </p:nvSpPr>
        <p:spPr>
          <a:xfrm>
            <a:off x="76200" y="6262433"/>
            <a:ext cx="11176000" cy="595600"/>
          </a:xfrm>
          <a:prstGeom prst="rect">
            <a:avLst/>
          </a:prstGeom>
        </p:spPr>
        <p:txBody>
          <a:bodyPr spcFirstLastPara="1" wrap="square" lIns="91425" tIns="91425" rIns="91425" bIns="91425" anchor="ctr" anchorCtr="0">
            <a:normAutofit/>
          </a:bodyPr>
          <a:lstStyle>
            <a:lvl1pPr marL="609585" lvl="0" indent="-304792">
              <a:lnSpc>
                <a:spcPct val="100000"/>
              </a:lnSpc>
              <a:spcBef>
                <a:spcPts val="0"/>
              </a:spcBef>
              <a:spcAft>
                <a:spcPts val="0"/>
              </a:spcAft>
              <a:buClr>
                <a:schemeClr val="lt1"/>
              </a:buClr>
              <a:buSzPts val="1200"/>
              <a:buNone/>
              <a:defRPr sz="1600">
                <a:solidFill>
                  <a:schemeClr val="lt1"/>
                </a:solidFill>
              </a:defRPr>
            </a:lvl1pPr>
          </a:lstStyle>
          <a:p>
            <a:endParaRPr/>
          </a:p>
        </p:txBody>
      </p:sp>
      <p:sp>
        <p:nvSpPr>
          <p:cNvPr id="56" name="Google Shape;56;p10"/>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3007925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accent4"/>
        </a:solidFill>
        <a:effectLst/>
      </p:bgPr>
    </p:bg>
    <p:spTree>
      <p:nvGrpSpPr>
        <p:cNvPr id="1" name="Shape 57"/>
        <p:cNvGrpSpPr/>
        <p:nvPr/>
      </p:nvGrpSpPr>
      <p:grpSpPr>
        <a:xfrm>
          <a:off x="0" y="0"/>
          <a:ext cx="0" cy="0"/>
          <a:chOff x="0" y="0"/>
          <a:chExt cx="0" cy="0"/>
        </a:xfrm>
      </p:grpSpPr>
      <p:sp>
        <p:nvSpPr>
          <p:cNvPr id="58" name="Google Shape;58;p11"/>
          <p:cNvSpPr txBox="1">
            <a:spLocks noGrp="1"/>
          </p:cNvSpPr>
          <p:nvPr>
            <p:ph type="title" hasCustomPrompt="1"/>
          </p:nvPr>
        </p:nvSpPr>
        <p:spPr>
          <a:xfrm>
            <a:off x="634000" y="1678033"/>
            <a:ext cx="10962800" cy="26180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dk2"/>
              </a:buClr>
              <a:buSzPts val="12000"/>
              <a:buNone/>
              <a:defRPr sz="16000">
                <a:solidFill>
                  <a:schemeClr val="dk2"/>
                </a:solidFill>
              </a:defRPr>
            </a:lvl1pPr>
            <a:lvl2pPr lvl="1" algn="ctr">
              <a:spcBef>
                <a:spcPts val="0"/>
              </a:spcBef>
              <a:spcAft>
                <a:spcPts val="0"/>
              </a:spcAft>
              <a:buClr>
                <a:schemeClr val="dk2"/>
              </a:buClr>
              <a:buSzPts val="12000"/>
              <a:buNone/>
              <a:defRPr sz="16000">
                <a:solidFill>
                  <a:schemeClr val="dk2"/>
                </a:solidFill>
              </a:defRPr>
            </a:lvl2pPr>
            <a:lvl3pPr lvl="2" algn="ctr">
              <a:spcBef>
                <a:spcPts val="0"/>
              </a:spcBef>
              <a:spcAft>
                <a:spcPts val="0"/>
              </a:spcAft>
              <a:buClr>
                <a:schemeClr val="dk2"/>
              </a:buClr>
              <a:buSzPts val="12000"/>
              <a:buNone/>
              <a:defRPr sz="16000">
                <a:solidFill>
                  <a:schemeClr val="dk2"/>
                </a:solidFill>
              </a:defRPr>
            </a:lvl3pPr>
            <a:lvl4pPr lvl="3" algn="ctr">
              <a:spcBef>
                <a:spcPts val="0"/>
              </a:spcBef>
              <a:spcAft>
                <a:spcPts val="0"/>
              </a:spcAft>
              <a:buClr>
                <a:schemeClr val="dk2"/>
              </a:buClr>
              <a:buSzPts val="12000"/>
              <a:buNone/>
              <a:defRPr sz="16000">
                <a:solidFill>
                  <a:schemeClr val="dk2"/>
                </a:solidFill>
              </a:defRPr>
            </a:lvl4pPr>
            <a:lvl5pPr lvl="4" algn="ctr">
              <a:spcBef>
                <a:spcPts val="0"/>
              </a:spcBef>
              <a:spcAft>
                <a:spcPts val="0"/>
              </a:spcAft>
              <a:buClr>
                <a:schemeClr val="dk2"/>
              </a:buClr>
              <a:buSzPts val="12000"/>
              <a:buNone/>
              <a:defRPr sz="16000">
                <a:solidFill>
                  <a:schemeClr val="dk2"/>
                </a:solidFill>
              </a:defRPr>
            </a:lvl5pPr>
            <a:lvl6pPr lvl="5" algn="ctr">
              <a:spcBef>
                <a:spcPts val="0"/>
              </a:spcBef>
              <a:spcAft>
                <a:spcPts val="0"/>
              </a:spcAft>
              <a:buClr>
                <a:schemeClr val="dk2"/>
              </a:buClr>
              <a:buSzPts val="12000"/>
              <a:buNone/>
              <a:defRPr sz="16000">
                <a:solidFill>
                  <a:schemeClr val="dk2"/>
                </a:solidFill>
              </a:defRPr>
            </a:lvl6pPr>
            <a:lvl7pPr lvl="6" algn="ctr">
              <a:spcBef>
                <a:spcPts val="0"/>
              </a:spcBef>
              <a:spcAft>
                <a:spcPts val="0"/>
              </a:spcAft>
              <a:buClr>
                <a:schemeClr val="dk2"/>
              </a:buClr>
              <a:buSzPts val="12000"/>
              <a:buNone/>
              <a:defRPr sz="16000">
                <a:solidFill>
                  <a:schemeClr val="dk2"/>
                </a:solidFill>
              </a:defRPr>
            </a:lvl7pPr>
            <a:lvl8pPr lvl="7" algn="ctr">
              <a:spcBef>
                <a:spcPts val="0"/>
              </a:spcBef>
              <a:spcAft>
                <a:spcPts val="0"/>
              </a:spcAft>
              <a:buClr>
                <a:schemeClr val="dk2"/>
              </a:buClr>
              <a:buSzPts val="12000"/>
              <a:buNone/>
              <a:defRPr sz="16000">
                <a:solidFill>
                  <a:schemeClr val="dk2"/>
                </a:solidFill>
              </a:defRPr>
            </a:lvl8pPr>
            <a:lvl9pPr lvl="8" algn="ctr">
              <a:spcBef>
                <a:spcPts val="0"/>
              </a:spcBef>
              <a:spcAft>
                <a:spcPts val="0"/>
              </a:spcAft>
              <a:buClr>
                <a:schemeClr val="dk2"/>
              </a:buClr>
              <a:buSzPts val="12000"/>
              <a:buNone/>
              <a:defRPr sz="16000">
                <a:solidFill>
                  <a:schemeClr val="dk2"/>
                </a:solidFill>
              </a:defRPr>
            </a:lvl9pPr>
          </a:lstStyle>
          <a:p>
            <a:r>
              <a:t>xx%</a:t>
            </a:r>
          </a:p>
        </p:txBody>
      </p:sp>
      <p:sp>
        <p:nvSpPr>
          <p:cNvPr id="59" name="Google Shape;59;p11"/>
          <p:cNvSpPr txBox="1">
            <a:spLocks noGrp="1"/>
          </p:cNvSpPr>
          <p:nvPr>
            <p:ph type="body" idx="1"/>
          </p:nvPr>
        </p:nvSpPr>
        <p:spPr>
          <a:xfrm>
            <a:off x="634000" y="4406167"/>
            <a:ext cx="10962800" cy="1734400"/>
          </a:xfrm>
          <a:prstGeom prst="rect">
            <a:avLst/>
          </a:prstGeom>
        </p:spPr>
        <p:txBody>
          <a:bodyPr spcFirstLastPara="1" wrap="square" lIns="91425" tIns="91425" rIns="91425" bIns="91425" anchor="t" anchorCtr="0">
            <a:normAutofit/>
          </a:bodyPr>
          <a:lstStyle>
            <a:lvl1pPr marL="609585" lvl="0" indent="-457189" algn="ctr">
              <a:spcBef>
                <a:spcPts val="0"/>
              </a:spcBef>
              <a:spcAft>
                <a:spcPts val="0"/>
              </a:spcAft>
              <a:buSzPts val="1800"/>
              <a:buChar char="●"/>
              <a:defRPr/>
            </a:lvl1pPr>
            <a:lvl2pPr marL="1219170" lvl="1" indent="-423323" algn="ctr">
              <a:spcBef>
                <a:spcPts val="0"/>
              </a:spcBef>
              <a:spcAft>
                <a:spcPts val="0"/>
              </a:spcAft>
              <a:buSzPts val="1400"/>
              <a:buChar char="○"/>
              <a:defRPr/>
            </a:lvl2pPr>
            <a:lvl3pPr marL="1828754" lvl="2" indent="-423323" algn="ctr">
              <a:spcBef>
                <a:spcPts val="0"/>
              </a:spcBef>
              <a:spcAft>
                <a:spcPts val="0"/>
              </a:spcAft>
              <a:buSzPts val="1400"/>
              <a:buChar char="■"/>
              <a:defRPr/>
            </a:lvl3pPr>
            <a:lvl4pPr marL="2438339" lvl="3" indent="-423323" algn="ctr">
              <a:spcBef>
                <a:spcPts val="0"/>
              </a:spcBef>
              <a:spcAft>
                <a:spcPts val="0"/>
              </a:spcAft>
              <a:buSzPts val="1400"/>
              <a:buChar char="●"/>
              <a:defRPr/>
            </a:lvl4pPr>
            <a:lvl5pPr marL="3047924" lvl="4" indent="-423323" algn="ctr">
              <a:spcBef>
                <a:spcPts val="0"/>
              </a:spcBef>
              <a:spcAft>
                <a:spcPts val="0"/>
              </a:spcAft>
              <a:buSzPts val="1400"/>
              <a:buChar char="○"/>
              <a:defRPr/>
            </a:lvl5pPr>
            <a:lvl6pPr marL="3657509" lvl="5" indent="-423323" algn="ctr">
              <a:spcBef>
                <a:spcPts val="0"/>
              </a:spcBef>
              <a:spcAft>
                <a:spcPts val="0"/>
              </a:spcAft>
              <a:buSzPts val="1400"/>
              <a:buChar char="■"/>
              <a:defRPr/>
            </a:lvl6pPr>
            <a:lvl7pPr marL="4267093" lvl="6" indent="-423323" algn="ctr">
              <a:spcBef>
                <a:spcPts val="0"/>
              </a:spcBef>
              <a:spcAft>
                <a:spcPts val="0"/>
              </a:spcAft>
              <a:buSzPts val="1400"/>
              <a:buChar char="●"/>
              <a:defRPr/>
            </a:lvl7pPr>
            <a:lvl8pPr marL="4876678" lvl="7" indent="-423323" algn="ctr">
              <a:spcBef>
                <a:spcPts val="0"/>
              </a:spcBef>
              <a:spcAft>
                <a:spcPts val="0"/>
              </a:spcAft>
              <a:buSzPts val="1400"/>
              <a:buChar char="○"/>
              <a:defRPr/>
            </a:lvl8pPr>
            <a:lvl9pPr marL="5486263" lvl="8" indent="-423323" algn="ctr">
              <a:spcBef>
                <a:spcPts val="0"/>
              </a:spcBef>
              <a:spcAft>
                <a:spcPts val="0"/>
              </a:spcAft>
              <a:buSzPts val="1400"/>
              <a:buChar char="■"/>
              <a:defRPr/>
            </a:lvl9pPr>
          </a:lstStyle>
          <a:p>
            <a:endParaRPr/>
          </a:p>
        </p:txBody>
      </p:sp>
      <p:sp>
        <p:nvSpPr>
          <p:cNvPr id="60" name="Google Shape;60;p11"/>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1845976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61"/>
        <p:cNvGrpSpPr/>
        <p:nvPr/>
      </p:nvGrpSpPr>
      <p:grpSpPr>
        <a:xfrm>
          <a:off x="0" y="0"/>
          <a:ext cx="0" cy="0"/>
          <a:chOff x="0" y="0"/>
          <a:chExt cx="0" cy="0"/>
        </a:xfrm>
      </p:grpSpPr>
      <p:sp>
        <p:nvSpPr>
          <p:cNvPr id="62" name="Google Shape;62;p12"/>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741223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0B858-69D5-DED2-FEA7-031D0114ABF1}"/>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F531E9FB-16F5-2766-9AA5-0A1B04678AB7}"/>
              </a:ext>
            </a:extLst>
          </p:cNvPr>
          <p:cNvSpPr txBox="1">
            <a:spLocks noGrp="1"/>
          </p:cNvSpPr>
          <p:nvPr>
            <p:ph idx="1"/>
          </p:nvPr>
        </p:nvSpPr>
        <p:spPr>
          <a:xfrm>
            <a:off x="609603" y="1600209"/>
            <a:ext cx="5384801" cy="4525969"/>
          </a:xfrm>
        </p:spPr>
        <p:txBody>
          <a:bodyPr/>
          <a:lstStyle>
            <a:lvl1pPr>
              <a:spcBef>
                <a:spcPts val="700"/>
              </a:spcBef>
              <a:defRPr sz="2900"/>
            </a:lvl1pPr>
            <a:lvl2pPr>
              <a:spcBef>
                <a:spcPts val="600"/>
              </a:spcBef>
              <a:defRPr sz="2500"/>
            </a:lvl2pPr>
            <a:lvl3pPr>
              <a:spcBef>
                <a:spcPts val="500"/>
              </a:spcBef>
              <a:defRPr sz="1900"/>
            </a:lvl3pPr>
            <a:lvl4pPr>
              <a:spcBef>
                <a:spcPts val="400"/>
              </a:spcBef>
              <a:defRPr sz="1700"/>
            </a:lvl4pPr>
            <a:lvl5pPr>
              <a:spcBef>
                <a:spcPts val="400"/>
              </a:spcBef>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FEDB722-D0BD-ED61-8DE1-5416B25F7331}"/>
              </a:ext>
            </a:extLst>
          </p:cNvPr>
          <p:cNvSpPr txBox="1">
            <a:spLocks noGrp="1"/>
          </p:cNvSpPr>
          <p:nvPr>
            <p:ph idx="2"/>
          </p:nvPr>
        </p:nvSpPr>
        <p:spPr>
          <a:xfrm>
            <a:off x="6197602" y="1600209"/>
            <a:ext cx="5384801" cy="4525969"/>
          </a:xfrm>
        </p:spPr>
        <p:txBody>
          <a:bodyPr/>
          <a:lstStyle>
            <a:lvl1pPr>
              <a:spcBef>
                <a:spcPts val="700"/>
              </a:spcBef>
              <a:defRPr sz="2900"/>
            </a:lvl1pPr>
            <a:lvl2pPr>
              <a:spcBef>
                <a:spcPts val="600"/>
              </a:spcBef>
              <a:defRPr sz="2500"/>
            </a:lvl2pPr>
            <a:lvl3pPr>
              <a:spcBef>
                <a:spcPts val="500"/>
              </a:spcBef>
              <a:defRPr sz="1900"/>
            </a:lvl3pPr>
            <a:lvl4pPr>
              <a:spcBef>
                <a:spcPts val="400"/>
              </a:spcBef>
              <a:defRPr sz="1700"/>
            </a:lvl4pPr>
            <a:lvl5pPr>
              <a:spcBef>
                <a:spcPts val="400"/>
              </a:spcBef>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9A376DC-6CC2-93F6-17DA-DC7838C8F6B4}"/>
              </a:ext>
            </a:extLst>
          </p:cNvPr>
          <p:cNvSpPr txBox="1">
            <a:spLocks noGrp="1"/>
          </p:cNvSpPr>
          <p:nvPr>
            <p:ph type="dt" sz="half" idx="7"/>
          </p:nvPr>
        </p:nvSpPr>
        <p:spPr/>
        <p:txBody>
          <a:bodyPr/>
          <a:lstStyle>
            <a:lvl1pPr>
              <a:defRPr/>
            </a:lvl1pPr>
          </a:lstStyle>
          <a:p>
            <a:pPr lvl="0"/>
            <a:fld id="{726858CD-0AB3-49FA-9E05-19C4D741616C}" type="datetime1">
              <a:rPr lang="en-US"/>
              <a:pPr lvl="0"/>
              <a:t>12/20/2023</a:t>
            </a:fld>
            <a:endParaRPr lang="en-US"/>
          </a:p>
        </p:txBody>
      </p:sp>
      <p:sp>
        <p:nvSpPr>
          <p:cNvPr id="6" name="Footer Placeholder 5">
            <a:extLst>
              <a:ext uri="{FF2B5EF4-FFF2-40B4-BE49-F238E27FC236}">
                <a16:creationId xmlns:a16="http://schemas.microsoft.com/office/drawing/2014/main" id="{885FC55A-F30E-68F9-56B4-643ABD4971DC}"/>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49D3C99A-0E7F-4B37-20BE-3B6BA7038210}"/>
              </a:ext>
            </a:extLst>
          </p:cNvPr>
          <p:cNvSpPr txBox="1">
            <a:spLocks noGrp="1"/>
          </p:cNvSpPr>
          <p:nvPr>
            <p:ph type="sldNum" sz="quarter" idx="8"/>
          </p:nvPr>
        </p:nvSpPr>
        <p:spPr/>
        <p:txBody>
          <a:bodyPr/>
          <a:lstStyle>
            <a:lvl1pPr>
              <a:defRPr/>
            </a:lvl1pPr>
          </a:lstStyle>
          <a:p>
            <a:pPr lvl="0"/>
            <a:fld id="{9DD2574B-6F0E-4A1F-AD36-C810DC53B8E0}" type="slidenum">
              <a:t>‹#›</a:t>
            </a:fld>
            <a:endParaRPr lang="en-US"/>
          </a:p>
        </p:txBody>
      </p:sp>
    </p:spTree>
    <p:extLst>
      <p:ext uri="{BB962C8B-B14F-4D97-AF65-F5344CB8AC3E}">
        <p14:creationId xmlns:p14="http://schemas.microsoft.com/office/powerpoint/2010/main" val="271407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2FC8A-0A58-6D37-B869-CB5002C05439}"/>
              </a:ext>
            </a:extLst>
          </p:cNvPr>
          <p:cNvSpPr txBox="1">
            <a:spLocks noGrp="1"/>
          </p:cNvSpPr>
          <p:nvPr>
            <p:ph type="title"/>
          </p:nvPr>
        </p:nvSpPr>
        <p:spPr/>
        <p:txBody>
          <a:bodyPr/>
          <a:lstStyle>
            <a:lvl1pPr>
              <a:defRPr/>
            </a:lvl1pPr>
          </a:lstStyle>
          <a:p>
            <a:pPr lvl="0"/>
            <a:r>
              <a:rPr lang="en-US"/>
              <a:t>Click to edit Master title style</a:t>
            </a:r>
          </a:p>
        </p:txBody>
      </p:sp>
      <p:sp>
        <p:nvSpPr>
          <p:cNvPr id="3" name="Text Placeholder 2">
            <a:extLst>
              <a:ext uri="{FF2B5EF4-FFF2-40B4-BE49-F238E27FC236}">
                <a16:creationId xmlns:a16="http://schemas.microsoft.com/office/drawing/2014/main" id="{9274656B-CFDB-CA3A-78CD-ECD28F0A787F}"/>
              </a:ext>
            </a:extLst>
          </p:cNvPr>
          <p:cNvSpPr txBox="1">
            <a:spLocks noGrp="1"/>
          </p:cNvSpPr>
          <p:nvPr>
            <p:ph type="body" idx="1"/>
          </p:nvPr>
        </p:nvSpPr>
        <p:spPr>
          <a:xfrm>
            <a:off x="609603" y="1535113"/>
            <a:ext cx="5386922" cy="639769"/>
          </a:xfrm>
        </p:spPr>
        <p:txBody>
          <a:bodyPr anchor="b"/>
          <a:lstStyle>
            <a:lvl1pPr marL="0" indent="0">
              <a:spcBef>
                <a:spcPts val="600"/>
              </a:spcBef>
              <a:buNone/>
              <a:defRPr sz="2500" b="1"/>
            </a:lvl1pPr>
          </a:lstStyle>
          <a:p>
            <a:pPr lvl="0"/>
            <a:r>
              <a:rPr lang="en-US"/>
              <a:t>Click to edit Master text styles</a:t>
            </a:r>
          </a:p>
        </p:txBody>
      </p:sp>
      <p:sp>
        <p:nvSpPr>
          <p:cNvPr id="4" name="Content Placeholder 3">
            <a:extLst>
              <a:ext uri="{FF2B5EF4-FFF2-40B4-BE49-F238E27FC236}">
                <a16:creationId xmlns:a16="http://schemas.microsoft.com/office/drawing/2014/main" id="{28EF3231-724A-57D3-DE8F-488946835FFE}"/>
              </a:ext>
            </a:extLst>
          </p:cNvPr>
          <p:cNvSpPr txBox="1">
            <a:spLocks noGrp="1"/>
          </p:cNvSpPr>
          <p:nvPr>
            <p:ph idx="2"/>
          </p:nvPr>
        </p:nvSpPr>
        <p:spPr>
          <a:xfrm>
            <a:off x="609603" y="2174882"/>
            <a:ext cx="5386922" cy="3951286"/>
          </a:xfrm>
        </p:spPr>
        <p:txBody>
          <a:bodyPr/>
          <a:lstStyle>
            <a:lvl1pPr>
              <a:spcBef>
                <a:spcPts val="600"/>
              </a:spcBef>
              <a:defRPr sz="2500"/>
            </a:lvl1pPr>
            <a:lvl2pPr>
              <a:spcBef>
                <a:spcPts val="500"/>
              </a:spcBef>
              <a:defRPr sz="1900"/>
            </a:lvl2pPr>
            <a:lvl3pPr>
              <a:spcBef>
                <a:spcPts val="400"/>
              </a:spcBef>
              <a:defRPr sz="1700"/>
            </a:lvl3pPr>
            <a:lvl4pPr>
              <a:spcBef>
                <a:spcPts val="400"/>
              </a:spcBef>
              <a:defRPr sz="1600"/>
            </a:lvl4pPr>
            <a:lvl5pPr>
              <a:spcBef>
                <a:spcPts val="4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8834E0C-7CEC-4054-380D-2D9AEBDA7C42}"/>
              </a:ext>
            </a:extLst>
          </p:cNvPr>
          <p:cNvSpPr txBox="1">
            <a:spLocks noGrp="1"/>
          </p:cNvSpPr>
          <p:nvPr>
            <p:ph type="body" idx="3"/>
          </p:nvPr>
        </p:nvSpPr>
        <p:spPr>
          <a:xfrm>
            <a:off x="6193377" y="1535113"/>
            <a:ext cx="5389043" cy="639769"/>
          </a:xfrm>
        </p:spPr>
        <p:txBody>
          <a:bodyPr anchor="b"/>
          <a:lstStyle>
            <a:lvl1pPr marL="0" indent="0">
              <a:spcBef>
                <a:spcPts val="600"/>
              </a:spcBef>
              <a:buNone/>
              <a:defRPr sz="2500" b="1"/>
            </a:lvl1pPr>
          </a:lstStyle>
          <a:p>
            <a:pPr lvl="0"/>
            <a:r>
              <a:rPr lang="en-US"/>
              <a:t>Click to edit Master text styles</a:t>
            </a:r>
          </a:p>
        </p:txBody>
      </p:sp>
      <p:sp>
        <p:nvSpPr>
          <p:cNvPr id="6" name="Content Placeholder 5">
            <a:extLst>
              <a:ext uri="{FF2B5EF4-FFF2-40B4-BE49-F238E27FC236}">
                <a16:creationId xmlns:a16="http://schemas.microsoft.com/office/drawing/2014/main" id="{F9204E1F-CA58-8885-F456-F38008EACA9A}"/>
              </a:ext>
            </a:extLst>
          </p:cNvPr>
          <p:cNvSpPr txBox="1">
            <a:spLocks noGrp="1"/>
          </p:cNvSpPr>
          <p:nvPr>
            <p:ph idx="4"/>
          </p:nvPr>
        </p:nvSpPr>
        <p:spPr>
          <a:xfrm>
            <a:off x="6193377" y="2174882"/>
            <a:ext cx="5389043" cy="3951286"/>
          </a:xfrm>
        </p:spPr>
        <p:txBody>
          <a:bodyPr/>
          <a:lstStyle>
            <a:lvl1pPr>
              <a:spcBef>
                <a:spcPts val="600"/>
              </a:spcBef>
              <a:defRPr sz="2500"/>
            </a:lvl1pPr>
            <a:lvl2pPr>
              <a:spcBef>
                <a:spcPts val="500"/>
              </a:spcBef>
              <a:defRPr sz="1900"/>
            </a:lvl2pPr>
            <a:lvl3pPr>
              <a:spcBef>
                <a:spcPts val="400"/>
              </a:spcBef>
              <a:defRPr sz="1700"/>
            </a:lvl3pPr>
            <a:lvl4pPr>
              <a:spcBef>
                <a:spcPts val="400"/>
              </a:spcBef>
              <a:defRPr sz="1600"/>
            </a:lvl4pPr>
            <a:lvl5pPr>
              <a:spcBef>
                <a:spcPts val="4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63AD4B4-BC8A-D8D0-3E73-99A542CFA4E1}"/>
              </a:ext>
            </a:extLst>
          </p:cNvPr>
          <p:cNvSpPr txBox="1">
            <a:spLocks noGrp="1"/>
          </p:cNvSpPr>
          <p:nvPr>
            <p:ph type="dt" sz="half" idx="7"/>
          </p:nvPr>
        </p:nvSpPr>
        <p:spPr/>
        <p:txBody>
          <a:bodyPr/>
          <a:lstStyle>
            <a:lvl1pPr>
              <a:defRPr/>
            </a:lvl1pPr>
          </a:lstStyle>
          <a:p>
            <a:pPr lvl="0"/>
            <a:fld id="{7A4F8E71-3205-4F08-8B0B-0FF3F467561B}" type="datetime1">
              <a:rPr lang="en-US"/>
              <a:pPr lvl="0"/>
              <a:t>12/20/2023</a:t>
            </a:fld>
            <a:endParaRPr lang="en-US"/>
          </a:p>
        </p:txBody>
      </p:sp>
      <p:sp>
        <p:nvSpPr>
          <p:cNvPr id="8" name="Footer Placeholder 7">
            <a:extLst>
              <a:ext uri="{FF2B5EF4-FFF2-40B4-BE49-F238E27FC236}">
                <a16:creationId xmlns:a16="http://schemas.microsoft.com/office/drawing/2014/main" id="{2CF3EA43-0578-2611-8BBD-70C8D530910A}"/>
              </a:ext>
            </a:extLst>
          </p:cNvPr>
          <p:cNvSpPr txBox="1">
            <a:spLocks noGrp="1"/>
          </p:cNvSpPr>
          <p:nvPr>
            <p:ph type="ftr" sz="quarter" idx="9"/>
          </p:nvPr>
        </p:nvSpPr>
        <p:spPr/>
        <p:txBody>
          <a:bodyPr/>
          <a:lstStyle>
            <a:lvl1pPr>
              <a:defRPr/>
            </a:lvl1pPr>
          </a:lstStyle>
          <a:p>
            <a:pPr lvl="0"/>
            <a:endParaRPr lang="en-US"/>
          </a:p>
        </p:txBody>
      </p:sp>
      <p:sp>
        <p:nvSpPr>
          <p:cNvPr id="9" name="Slide Number Placeholder 8">
            <a:extLst>
              <a:ext uri="{FF2B5EF4-FFF2-40B4-BE49-F238E27FC236}">
                <a16:creationId xmlns:a16="http://schemas.microsoft.com/office/drawing/2014/main" id="{AB2BFD84-ADA5-CCE1-D454-93E13748428D}"/>
              </a:ext>
            </a:extLst>
          </p:cNvPr>
          <p:cNvSpPr txBox="1">
            <a:spLocks noGrp="1"/>
          </p:cNvSpPr>
          <p:nvPr>
            <p:ph type="sldNum" sz="quarter" idx="8"/>
          </p:nvPr>
        </p:nvSpPr>
        <p:spPr/>
        <p:txBody>
          <a:bodyPr/>
          <a:lstStyle>
            <a:lvl1pPr>
              <a:defRPr/>
            </a:lvl1pPr>
          </a:lstStyle>
          <a:p>
            <a:pPr lvl="0"/>
            <a:fld id="{1AFAAEE4-C5A0-427B-A633-5922BE2AF1F0}" type="slidenum">
              <a:t>‹#›</a:t>
            </a:fld>
            <a:endParaRPr lang="en-US"/>
          </a:p>
        </p:txBody>
      </p:sp>
    </p:spTree>
    <p:extLst>
      <p:ext uri="{BB962C8B-B14F-4D97-AF65-F5344CB8AC3E}">
        <p14:creationId xmlns:p14="http://schemas.microsoft.com/office/powerpoint/2010/main" val="2491596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F724D-2EA8-0ED5-9BD1-67E9F06A95ED}"/>
              </a:ext>
            </a:extLst>
          </p:cNvPr>
          <p:cNvSpPr txBox="1">
            <a:spLocks noGrp="1"/>
          </p:cNvSpPr>
          <p:nvPr>
            <p:ph type="title"/>
          </p:nvPr>
        </p:nvSpPr>
        <p:spPr/>
        <p:txBody>
          <a:bodyPr/>
          <a:lstStyle>
            <a:lvl1pPr>
              <a:defRPr/>
            </a:lvl1pPr>
          </a:lstStyle>
          <a:p>
            <a:pPr lvl="0"/>
            <a:r>
              <a:rPr lang="en-US"/>
              <a:t>Click to edit Master title style</a:t>
            </a:r>
          </a:p>
        </p:txBody>
      </p:sp>
      <p:sp>
        <p:nvSpPr>
          <p:cNvPr id="3" name="Date Placeholder 2">
            <a:extLst>
              <a:ext uri="{FF2B5EF4-FFF2-40B4-BE49-F238E27FC236}">
                <a16:creationId xmlns:a16="http://schemas.microsoft.com/office/drawing/2014/main" id="{0FAD60F1-1CD2-D1A5-462C-21CF617EE40A}"/>
              </a:ext>
            </a:extLst>
          </p:cNvPr>
          <p:cNvSpPr txBox="1">
            <a:spLocks noGrp="1"/>
          </p:cNvSpPr>
          <p:nvPr>
            <p:ph type="dt" sz="half" idx="7"/>
          </p:nvPr>
        </p:nvSpPr>
        <p:spPr/>
        <p:txBody>
          <a:bodyPr/>
          <a:lstStyle>
            <a:lvl1pPr>
              <a:defRPr/>
            </a:lvl1pPr>
          </a:lstStyle>
          <a:p>
            <a:pPr lvl="0"/>
            <a:fld id="{DF09B8CE-053A-4FFC-9A07-235A246AC201}" type="datetime1">
              <a:rPr lang="en-US"/>
              <a:pPr lvl="0"/>
              <a:t>12/20/2023</a:t>
            </a:fld>
            <a:endParaRPr lang="en-US"/>
          </a:p>
        </p:txBody>
      </p:sp>
      <p:sp>
        <p:nvSpPr>
          <p:cNvPr id="4" name="Footer Placeholder 3">
            <a:extLst>
              <a:ext uri="{FF2B5EF4-FFF2-40B4-BE49-F238E27FC236}">
                <a16:creationId xmlns:a16="http://schemas.microsoft.com/office/drawing/2014/main" id="{E42E7D4A-4CEF-6D03-3544-9FD5C45ADC03}"/>
              </a:ext>
            </a:extLst>
          </p:cNvPr>
          <p:cNvSpPr txBox="1">
            <a:spLocks noGrp="1"/>
          </p:cNvSpPr>
          <p:nvPr>
            <p:ph type="ftr" sz="quarter" idx="9"/>
          </p:nvPr>
        </p:nvSpPr>
        <p:spPr/>
        <p:txBody>
          <a:bodyPr/>
          <a:lstStyle>
            <a:lvl1pPr>
              <a:defRPr/>
            </a:lvl1pPr>
          </a:lstStyle>
          <a:p>
            <a:pPr lvl="0"/>
            <a:endParaRPr lang="en-US"/>
          </a:p>
        </p:txBody>
      </p:sp>
      <p:sp>
        <p:nvSpPr>
          <p:cNvPr id="5" name="Slide Number Placeholder 4">
            <a:extLst>
              <a:ext uri="{FF2B5EF4-FFF2-40B4-BE49-F238E27FC236}">
                <a16:creationId xmlns:a16="http://schemas.microsoft.com/office/drawing/2014/main" id="{2B59FA37-38FB-C72F-1E36-831B0617F4AA}"/>
              </a:ext>
            </a:extLst>
          </p:cNvPr>
          <p:cNvSpPr txBox="1">
            <a:spLocks noGrp="1"/>
          </p:cNvSpPr>
          <p:nvPr>
            <p:ph type="sldNum" sz="quarter" idx="8"/>
          </p:nvPr>
        </p:nvSpPr>
        <p:spPr/>
        <p:txBody>
          <a:bodyPr/>
          <a:lstStyle>
            <a:lvl1pPr>
              <a:defRPr/>
            </a:lvl1pPr>
          </a:lstStyle>
          <a:p>
            <a:pPr lvl="0"/>
            <a:fld id="{66D7B0F0-BA46-40E4-BD17-DFB3D6A86C1C}" type="slidenum">
              <a:t>‹#›</a:t>
            </a:fld>
            <a:endParaRPr lang="en-US"/>
          </a:p>
        </p:txBody>
      </p:sp>
    </p:spTree>
    <p:extLst>
      <p:ext uri="{BB962C8B-B14F-4D97-AF65-F5344CB8AC3E}">
        <p14:creationId xmlns:p14="http://schemas.microsoft.com/office/powerpoint/2010/main" val="1760894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3DB724-A2EA-994D-E441-C2F202BBDBFB}"/>
              </a:ext>
            </a:extLst>
          </p:cNvPr>
          <p:cNvSpPr txBox="1">
            <a:spLocks noGrp="1"/>
          </p:cNvSpPr>
          <p:nvPr>
            <p:ph type="dt" sz="half" idx="7"/>
          </p:nvPr>
        </p:nvSpPr>
        <p:spPr/>
        <p:txBody>
          <a:bodyPr/>
          <a:lstStyle>
            <a:lvl1pPr>
              <a:defRPr/>
            </a:lvl1pPr>
          </a:lstStyle>
          <a:p>
            <a:pPr lvl="0"/>
            <a:fld id="{DB6B2B65-1F0A-4A80-87F7-FF69EC9CAA35}" type="datetime1">
              <a:rPr lang="en-US"/>
              <a:pPr lvl="0"/>
              <a:t>12/20/2023</a:t>
            </a:fld>
            <a:endParaRPr lang="en-US"/>
          </a:p>
        </p:txBody>
      </p:sp>
      <p:sp>
        <p:nvSpPr>
          <p:cNvPr id="3" name="Footer Placeholder 2">
            <a:extLst>
              <a:ext uri="{FF2B5EF4-FFF2-40B4-BE49-F238E27FC236}">
                <a16:creationId xmlns:a16="http://schemas.microsoft.com/office/drawing/2014/main" id="{FB415F1A-3C50-1005-27ED-5AD4EC9ECC1E}"/>
              </a:ext>
            </a:extLst>
          </p:cNvPr>
          <p:cNvSpPr txBox="1">
            <a:spLocks noGrp="1"/>
          </p:cNvSpPr>
          <p:nvPr>
            <p:ph type="ftr" sz="quarter" idx="9"/>
          </p:nvPr>
        </p:nvSpPr>
        <p:spPr/>
        <p:txBody>
          <a:bodyPr/>
          <a:lstStyle>
            <a:lvl1pPr>
              <a:defRPr/>
            </a:lvl1pPr>
          </a:lstStyle>
          <a:p>
            <a:pPr lvl="0"/>
            <a:endParaRPr lang="en-US"/>
          </a:p>
        </p:txBody>
      </p:sp>
      <p:sp>
        <p:nvSpPr>
          <p:cNvPr id="4" name="Slide Number Placeholder 3">
            <a:extLst>
              <a:ext uri="{FF2B5EF4-FFF2-40B4-BE49-F238E27FC236}">
                <a16:creationId xmlns:a16="http://schemas.microsoft.com/office/drawing/2014/main" id="{C75E8580-4D9D-89A2-BD6C-861BD7517074}"/>
              </a:ext>
            </a:extLst>
          </p:cNvPr>
          <p:cNvSpPr txBox="1">
            <a:spLocks noGrp="1"/>
          </p:cNvSpPr>
          <p:nvPr>
            <p:ph type="sldNum" sz="quarter" idx="8"/>
          </p:nvPr>
        </p:nvSpPr>
        <p:spPr/>
        <p:txBody>
          <a:bodyPr/>
          <a:lstStyle>
            <a:lvl1pPr>
              <a:defRPr/>
            </a:lvl1pPr>
          </a:lstStyle>
          <a:p>
            <a:pPr lvl="0"/>
            <a:fld id="{33C96FF4-E4A1-48C0-B16D-8C453FDD7B42}" type="slidenum">
              <a:t>‹#›</a:t>
            </a:fld>
            <a:endParaRPr lang="en-US"/>
          </a:p>
        </p:txBody>
      </p:sp>
    </p:spTree>
    <p:extLst>
      <p:ext uri="{BB962C8B-B14F-4D97-AF65-F5344CB8AC3E}">
        <p14:creationId xmlns:p14="http://schemas.microsoft.com/office/powerpoint/2010/main" val="2775757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E03A1-97C9-5074-D142-C6A6DEC59ADC}"/>
              </a:ext>
            </a:extLst>
          </p:cNvPr>
          <p:cNvSpPr txBox="1">
            <a:spLocks noGrp="1"/>
          </p:cNvSpPr>
          <p:nvPr>
            <p:ph type="title"/>
          </p:nvPr>
        </p:nvSpPr>
        <p:spPr>
          <a:xfrm>
            <a:off x="609621" y="273058"/>
            <a:ext cx="4011079" cy="1162046"/>
          </a:xfrm>
        </p:spPr>
        <p:txBody>
          <a:bodyPr anchor="b" anchorCtr="0"/>
          <a:lstStyle>
            <a:lvl1pPr algn="l">
              <a:defRPr sz="1900" b="1"/>
            </a:lvl1pPr>
          </a:lstStyle>
          <a:p>
            <a:pPr lvl="0"/>
            <a:r>
              <a:rPr lang="en-US"/>
              <a:t>Click to edit Master title style</a:t>
            </a:r>
          </a:p>
        </p:txBody>
      </p:sp>
      <p:sp>
        <p:nvSpPr>
          <p:cNvPr id="3" name="Content Placeholder 2">
            <a:extLst>
              <a:ext uri="{FF2B5EF4-FFF2-40B4-BE49-F238E27FC236}">
                <a16:creationId xmlns:a16="http://schemas.microsoft.com/office/drawing/2014/main" id="{F7808C2A-0707-FEC6-922B-4ABE75F179FF}"/>
              </a:ext>
            </a:extLst>
          </p:cNvPr>
          <p:cNvSpPr txBox="1">
            <a:spLocks noGrp="1"/>
          </p:cNvSpPr>
          <p:nvPr>
            <p:ph idx="1"/>
          </p:nvPr>
        </p:nvSpPr>
        <p:spPr>
          <a:xfrm>
            <a:off x="4766739" y="273067"/>
            <a:ext cx="6815663" cy="585311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5792870-F3E8-27E5-B541-955904EF02BA}"/>
              </a:ext>
            </a:extLst>
          </p:cNvPr>
          <p:cNvSpPr txBox="1">
            <a:spLocks noGrp="1"/>
          </p:cNvSpPr>
          <p:nvPr>
            <p:ph type="body" idx="2"/>
          </p:nvPr>
        </p:nvSpPr>
        <p:spPr>
          <a:xfrm>
            <a:off x="609621" y="1435114"/>
            <a:ext cx="4011079" cy="4691064"/>
          </a:xfrm>
        </p:spPr>
        <p:txBody>
          <a:bodyPr/>
          <a:lstStyle>
            <a:lvl1pPr marL="0" indent="0">
              <a:spcBef>
                <a:spcPts val="300"/>
              </a:spcBef>
              <a:buNone/>
              <a:defRPr sz="1400"/>
            </a:lvl1pPr>
          </a:lstStyle>
          <a:p>
            <a:pPr lvl="0"/>
            <a:r>
              <a:rPr lang="en-US"/>
              <a:t>Click to edit Master text styles</a:t>
            </a:r>
          </a:p>
        </p:txBody>
      </p:sp>
      <p:sp>
        <p:nvSpPr>
          <p:cNvPr id="5" name="Date Placeholder 4">
            <a:extLst>
              <a:ext uri="{FF2B5EF4-FFF2-40B4-BE49-F238E27FC236}">
                <a16:creationId xmlns:a16="http://schemas.microsoft.com/office/drawing/2014/main" id="{3DA9E499-F1EA-307C-510F-B2783DDE8928}"/>
              </a:ext>
            </a:extLst>
          </p:cNvPr>
          <p:cNvSpPr txBox="1">
            <a:spLocks noGrp="1"/>
          </p:cNvSpPr>
          <p:nvPr>
            <p:ph type="dt" sz="half" idx="7"/>
          </p:nvPr>
        </p:nvSpPr>
        <p:spPr/>
        <p:txBody>
          <a:bodyPr/>
          <a:lstStyle>
            <a:lvl1pPr>
              <a:defRPr/>
            </a:lvl1pPr>
          </a:lstStyle>
          <a:p>
            <a:pPr lvl="0"/>
            <a:fld id="{1DFDE231-F52D-49B9-8C24-757725B978CB}" type="datetime1">
              <a:rPr lang="en-US"/>
              <a:pPr lvl="0"/>
              <a:t>12/20/2023</a:t>
            </a:fld>
            <a:endParaRPr lang="en-US"/>
          </a:p>
        </p:txBody>
      </p:sp>
      <p:sp>
        <p:nvSpPr>
          <p:cNvPr id="6" name="Footer Placeholder 5">
            <a:extLst>
              <a:ext uri="{FF2B5EF4-FFF2-40B4-BE49-F238E27FC236}">
                <a16:creationId xmlns:a16="http://schemas.microsoft.com/office/drawing/2014/main" id="{E65BF45E-8350-0314-D939-F7055294E46F}"/>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94571AE6-8614-A554-84EC-C50DA8942F3B}"/>
              </a:ext>
            </a:extLst>
          </p:cNvPr>
          <p:cNvSpPr txBox="1">
            <a:spLocks noGrp="1"/>
          </p:cNvSpPr>
          <p:nvPr>
            <p:ph type="sldNum" sz="quarter" idx="8"/>
          </p:nvPr>
        </p:nvSpPr>
        <p:spPr/>
        <p:txBody>
          <a:bodyPr/>
          <a:lstStyle>
            <a:lvl1pPr>
              <a:defRPr/>
            </a:lvl1pPr>
          </a:lstStyle>
          <a:p>
            <a:pPr lvl="0"/>
            <a:fld id="{12678EC6-864D-45E7-8326-E864BCDCF862}" type="slidenum">
              <a:t>‹#›</a:t>
            </a:fld>
            <a:endParaRPr lang="en-US"/>
          </a:p>
        </p:txBody>
      </p:sp>
    </p:spTree>
    <p:extLst>
      <p:ext uri="{BB962C8B-B14F-4D97-AF65-F5344CB8AC3E}">
        <p14:creationId xmlns:p14="http://schemas.microsoft.com/office/powerpoint/2010/main" val="1313823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816BE-77A9-CB37-1B28-1AA66BF1268A}"/>
              </a:ext>
            </a:extLst>
          </p:cNvPr>
          <p:cNvSpPr txBox="1">
            <a:spLocks noGrp="1"/>
          </p:cNvSpPr>
          <p:nvPr>
            <p:ph type="title"/>
          </p:nvPr>
        </p:nvSpPr>
        <p:spPr>
          <a:xfrm>
            <a:off x="2389720" y="4800609"/>
            <a:ext cx="7315200" cy="566735"/>
          </a:xfrm>
        </p:spPr>
        <p:txBody>
          <a:bodyPr anchor="b" anchorCtr="0"/>
          <a:lstStyle>
            <a:lvl1pPr algn="l">
              <a:defRPr sz="1900" b="1"/>
            </a:lvl1pPr>
          </a:lstStyle>
          <a:p>
            <a:pPr lvl="0"/>
            <a:r>
              <a:rPr lang="en-US"/>
              <a:t>Click to edit Master title style</a:t>
            </a:r>
          </a:p>
        </p:txBody>
      </p:sp>
      <p:sp>
        <p:nvSpPr>
          <p:cNvPr id="3" name="Picture Placeholder 2">
            <a:extLst>
              <a:ext uri="{FF2B5EF4-FFF2-40B4-BE49-F238E27FC236}">
                <a16:creationId xmlns:a16="http://schemas.microsoft.com/office/drawing/2014/main" id="{16ED8D85-3170-C05A-D687-9A292E71BA63}"/>
              </a:ext>
            </a:extLst>
          </p:cNvPr>
          <p:cNvSpPr txBox="1">
            <a:spLocks noGrp="1"/>
          </p:cNvSpPr>
          <p:nvPr>
            <p:ph type="pic" idx="1"/>
          </p:nvPr>
        </p:nvSpPr>
        <p:spPr>
          <a:xfrm>
            <a:off x="2389720" y="612776"/>
            <a:ext cx="7315200" cy="4114800"/>
          </a:xfrm>
        </p:spPr>
        <p:txBody>
          <a:bodyPr/>
          <a:lstStyle>
            <a:lvl1pPr marL="0" indent="0">
              <a:buNone/>
              <a:defRPr/>
            </a:lvl1pPr>
          </a:lstStyle>
          <a:p>
            <a:pPr lvl="0"/>
            <a:endParaRPr lang="en-US"/>
          </a:p>
        </p:txBody>
      </p:sp>
      <p:sp>
        <p:nvSpPr>
          <p:cNvPr id="4" name="Text Placeholder 3">
            <a:extLst>
              <a:ext uri="{FF2B5EF4-FFF2-40B4-BE49-F238E27FC236}">
                <a16:creationId xmlns:a16="http://schemas.microsoft.com/office/drawing/2014/main" id="{4A77FBF9-5859-D4F8-C377-D40EA1678975}"/>
              </a:ext>
            </a:extLst>
          </p:cNvPr>
          <p:cNvSpPr txBox="1">
            <a:spLocks noGrp="1"/>
          </p:cNvSpPr>
          <p:nvPr>
            <p:ph type="body" idx="2"/>
          </p:nvPr>
        </p:nvSpPr>
        <p:spPr>
          <a:xfrm>
            <a:off x="2389720" y="5367354"/>
            <a:ext cx="7315200" cy="804864"/>
          </a:xfrm>
        </p:spPr>
        <p:txBody>
          <a:bodyPr/>
          <a:lstStyle>
            <a:lvl1pPr marL="0" indent="0">
              <a:spcBef>
                <a:spcPts val="300"/>
              </a:spcBef>
              <a:buNone/>
              <a:defRPr sz="1400"/>
            </a:lvl1pPr>
          </a:lstStyle>
          <a:p>
            <a:pPr lvl="0"/>
            <a:r>
              <a:rPr lang="en-US"/>
              <a:t>Click to edit Master text styles</a:t>
            </a:r>
          </a:p>
        </p:txBody>
      </p:sp>
      <p:sp>
        <p:nvSpPr>
          <p:cNvPr id="5" name="Date Placeholder 4">
            <a:extLst>
              <a:ext uri="{FF2B5EF4-FFF2-40B4-BE49-F238E27FC236}">
                <a16:creationId xmlns:a16="http://schemas.microsoft.com/office/drawing/2014/main" id="{859A1058-20F5-E324-117C-24DFE2F9D4D0}"/>
              </a:ext>
            </a:extLst>
          </p:cNvPr>
          <p:cNvSpPr txBox="1">
            <a:spLocks noGrp="1"/>
          </p:cNvSpPr>
          <p:nvPr>
            <p:ph type="dt" sz="half" idx="7"/>
          </p:nvPr>
        </p:nvSpPr>
        <p:spPr/>
        <p:txBody>
          <a:bodyPr/>
          <a:lstStyle>
            <a:lvl1pPr>
              <a:defRPr/>
            </a:lvl1pPr>
          </a:lstStyle>
          <a:p>
            <a:pPr lvl="0"/>
            <a:fld id="{558DA1FE-D180-4801-AEDA-65B402C55A13}" type="datetime1">
              <a:rPr lang="en-US"/>
              <a:pPr lvl="0"/>
              <a:t>12/20/2023</a:t>
            </a:fld>
            <a:endParaRPr lang="en-US"/>
          </a:p>
        </p:txBody>
      </p:sp>
      <p:sp>
        <p:nvSpPr>
          <p:cNvPr id="6" name="Footer Placeholder 5">
            <a:extLst>
              <a:ext uri="{FF2B5EF4-FFF2-40B4-BE49-F238E27FC236}">
                <a16:creationId xmlns:a16="http://schemas.microsoft.com/office/drawing/2014/main" id="{8CCB3BFA-C7F0-EF08-FA7A-75CEE73DDAA0}"/>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04F57B23-65B8-AE96-629E-AC6582C789D7}"/>
              </a:ext>
            </a:extLst>
          </p:cNvPr>
          <p:cNvSpPr txBox="1">
            <a:spLocks noGrp="1"/>
          </p:cNvSpPr>
          <p:nvPr>
            <p:ph type="sldNum" sz="quarter" idx="8"/>
          </p:nvPr>
        </p:nvSpPr>
        <p:spPr/>
        <p:txBody>
          <a:bodyPr/>
          <a:lstStyle>
            <a:lvl1pPr>
              <a:defRPr/>
            </a:lvl1pPr>
          </a:lstStyle>
          <a:p>
            <a:pPr lvl="0"/>
            <a:fld id="{94C733AE-5B56-49E6-AAC8-E4F260F64E6B}" type="slidenum">
              <a:t>‹#›</a:t>
            </a:fld>
            <a:endParaRPr lang="en-US"/>
          </a:p>
        </p:txBody>
      </p:sp>
    </p:spTree>
    <p:extLst>
      <p:ext uri="{BB962C8B-B14F-4D97-AF65-F5344CB8AC3E}">
        <p14:creationId xmlns:p14="http://schemas.microsoft.com/office/powerpoint/2010/main" val="4074262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C298BA-0039-021B-6F92-61DA4866AA41}"/>
              </a:ext>
            </a:extLst>
          </p:cNvPr>
          <p:cNvSpPr txBox="1">
            <a:spLocks noGrp="1"/>
          </p:cNvSpPr>
          <p:nvPr>
            <p:ph type="title"/>
          </p:nvPr>
        </p:nvSpPr>
        <p:spPr>
          <a:xfrm>
            <a:off x="609603" y="274640"/>
            <a:ext cx="10972800" cy="1143000"/>
          </a:xfrm>
          <a:prstGeom prst="rect">
            <a:avLst/>
          </a:prstGeom>
          <a:noFill/>
          <a:ln>
            <a:noFill/>
          </a:ln>
        </p:spPr>
        <p:txBody>
          <a:bodyPr vert="horz" wrap="square" lIns="93954" tIns="46981" rIns="93954" bIns="46981" anchor="ctr" anchorCtr="1" compatLnSpc="1">
            <a:normAutofit/>
          </a:bodyPr>
          <a:lstStyle/>
          <a:p>
            <a:pPr lvl="0"/>
            <a:r>
              <a:rPr lang="en-US"/>
              <a:t>Click to edit Master title style</a:t>
            </a:r>
          </a:p>
        </p:txBody>
      </p:sp>
      <p:sp>
        <p:nvSpPr>
          <p:cNvPr id="3" name="Text Placeholder 2">
            <a:extLst>
              <a:ext uri="{FF2B5EF4-FFF2-40B4-BE49-F238E27FC236}">
                <a16:creationId xmlns:a16="http://schemas.microsoft.com/office/drawing/2014/main" id="{3C616A62-64DB-B829-7DB3-8841DFD72EE0}"/>
              </a:ext>
            </a:extLst>
          </p:cNvPr>
          <p:cNvSpPr txBox="1">
            <a:spLocks noGrp="1"/>
          </p:cNvSpPr>
          <p:nvPr>
            <p:ph type="body" idx="1"/>
          </p:nvPr>
        </p:nvSpPr>
        <p:spPr>
          <a:xfrm>
            <a:off x="609603" y="1600209"/>
            <a:ext cx="10972800" cy="4525969"/>
          </a:xfrm>
          <a:prstGeom prst="rect">
            <a:avLst/>
          </a:prstGeom>
          <a:noFill/>
          <a:ln>
            <a:noFill/>
          </a:ln>
        </p:spPr>
        <p:txBody>
          <a:bodyPr vert="horz" wrap="square" lIns="93954" tIns="46981" rIns="93954" bIns="46981"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283043-1DBE-915B-CFBC-A90F5E7DD223}"/>
              </a:ext>
            </a:extLst>
          </p:cNvPr>
          <p:cNvSpPr txBox="1">
            <a:spLocks noGrp="1"/>
          </p:cNvSpPr>
          <p:nvPr>
            <p:ph type="dt" sz="half" idx="2"/>
          </p:nvPr>
        </p:nvSpPr>
        <p:spPr>
          <a:xfrm>
            <a:off x="609603" y="6356369"/>
            <a:ext cx="2844798" cy="365119"/>
          </a:xfrm>
          <a:prstGeom prst="rect">
            <a:avLst/>
          </a:prstGeom>
          <a:noFill/>
          <a:ln>
            <a:noFill/>
          </a:ln>
        </p:spPr>
        <p:txBody>
          <a:bodyPr vert="horz" wrap="square" lIns="93954" tIns="46981" rIns="93954" bIns="46981" anchor="ctr"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pPr lvl="0"/>
            <a:fld id="{0AC25BDF-B0F4-4F09-AF83-A79364051609}" type="datetime1">
              <a:rPr lang="en-US"/>
              <a:pPr lvl="0"/>
              <a:t>12/20/2023</a:t>
            </a:fld>
            <a:endParaRPr lang="en-US"/>
          </a:p>
        </p:txBody>
      </p:sp>
      <p:sp>
        <p:nvSpPr>
          <p:cNvPr id="5" name="Footer Placeholder 4">
            <a:extLst>
              <a:ext uri="{FF2B5EF4-FFF2-40B4-BE49-F238E27FC236}">
                <a16:creationId xmlns:a16="http://schemas.microsoft.com/office/drawing/2014/main" id="{97E36F5D-ABC6-32EA-AE74-E08CA0DEC684}"/>
              </a:ext>
            </a:extLst>
          </p:cNvPr>
          <p:cNvSpPr txBox="1">
            <a:spLocks noGrp="1"/>
          </p:cNvSpPr>
          <p:nvPr>
            <p:ph type="ftr" sz="quarter" idx="3"/>
          </p:nvPr>
        </p:nvSpPr>
        <p:spPr>
          <a:xfrm>
            <a:off x="4165604" y="6356369"/>
            <a:ext cx="3860797" cy="365119"/>
          </a:xfrm>
          <a:prstGeom prst="rect">
            <a:avLst/>
          </a:prstGeom>
          <a:noFill/>
          <a:ln>
            <a:noFill/>
          </a:ln>
        </p:spPr>
        <p:txBody>
          <a:bodyPr vert="horz" wrap="square" lIns="93954" tIns="46981" rIns="93954" bIns="46981" anchor="ctr" anchorCtr="1" compatLnSpc="1">
            <a:noAutofit/>
          </a:bodyPr>
          <a:lstStyle>
            <a:lvl1pPr marL="0" marR="0" lvl="0" indent="0" algn="ct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pPr lvl="0"/>
            <a:endParaRPr lang="en-US"/>
          </a:p>
        </p:txBody>
      </p:sp>
      <p:sp>
        <p:nvSpPr>
          <p:cNvPr id="6" name="Slide Number Placeholder 5">
            <a:extLst>
              <a:ext uri="{FF2B5EF4-FFF2-40B4-BE49-F238E27FC236}">
                <a16:creationId xmlns:a16="http://schemas.microsoft.com/office/drawing/2014/main" id="{EFA3E789-938D-EA68-9AC9-E8A55884617C}"/>
              </a:ext>
            </a:extLst>
          </p:cNvPr>
          <p:cNvSpPr txBox="1">
            <a:spLocks noGrp="1"/>
          </p:cNvSpPr>
          <p:nvPr>
            <p:ph type="sldNum" sz="quarter" idx="4"/>
          </p:nvPr>
        </p:nvSpPr>
        <p:spPr>
          <a:xfrm>
            <a:off x="8737604" y="6356369"/>
            <a:ext cx="2844798" cy="365119"/>
          </a:xfrm>
          <a:prstGeom prst="rect">
            <a:avLst/>
          </a:prstGeom>
          <a:noFill/>
          <a:ln>
            <a:noFill/>
          </a:ln>
        </p:spPr>
        <p:txBody>
          <a:bodyPr vert="horz" wrap="square" lIns="93954" tIns="46981" rIns="93954" bIns="46981" anchor="ctr"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pPr lvl="0"/>
            <a:fld id="{1AB98568-F3B0-4D3B-AF40-2EC78FAF4DB7}" type="slidenum">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ctr" defTabSz="939573" rtl="0" fontAlgn="auto" hangingPunct="1">
        <a:lnSpc>
          <a:spcPct val="100000"/>
        </a:lnSpc>
        <a:spcBef>
          <a:spcPts val="0"/>
        </a:spcBef>
        <a:spcAft>
          <a:spcPts val="0"/>
        </a:spcAft>
        <a:buNone/>
        <a:tabLst/>
        <a:defRPr lang="en-US" sz="4500" b="0" i="0" u="none" strike="noStrike" kern="1200" cap="none" spc="0" baseline="0">
          <a:solidFill>
            <a:srgbClr val="000000"/>
          </a:solidFill>
          <a:uFillTx/>
          <a:latin typeface="Calibri"/>
        </a:defRPr>
      </a:lvl1pPr>
    </p:titleStyle>
    <p:bodyStyle>
      <a:lvl1pPr marL="352336" marR="0" lvl="0" indent="-352336" algn="l" defTabSz="939573" rtl="0" fontAlgn="auto" hangingPunct="1">
        <a:lnSpc>
          <a:spcPct val="100000"/>
        </a:lnSpc>
        <a:spcBef>
          <a:spcPts val="800"/>
        </a:spcBef>
        <a:spcAft>
          <a:spcPts val="0"/>
        </a:spcAft>
        <a:buSzPct val="100000"/>
        <a:buFont typeface="Arial" pitchFamily="34"/>
        <a:buChar char="•"/>
        <a:tabLst/>
        <a:defRPr lang="en-US" sz="3300" b="0" i="0" u="none" strike="noStrike" kern="1200" cap="none" spc="0" baseline="0">
          <a:solidFill>
            <a:srgbClr val="000000"/>
          </a:solidFill>
          <a:uFillTx/>
          <a:latin typeface="Calibri"/>
        </a:defRPr>
      </a:lvl1pPr>
      <a:lvl2pPr marL="763405" marR="0" lvl="1" indent="-293613" algn="l" defTabSz="939573" rtl="0" fontAlgn="auto" hangingPunct="1">
        <a:lnSpc>
          <a:spcPct val="100000"/>
        </a:lnSpc>
        <a:spcBef>
          <a:spcPts val="700"/>
        </a:spcBef>
        <a:spcAft>
          <a:spcPts val="0"/>
        </a:spcAft>
        <a:buSzPct val="100000"/>
        <a:buFont typeface="Arial" pitchFamily="34"/>
        <a:buChar char="–"/>
        <a:tabLst/>
        <a:defRPr lang="en-US" sz="2900" b="0" i="0" u="none" strike="noStrike" kern="1200" cap="none" spc="0" baseline="0">
          <a:solidFill>
            <a:srgbClr val="000000"/>
          </a:solidFill>
          <a:uFillTx/>
          <a:latin typeface="Calibri"/>
        </a:defRPr>
      </a:lvl2pPr>
      <a:lvl3pPr marL="1174464" marR="0" lvl="2" indent="-234891" algn="l" defTabSz="939573" rtl="0" fontAlgn="auto" hangingPunct="1">
        <a:lnSpc>
          <a:spcPct val="100000"/>
        </a:lnSpc>
        <a:spcBef>
          <a:spcPts val="600"/>
        </a:spcBef>
        <a:spcAft>
          <a:spcPts val="0"/>
        </a:spcAft>
        <a:buSzPct val="100000"/>
        <a:buFont typeface="Arial" pitchFamily="34"/>
        <a:buChar char="•"/>
        <a:tabLst/>
        <a:defRPr lang="en-US" sz="2500" b="0" i="0" u="none" strike="noStrike" kern="1200" cap="none" spc="0" baseline="0">
          <a:solidFill>
            <a:srgbClr val="000000"/>
          </a:solidFill>
          <a:uFillTx/>
          <a:latin typeface="Calibri"/>
        </a:defRPr>
      </a:lvl3pPr>
      <a:lvl4pPr marL="1644255" marR="0" lvl="3" indent="-234891" algn="l" defTabSz="939573" rtl="0" fontAlgn="auto" hangingPunct="1">
        <a:lnSpc>
          <a:spcPct val="100000"/>
        </a:lnSpc>
        <a:spcBef>
          <a:spcPts val="500"/>
        </a:spcBef>
        <a:spcAft>
          <a:spcPts val="0"/>
        </a:spcAft>
        <a:buSzPct val="100000"/>
        <a:buFont typeface="Arial" pitchFamily="34"/>
        <a:buChar char="–"/>
        <a:tabLst/>
        <a:defRPr lang="en-US" sz="1900" b="0" i="0" u="none" strike="noStrike" kern="1200" cap="none" spc="0" baseline="0">
          <a:solidFill>
            <a:srgbClr val="000000"/>
          </a:solidFill>
          <a:uFillTx/>
          <a:latin typeface="Calibri"/>
        </a:defRPr>
      </a:lvl4pPr>
      <a:lvl5pPr marL="2114047" marR="0" lvl="4" indent="-234891" algn="l" defTabSz="939573" rtl="0" fontAlgn="auto" hangingPunct="1">
        <a:lnSpc>
          <a:spcPct val="100000"/>
        </a:lnSpc>
        <a:spcBef>
          <a:spcPts val="500"/>
        </a:spcBef>
        <a:spcAft>
          <a:spcPts val="0"/>
        </a:spcAft>
        <a:buSzPct val="100000"/>
        <a:buFont typeface="Arial" pitchFamily="34"/>
        <a:buChar char="»"/>
        <a:tabLst/>
        <a:defRPr lang="en-US" sz="19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AAFF0A-250A-9CE5-22C3-061C744347C9}"/>
              </a:ext>
            </a:extLst>
          </p:cNvPr>
          <p:cNvSpPr txBox="1">
            <a:spLocks noGrp="1"/>
          </p:cNvSpPr>
          <p:nvPr>
            <p:ph type="title"/>
          </p:nvPr>
        </p:nvSpPr>
        <p:spPr>
          <a:xfrm>
            <a:off x="609603" y="274640"/>
            <a:ext cx="10972800" cy="1143000"/>
          </a:xfrm>
          <a:prstGeom prst="rect">
            <a:avLst/>
          </a:prstGeom>
          <a:noFill/>
          <a:ln>
            <a:noFill/>
          </a:ln>
        </p:spPr>
        <p:txBody>
          <a:bodyPr vert="horz" wrap="square" lIns="93954" tIns="46981" rIns="93954" bIns="46981" anchor="ctr" anchorCtr="1" compatLnSpc="1">
            <a:normAutofit/>
          </a:bodyPr>
          <a:lstStyle/>
          <a:p>
            <a:pPr lvl="0"/>
            <a:r>
              <a:rPr lang="en-US"/>
              <a:t>Click to edit Master title style</a:t>
            </a:r>
          </a:p>
        </p:txBody>
      </p:sp>
      <p:sp>
        <p:nvSpPr>
          <p:cNvPr id="3" name="Text Placeholder 2">
            <a:extLst>
              <a:ext uri="{FF2B5EF4-FFF2-40B4-BE49-F238E27FC236}">
                <a16:creationId xmlns:a16="http://schemas.microsoft.com/office/drawing/2014/main" id="{2C181705-03DB-92D0-4A27-AF850CD46C83}"/>
              </a:ext>
            </a:extLst>
          </p:cNvPr>
          <p:cNvSpPr txBox="1">
            <a:spLocks noGrp="1"/>
          </p:cNvSpPr>
          <p:nvPr>
            <p:ph type="body" idx="1"/>
          </p:nvPr>
        </p:nvSpPr>
        <p:spPr>
          <a:xfrm>
            <a:off x="609603" y="1600209"/>
            <a:ext cx="10972800" cy="4525969"/>
          </a:xfrm>
          <a:prstGeom prst="rect">
            <a:avLst/>
          </a:prstGeom>
          <a:noFill/>
          <a:ln>
            <a:noFill/>
          </a:ln>
        </p:spPr>
        <p:txBody>
          <a:bodyPr vert="horz" wrap="square" lIns="93954" tIns="46981" rIns="93954" bIns="46981"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6AA3B7-9E3C-088B-318A-9A68EDF348B7}"/>
              </a:ext>
            </a:extLst>
          </p:cNvPr>
          <p:cNvSpPr txBox="1">
            <a:spLocks noGrp="1"/>
          </p:cNvSpPr>
          <p:nvPr>
            <p:ph type="dt" sz="half" idx="2"/>
          </p:nvPr>
        </p:nvSpPr>
        <p:spPr>
          <a:xfrm>
            <a:off x="609603" y="6356369"/>
            <a:ext cx="2844798" cy="365119"/>
          </a:xfrm>
          <a:prstGeom prst="rect">
            <a:avLst/>
          </a:prstGeom>
          <a:noFill/>
          <a:ln>
            <a:noFill/>
          </a:ln>
        </p:spPr>
        <p:txBody>
          <a:bodyPr vert="horz" wrap="square" lIns="93954" tIns="46981" rIns="93954" bIns="46981" anchor="ctr"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Arial"/>
              </a:defRPr>
            </a:lvl1pPr>
          </a:lstStyle>
          <a:p>
            <a:pPr lvl="0"/>
            <a:fld id="{A8B19F6C-E3D5-4208-9226-F643F1D41C47}" type="datetime1">
              <a:rPr lang="en-US"/>
              <a:pPr lvl="0"/>
              <a:t>12/20/2023</a:t>
            </a:fld>
            <a:endParaRPr lang="en-US"/>
          </a:p>
        </p:txBody>
      </p:sp>
      <p:sp>
        <p:nvSpPr>
          <p:cNvPr id="5" name="Footer Placeholder 4">
            <a:extLst>
              <a:ext uri="{FF2B5EF4-FFF2-40B4-BE49-F238E27FC236}">
                <a16:creationId xmlns:a16="http://schemas.microsoft.com/office/drawing/2014/main" id="{2A53DF9C-5C36-823A-A871-E78AD2994C40}"/>
              </a:ext>
            </a:extLst>
          </p:cNvPr>
          <p:cNvSpPr txBox="1">
            <a:spLocks noGrp="1"/>
          </p:cNvSpPr>
          <p:nvPr>
            <p:ph type="ftr" sz="quarter" idx="3"/>
          </p:nvPr>
        </p:nvSpPr>
        <p:spPr>
          <a:xfrm>
            <a:off x="4165604" y="6356369"/>
            <a:ext cx="3860797" cy="365119"/>
          </a:xfrm>
          <a:prstGeom prst="rect">
            <a:avLst/>
          </a:prstGeom>
          <a:noFill/>
          <a:ln>
            <a:noFill/>
          </a:ln>
        </p:spPr>
        <p:txBody>
          <a:bodyPr vert="horz" wrap="square" lIns="93954" tIns="46981" rIns="93954" bIns="46981" anchor="ctr" anchorCtr="1" compatLnSpc="1">
            <a:noAutofit/>
          </a:bodyPr>
          <a:lstStyle>
            <a:lvl1pPr marL="0" marR="0" lvl="0" indent="0" algn="ct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Arial"/>
              </a:defRPr>
            </a:lvl1pPr>
          </a:lstStyle>
          <a:p>
            <a:pPr lvl="0"/>
            <a:endParaRPr lang="en-US"/>
          </a:p>
        </p:txBody>
      </p:sp>
      <p:sp>
        <p:nvSpPr>
          <p:cNvPr id="6" name="Slide Number Placeholder 5">
            <a:extLst>
              <a:ext uri="{FF2B5EF4-FFF2-40B4-BE49-F238E27FC236}">
                <a16:creationId xmlns:a16="http://schemas.microsoft.com/office/drawing/2014/main" id="{908A04EC-6238-6ADB-98B4-AF7847FB0E23}"/>
              </a:ext>
            </a:extLst>
          </p:cNvPr>
          <p:cNvSpPr txBox="1">
            <a:spLocks noGrp="1"/>
          </p:cNvSpPr>
          <p:nvPr>
            <p:ph type="sldNum" sz="quarter" idx="4"/>
          </p:nvPr>
        </p:nvSpPr>
        <p:spPr>
          <a:xfrm>
            <a:off x="8737604" y="6356369"/>
            <a:ext cx="2844798" cy="365119"/>
          </a:xfrm>
          <a:prstGeom prst="rect">
            <a:avLst/>
          </a:prstGeom>
          <a:noFill/>
          <a:ln>
            <a:noFill/>
          </a:ln>
        </p:spPr>
        <p:txBody>
          <a:bodyPr vert="horz" wrap="square" lIns="93954" tIns="46981" rIns="93954" bIns="46981" anchor="ctr"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Arial"/>
              </a:defRPr>
            </a:lvl1pPr>
          </a:lstStyle>
          <a:p>
            <a:pPr lvl="0"/>
            <a:fld id="{63937D74-BA90-456C-83A4-B1877D9154A1}" type="slidenum">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0" marR="0" lvl="0" indent="0" algn="ctr" defTabSz="939573" rtl="0" fontAlgn="auto" hangingPunct="1">
        <a:lnSpc>
          <a:spcPct val="100000"/>
        </a:lnSpc>
        <a:spcBef>
          <a:spcPts val="0"/>
        </a:spcBef>
        <a:spcAft>
          <a:spcPts val="0"/>
        </a:spcAft>
        <a:buNone/>
        <a:tabLst/>
        <a:defRPr lang="en-US" sz="4500" b="0" i="0" u="none" strike="noStrike" kern="1200" cap="none" spc="0" baseline="0">
          <a:solidFill>
            <a:srgbClr val="000000"/>
          </a:solidFill>
          <a:uFillTx/>
          <a:latin typeface="Times New Roman"/>
        </a:defRPr>
      </a:lvl1pPr>
    </p:titleStyle>
    <p:bodyStyle>
      <a:lvl1pPr marL="352336" marR="0" lvl="0" indent="-352336" algn="l" defTabSz="939573" rtl="0" fontAlgn="auto" hangingPunct="1">
        <a:lnSpc>
          <a:spcPct val="100000"/>
        </a:lnSpc>
        <a:spcBef>
          <a:spcPts val="800"/>
        </a:spcBef>
        <a:spcAft>
          <a:spcPts val="0"/>
        </a:spcAft>
        <a:buSzPct val="100000"/>
        <a:buFont typeface="Arial" pitchFamily="34"/>
        <a:buChar char="•"/>
        <a:tabLst/>
        <a:defRPr lang="en-US" sz="3300" b="0" i="0" u="none" strike="noStrike" kern="1200" cap="none" spc="0" baseline="0">
          <a:solidFill>
            <a:srgbClr val="000000"/>
          </a:solidFill>
          <a:uFillTx/>
          <a:latin typeface="Arial"/>
        </a:defRPr>
      </a:lvl1pPr>
      <a:lvl2pPr marL="763405" marR="0" lvl="1" indent="-293613" algn="l" defTabSz="939573" rtl="0" fontAlgn="auto" hangingPunct="1">
        <a:lnSpc>
          <a:spcPct val="100000"/>
        </a:lnSpc>
        <a:spcBef>
          <a:spcPts val="700"/>
        </a:spcBef>
        <a:spcAft>
          <a:spcPts val="0"/>
        </a:spcAft>
        <a:buSzPct val="100000"/>
        <a:buFont typeface="Arial" pitchFamily="34"/>
        <a:buChar char="–"/>
        <a:tabLst/>
        <a:defRPr lang="en-US" sz="2900" b="0" i="0" u="none" strike="noStrike" kern="1200" cap="none" spc="0" baseline="0">
          <a:solidFill>
            <a:srgbClr val="000000"/>
          </a:solidFill>
          <a:uFillTx/>
          <a:latin typeface="Arial"/>
        </a:defRPr>
      </a:lvl2pPr>
      <a:lvl3pPr marL="1174464" marR="0" lvl="2" indent="-234891" algn="l" defTabSz="939573" rtl="0" fontAlgn="auto" hangingPunct="1">
        <a:lnSpc>
          <a:spcPct val="100000"/>
        </a:lnSpc>
        <a:spcBef>
          <a:spcPts val="600"/>
        </a:spcBef>
        <a:spcAft>
          <a:spcPts val="0"/>
        </a:spcAft>
        <a:buSzPct val="100000"/>
        <a:buFont typeface="Arial" pitchFamily="34"/>
        <a:buChar char="•"/>
        <a:tabLst/>
        <a:defRPr lang="en-US" sz="2500" b="0" i="0" u="none" strike="noStrike" kern="1200" cap="none" spc="0" baseline="0">
          <a:solidFill>
            <a:srgbClr val="000000"/>
          </a:solidFill>
          <a:uFillTx/>
          <a:latin typeface="Arial"/>
        </a:defRPr>
      </a:lvl3pPr>
      <a:lvl4pPr marL="1644255" marR="0" lvl="3" indent="-234891" algn="l" defTabSz="939573" rtl="0" fontAlgn="auto" hangingPunct="1">
        <a:lnSpc>
          <a:spcPct val="100000"/>
        </a:lnSpc>
        <a:spcBef>
          <a:spcPts val="500"/>
        </a:spcBef>
        <a:spcAft>
          <a:spcPts val="0"/>
        </a:spcAft>
        <a:buSzPct val="100000"/>
        <a:buFont typeface="Arial" pitchFamily="34"/>
        <a:buChar char="–"/>
        <a:tabLst/>
        <a:defRPr lang="en-US" sz="1900" b="0" i="0" u="none" strike="noStrike" kern="1200" cap="none" spc="0" baseline="0">
          <a:solidFill>
            <a:srgbClr val="000000"/>
          </a:solidFill>
          <a:uFillTx/>
          <a:latin typeface="Arial"/>
        </a:defRPr>
      </a:lvl4pPr>
      <a:lvl5pPr marL="2114047" marR="0" lvl="4" indent="-234891" algn="l" defTabSz="939573" rtl="0" fontAlgn="auto" hangingPunct="1">
        <a:lnSpc>
          <a:spcPct val="100000"/>
        </a:lnSpc>
        <a:spcBef>
          <a:spcPts val="500"/>
        </a:spcBef>
        <a:spcAft>
          <a:spcPts val="0"/>
        </a:spcAft>
        <a:buSzPct val="100000"/>
        <a:buFont typeface="Arial" pitchFamily="34"/>
        <a:buChar char="»"/>
        <a:tabLst/>
        <a:defRPr lang="en-US" sz="1900" b="0" i="0" u="none" strike="noStrike" kern="1200" cap="none" spc="0" baseline="0">
          <a:solidFill>
            <a:srgbClr val="000000"/>
          </a:solidFill>
          <a:uFillTx/>
          <a:latin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9200" y="984967"/>
            <a:ext cx="10962800" cy="1023600"/>
          </a:xfrm>
          <a:prstGeom prst="rect">
            <a:avLst/>
          </a:prstGeom>
          <a:noFill/>
          <a:ln>
            <a:noFill/>
          </a:ln>
        </p:spPr>
        <p:txBody>
          <a:bodyPr spcFirstLastPara="1" wrap="square" lIns="91425" tIns="91425" rIns="91425" bIns="91425" anchor="b" anchorCtr="0">
            <a:norm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629200" y="2558767"/>
            <a:ext cx="10962800" cy="36136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marL="914400" lvl="1"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2pPr>
            <a:lvl3pPr marL="1371600" lvl="2"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3pPr>
            <a:lvl4pPr marL="1828800" lvl="3"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4pPr>
            <a:lvl5pPr marL="2286000" lvl="4"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5pPr>
            <a:lvl6pPr marL="2743200" lvl="5"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6pPr>
            <a:lvl7pPr marL="3200400" lvl="6"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7pPr>
            <a:lvl8pPr marL="3657600" lvl="7"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8pPr>
            <a:lvl9pPr marL="4114800" lvl="8"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lt2"/>
                </a:solidFill>
                <a:latin typeface="Roboto"/>
                <a:ea typeface="Roboto"/>
                <a:cs typeface="Roboto"/>
                <a:sym typeface="Roboto"/>
              </a:defRPr>
            </a:lvl1pPr>
            <a:lvl2pPr lvl="1" algn="r">
              <a:buNone/>
              <a:defRPr sz="1333">
                <a:solidFill>
                  <a:schemeClr val="lt2"/>
                </a:solidFill>
                <a:latin typeface="Roboto"/>
                <a:ea typeface="Roboto"/>
                <a:cs typeface="Roboto"/>
                <a:sym typeface="Roboto"/>
              </a:defRPr>
            </a:lvl2pPr>
            <a:lvl3pPr lvl="2" algn="r">
              <a:buNone/>
              <a:defRPr sz="1333">
                <a:solidFill>
                  <a:schemeClr val="lt2"/>
                </a:solidFill>
                <a:latin typeface="Roboto"/>
                <a:ea typeface="Roboto"/>
                <a:cs typeface="Roboto"/>
                <a:sym typeface="Roboto"/>
              </a:defRPr>
            </a:lvl3pPr>
            <a:lvl4pPr lvl="3" algn="r">
              <a:buNone/>
              <a:defRPr sz="1333">
                <a:solidFill>
                  <a:schemeClr val="lt2"/>
                </a:solidFill>
                <a:latin typeface="Roboto"/>
                <a:ea typeface="Roboto"/>
                <a:cs typeface="Roboto"/>
                <a:sym typeface="Roboto"/>
              </a:defRPr>
            </a:lvl4pPr>
            <a:lvl5pPr lvl="4" algn="r">
              <a:buNone/>
              <a:defRPr sz="1333">
                <a:solidFill>
                  <a:schemeClr val="lt2"/>
                </a:solidFill>
                <a:latin typeface="Roboto"/>
                <a:ea typeface="Roboto"/>
                <a:cs typeface="Roboto"/>
                <a:sym typeface="Roboto"/>
              </a:defRPr>
            </a:lvl5pPr>
            <a:lvl6pPr lvl="5" algn="r">
              <a:buNone/>
              <a:defRPr sz="1333">
                <a:solidFill>
                  <a:schemeClr val="lt2"/>
                </a:solidFill>
                <a:latin typeface="Roboto"/>
                <a:ea typeface="Roboto"/>
                <a:cs typeface="Roboto"/>
                <a:sym typeface="Roboto"/>
              </a:defRPr>
            </a:lvl6pPr>
            <a:lvl7pPr lvl="6" algn="r">
              <a:buNone/>
              <a:defRPr sz="1333">
                <a:solidFill>
                  <a:schemeClr val="lt2"/>
                </a:solidFill>
                <a:latin typeface="Roboto"/>
                <a:ea typeface="Roboto"/>
                <a:cs typeface="Roboto"/>
                <a:sym typeface="Roboto"/>
              </a:defRPr>
            </a:lvl7pPr>
            <a:lvl8pPr lvl="7" algn="r">
              <a:buNone/>
              <a:defRPr sz="1333">
                <a:solidFill>
                  <a:schemeClr val="lt2"/>
                </a:solidFill>
                <a:latin typeface="Roboto"/>
                <a:ea typeface="Roboto"/>
                <a:cs typeface="Roboto"/>
                <a:sym typeface="Roboto"/>
              </a:defRPr>
            </a:lvl8pPr>
            <a:lvl9pPr lvl="8" algn="r">
              <a:buNone/>
              <a:defRPr sz="1333">
                <a:solidFill>
                  <a:schemeClr val="lt2"/>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423533083"/>
      </p:ext>
    </p:extLst>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Layout" Target="../diagrams/layout8.xml"/><Relationship Id="rId7" Type="http://schemas.openxmlformats.org/officeDocument/2006/relationships/image" Target="../media/image5.jpeg"/><Relationship Id="rId2" Type="http://schemas.openxmlformats.org/officeDocument/2006/relationships/diagramData" Target="../diagrams/data8.xml"/><Relationship Id="rId1" Type="http://schemas.openxmlformats.org/officeDocument/2006/relationships/slideLayout" Target="../slideLayouts/slideLayout1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DCFB1AA2-1456-F328-2A45-D336EEEA592C}"/>
              </a:ext>
            </a:extLst>
          </p:cNvPr>
          <p:cNvPicPr>
            <a:picLocks noChangeAspect="1"/>
          </p:cNvPicPr>
          <p:nvPr/>
        </p:nvPicPr>
        <p:blipFill>
          <a:blip r:embed="rId2"/>
          <a:stretch>
            <a:fillRect/>
          </a:stretch>
        </p:blipFill>
        <p:spPr>
          <a:xfrm>
            <a:off x="4190996" y="0"/>
            <a:ext cx="3777633" cy="4166170"/>
          </a:xfrm>
          <a:prstGeom prst="rect">
            <a:avLst/>
          </a:prstGeom>
          <a:noFill/>
          <a:ln cap="flat">
            <a:noFill/>
          </a:ln>
        </p:spPr>
      </p:pic>
      <p:sp>
        <p:nvSpPr>
          <p:cNvPr id="3" name="Subtitle 2">
            <a:extLst>
              <a:ext uri="{FF2B5EF4-FFF2-40B4-BE49-F238E27FC236}">
                <a16:creationId xmlns:a16="http://schemas.microsoft.com/office/drawing/2014/main" id="{2D5CDE14-51B6-B8D8-1610-C715A893235A}"/>
              </a:ext>
            </a:extLst>
          </p:cNvPr>
          <p:cNvSpPr txBox="1">
            <a:spLocks noGrp="1"/>
          </p:cNvSpPr>
          <p:nvPr>
            <p:ph type="subTitle" idx="1"/>
          </p:nvPr>
        </p:nvSpPr>
        <p:spPr>
          <a:xfrm>
            <a:off x="2895603" y="5105396"/>
            <a:ext cx="6400800" cy="838203"/>
          </a:xfrm>
        </p:spPr>
        <p:txBody>
          <a:bodyPr anchorCtr="0">
            <a:noAutofit/>
          </a:bodyPr>
          <a:lstStyle/>
          <a:p>
            <a:pPr lvl="0">
              <a:spcBef>
                <a:spcPts val="300"/>
              </a:spcBef>
            </a:pPr>
            <a:r>
              <a:rPr lang="lv-LV" sz="1600" dirty="0">
                <a:solidFill>
                  <a:srgbClr val="000000"/>
                </a:solidFill>
                <a:latin typeface="Verdana" panose="020B0604030504040204" pitchFamily="34" charset="0"/>
                <a:ea typeface="Verdana" panose="020B0604030504040204" pitchFamily="34" charset="0"/>
                <a:cs typeface="Times New Roman" pitchFamily="18"/>
              </a:rPr>
              <a:t>Invaliditātes lietu nacionālās padomes sēde</a:t>
            </a:r>
          </a:p>
          <a:p>
            <a:pPr lvl="0" algn="r">
              <a:spcBef>
                <a:spcPts val="300"/>
              </a:spcBef>
            </a:pPr>
            <a:endParaRPr lang="lv-LV" sz="1200" dirty="0">
              <a:solidFill>
                <a:srgbClr val="000000"/>
              </a:solidFill>
              <a:latin typeface="Verdana" panose="020B0604030504040204" pitchFamily="34" charset="0"/>
              <a:ea typeface="Verdana" panose="020B0604030504040204" pitchFamily="34" charset="0"/>
              <a:cs typeface="Times New Roman" pitchFamily="18"/>
            </a:endParaRPr>
          </a:p>
        </p:txBody>
      </p:sp>
      <p:sp>
        <p:nvSpPr>
          <p:cNvPr id="4" name="Subtitle 2">
            <a:extLst>
              <a:ext uri="{FF2B5EF4-FFF2-40B4-BE49-F238E27FC236}">
                <a16:creationId xmlns:a16="http://schemas.microsoft.com/office/drawing/2014/main" id="{DE24496E-6B0D-8877-A341-D83B9B838E40}"/>
              </a:ext>
            </a:extLst>
          </p:cNvPr>
          <p:cNvSpPr txBox="1"/>
          <p:nvPr/>
        </p:nvSpPr>
        <p:spPr>
          <a:xfrm>
            <a:off x="2895603" y="6096003"/>
            <a:ext cx="6400800" cy="609603"/>
          </a:xfrm>
          <a:prstGeom prst="rect">
            <a:avLst/>
          </a:prstGeom>
          <a:noFill/>
          <a:ln cap="flat">
            <a:noFill/>
          </a:ln>
        </p:spPr>
        <p:txBody>
          <a:bodyPr vert="horz" wrap="square" lIns="93954" tIns="46981" rIns="93954" bIns="46981" anchor="t" anchorCtr="1" compatLnSpc="1">
            <a:normAutofit/>
          </a:bodyPr>
          <a:lstStyle/>
          <a:p>
            <a:pPr marL="0" marR="0" lvl="0" indent="0" algn="ctr" defTabSz="914400" rtl="0" fontAlgn="auto" hangingPunct="1">
              <a:lnSpc>
                <a:spcPct val="100000"/>
              </a:lnSpc>
              <a:spcBef>
                <a:spcPts val="300"/>
              </a:spcBef>
              <a:spcAft>
                <a:spcPts val="0"/>
              </a:spcAft>
              <a:buNone/>
              <a:tabLst/>
              <a:defRPr sz="1800" b="0" i="0" u="none" strike="noStrike" kern="0" cap="none" spc="0" baseline="0">
                <a:solidFill>
                  <a:srgbClr val="000000"/>
                </a:solidFill>
                <a:uFillTx/>
              </a:defRPr>
            </a:pPr>
            <a:endParaRPr lang="lv-LV" sz="1400" b="0" i="0" u="none" strike="noStrike" kern="1200" cap="none" spc="0" baseline="0">
              <a:solidFill>
                <a:srgbClr val="000000"/>
              </a:solidFill>
              <a:uFillTx/>
              <a:latin typeface="Times New Roman" pitchFamily="18"/>
              <a:cs typeface="Times New Roman" pitchFamily="18"/>
            </a:endParaRPr>
          </a:p>
        </p:txBody>
      </p:sp>
      <p:pic>
        <p:nvPicPr>
          <p:cNvPr id="5" name="Picture 6">
            <a:extLst>
              <a:ext uri="{FF2B5EF4-FFF2-40B4-BE49-F238E27FC236}">
                <a16:creationId xmlns:a16="http://schemas.microsoft.com/office/drawing/2014/main" id="{3818DCA7-E0B4-4333-4ECD-7F4F360EC22F}"/>
              </a:ext>
            </a:extLst>
          </p:cNvPr>
          <p:cNvPicPr>
            <a:picLocks noChangeAspect="1"/>
          </p:cNvPicPr>
          <p:nvPr/>
        </p:nvPicPr>
        <p:blipFill>
          <a:blip r:embed="rId3"/>
          <a:stretch>
            <a:fillRect/>
          </a:stretch>
        </p:blipFill>
        <p:spPr>
          <a:xfrm>
            <a:off x="1524003" y="6622194"/>
            <a:ext cx="9144000" cy="244656"/>
          </a:xfrm>
          <a:prstGeom prst="rect">
            <a:avLst/>
          </a:prstGeom>
          <a:noFill/>
          <a:ln cap="flat">
            <a:noFill/>
          </a:ln>
        </p:spPr>
      </p:pic>
      <p:sp>
        <p:nvSpPr>
          <p:cNvPr id="6" name="Title 1">
            <a:extLst>
              <a:ext uri="{FF2B5EF4-FFF2-40B4-BE49-F238E27FC236}">
                <a16:creationId xmlns:a16="http://schemas.microsoft.com/office/drawing/2014/main" id="{24F76811-A29D-EA02-C83E-176F9D2EE8FB}"/>
              </a:ext>
            </a:extLst>
          </p:cNvPr>
          <p:cNvSpPr txBox="1">
            <a:spLocks noGrp="1"/>
          </p:cNvSpPr>
          <p:nvPr>
            <p:ph type="ctrTitle"/>
          </p:nvPr>
        </p:nvSpPr>
        <p:spPr>
          <a:xfrm>
            <a:off x="2209803" y="2743200"/>
            <a:ext cx="7924803" cy="2209803"/>
          </a:xfrm>
        </p:spPr>
        <p:txBody>
          <a:bodyPr>
            <a:noAutofit/>
          </a:bodyPr>
          <a:lstStyle/>
          <a:p>
            <a:pPr lvl="0"/>
            <a:r>
              <a:rPr lang="lv-LV" sz="3600" dirty="0">
                <a:latin typeface="Verdana" panose="020B0604030504040204" pitchFamily="34" charset="0"/>
                <a:ea typeface="Verdana" panose="020B0604030504040204" pitchFamily="34" charset="0"/>
                <a:cs typeface="Calibri" pitchFamily="34"/>
              </a:rPr>
              <a:t>Veselības ministrijas paveiktais ANO Konvencijas par personu ar invaliditāti tiesībām ieviešanā </a:t>
            </a:r>
            <a:endParaRPr lang="lv-LV" sz="3600" b="1" dirty="0">
              <a:latin typeface="Verdana" panose="020B0604030504040204" pitchFamily="34" charset="0"/>
              <a:ea typeface="Verdana" panose="020B0604030504040204" pitchFamily="34" charset="0"/>
              <a:cs typeface="Times New Roman" pitchFamily="18"/>
            </a:endParaRPr>
          </a:p>
        </p:txBody>
      </p:sp>
      <p:sp>
        <p:nvSpPr>
          <p:cNvPr id="7" name="Subtitle 2">
            <a:extLst>
              <a:ext uri="{FF2B5EF4-FFF2-40B4-BE49-F238E27FC236}">
                <a16:creationId xmlns:a16="http://schemas.microsoft.com/office/drawing/2014/main" id="{76BE8134-2D07-E43A-EE37-6BFD01298453}"/>
              </a:ext>
            </a:extLst>
          </p:cNvPr>
          <p:cNvSpPr txBox="1"/>
          <p:nvPr/>
        </p:nvSpPr>
        <p:spPr>
          <a:xfrm>
            <a:off x="3047996" y="6248396"/>
            <a:ext cx="6400800" cy="609603"/>
          </a:xfrm>
          <a:prstGeom prst="rect">
            <a:avLst/>
          </a:prstGeom>
          <a:noFill/>
          <a:ln cap="flat">
            <a:noFill/>
          </a:ln>
        </p:spPr>
        <p:txBody>
          <a:bodyPr vert="horz" wrap="square" lIns="93954" tIns="46981" rIns="93954" bIns="46981" anchor="t" anchorCtr="1" compatLnSpc="1">
            <a:normAutofit/>
          </a:bodyPr>
          <a:lstStyle/>
          <a:p>
            <a:pPr marL="0" marR="0" lvl="0" indent="0" algn="ctr" defTabSz="914400" rtl="0" fontAlgn="auto" hangingPunct="1">
              <a:lnSpc>
                <a:spcPct val="100000"/>
              </a:lnSpc>
              <a:spcBef>
                <a:spcPts val="300"/>
              </a:spcBef>
              <a:spcAft>
                <a:spcPts val="0"/>
              </a:spcAft>
              <a:buNone/>
              <a:tabLst/>
              <a:defRPr sz="1800" b="0" i="0" u="none" strike="noStrike" kern="0" cap="none" spc="0" baseline="0">
                <a:solidFill>
                  <a:srgbClr val="000000"/>
                </a:solidFill>
                <a:uFillTx/>
              </a:defRPr>
            </a:pPr>
            <a:r>
              <a:rPr lang="lv-LV" sz="1400" dirty="0">
                <a:solidFill>
                  <a:srgbClr val="000000"/>
                </a:solidFill>
                <a:latin typeface="Verdana" panose="020B0604030504040204" pitchFamily="34" charset="0"/>
                <a:ea typeface="Verdana" panose="020B0604030504040204" pitchFamily="34" charset="0"/>
                <a:cs typeface="Times New Roman" pitchFamily="18"/>
              </a:rPr>
              <a:t>2023. gada 20. decembrī</a:t>
            </a:r>
            <a:endParaRPr lang="lv-LV" sz="1400" b="0" i="0" u="none" strike="noStrike" kern="1200" cap="none" spc="0" baseline="0" dirty="0">
              <a:solidFill>
                <a:srgbClr val="000000"/>
              </a:solidFill>
              <a:uFillTx/>
              <a:latin typeface="Verdana" panose="020B0604030504040204" pitchFamily="34" charset="0"/>
              <a:ea typeface="Verdana" panose="020B0604030504040204" pitchFamily="34" charset="0"/>
              <a:cs typeface="Times New Roman" pitchFamily="1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98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FD378-AD5B-F68F-F988-A97D44344C46}"/>
              </a:ext>
            </a:extLst>
          </p:cNvPr>
          <p:cNvSpPr txBox="1">
            <a:spLocks noGrp="1"/>
          </p:cNvSpPr>
          <p:nvPr>
            <p:ph type="title"/>
          </p:nvPr>
        </p:nvSpPr>
        <p:spPr/>
        <p:txBody>
          <a:bodyPr>
            <a:normAutofit/>
          </a:bodyPr>
          <a:lstStyle/>
          <a:p>
            <a:pPr lvl="0"/>
            <a:r>
              <a:rPr lang="lv-LV" sz="3600" dirty="0">
                <a:latin typeface="Verdana" panose="020B0604030504040204" pitchFamily="34" charset="0"/>
                <a:ea typeface="Verdana" panose="020B0604030504040204" pitchFamily="34" charset="0"/>
              </a:rPr>
              <a:t>Apmācības un izpratnes veicināšana</a:t>
            </a:r>
          </a:p>
        </p:txBody>
      </p:sp>
      <p:graphicFrame>
        <p:nvGraphicFramePr>
          <p:cNvPr id="4" name="Shēma 3">
            <a:extLst>
              <a:ext uri="{FF2B5EF4-FFF2-40B4-BE49-F238E27FC236}">
                <a16:creationId xmlns:a16="http://schemas.microsoft.com/office/drawing/2014/main" id="{B0C90572-3B9D-AF91-D2F9-6FD14F1DAE7A}"/>
              </a:ext>
            </a:extLst>
          </p:cNvPr>
          <p:cNvGraphicFramePr/>
          <p:nvPr>
            <p:extLst>
              <p:ext uri="{D42A27DB-BD31-4B8C-83A1-F6EECF244321}">
                <p14:modId xmlns:p14="http://schemas.microsoft.com/office/powerpoint/2010/main" val="2381333218"/>
              </p:ext>
            </p:extLst>
          </p:nvPr>
        </p:nvGraphicFramePr>
        <p:xfrm>
          <a:off x="2133596" y="1253922"/>
          <a:ext cx="9562955"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406B36A9-6CEC-8126-5834-8126E26862ED}"/>
              </a:ext>
            </a:extLst>
          </p:cNvPr>
          <p:cNvSpPr txBox="1"/>
          <p:nvPr/>
        </p:nvSpPr>
        <p:spPr>
          <a:xfrm>
            <a:off x="174660" y="1849348"/>
            <a:ext cx="1958935" cy="2308324"/>
          </a:xfrm>
          <a:prstGeom prst="rect">
            <a:avLst/>
          </a:prstGeom>
          <a:noFill/>
        </p:spPr>
        <p:txBody>
          <a:bodyPr wrap="square" rtlCol="0">
            <a:spAutoFit/>
          </a:bodyPr>
          <a:lstStyle/>
          <a:p>
            <a:r>
              <a:rPr lang="lv-LV" dirty="0">
                <a:solidFill>
                  <a:schemeClr val="accent3">
                    <a:lumMod val="50000"/>
                  </a:schemeClr>
                </a:solidFill>
                <a:latin typeface="Verdana" panose="020B0604030504040204" pitchFamily="34" charset="0"/>
                <a:ea typeface="Verdana" panose="020B0604030504040204" pitchFamily="34" charset="0"/>
              </a:rPr>
              <a:t>Apmācības:</a:t>
            </a:r>
          </a:p>
          <a:p>
            <a:endParaRPr lang="lv-LV" dirty="0">
              <a:solidFill>
                <a:schemeClr val="accent3">
                  <a:lumMod val="50000"/>
                </a:schemeClr>
              </a:solidFill>
              <a:latin typeface="Verdana" panose="020B0604030504040204" pitchFamily="34" charset="0"/>
              <a:ea typeface="Verdana" panose="020B0604030504040204" pitchFamily="34" charset="0"/>
            </a:endParaRPr>
          </a:p>
          <a:p>
            <a:r>
              <a:rPr lang="lv-LV" dirty="0">
                <a:solidFill>
                  <a:schemeClr val="accent3">
                    <a:lumMod val="50000"/>
                  </a:schemeClr>
                </a:solidFill>
                <a:latin typeface="Verdana" panose="020B0604030504040204" pitchFamily="34" charset="0"/>
                <a:ea typeface="Verdana" panose="020B0604030504040204" pitchFamily="34" charset="0"/>
              </a:rPr>
              <a:t>Ārstiem</a:t>
            </a:r>
          </a:p>
          <a:p>
            <a:r>
              <a:rPr lang="lv-LV" dirty="0">
                <a:solidFill>
                  <a:schemeClr val="accent3">
                    <a:lumMod val="50000"/>
                  </a:schemeClr>
                </a:solidFill>
                <a:latin typeface="Verdana" panose="020B0604030504040204" pitchFamily="34" charset="0"/>
                <a:ea typeface="Verdana" panose="020B0604030504040204" pitchFamily="34" charset="0"/>
              </a:rPr>
              <a:t>Māsām</a:t>
            </a:r>
          </a:p>
          <a:p>
            <a:r>
              <a:rPr lang="lv-LV" dirty="0">
                <a:solidFill>
                  <a:schemeClr val="accent3">
                    <a:lumMod val="50000"/>
                  </a:schemeClr>
                </a:solidFill>
                <a:latin typeface="Verdana" panose="020B0604030504040204" pitchFamily="34" charset="0"/>
                <a:ea typeface="Verdana" panose="020B0604030504040204" pitchFamily="34" charset="0"/>
              </a:rPr>
              <a:t>Ārsta palīgiem Funkcionāliem speciālistiem</a:t>
            </a:r>
          </a:p>
          <a:p>
            <a:r>
              <a:rPr lang="lv-LV" dirty="0">
                <a:solidFill>
                  <a:schemeClr val="accent3">
                    <a:lumMod val="50000"/>
                  </a:schemeClr>
                </a:solidFill>
                <a:latin typeface="Verdana" panose="020B0604030504040204" pitchFamily="34" charset="0"/>
                <a:ea typeface="Verdana" panose="020B0604030504040204" pitchFamily="34" charset="0"/>
              </a:rPr>
              <a:t>Vecmātēm</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F588A-E79C-16B6-825F-570550F3DA84}"/>
              </a:ext>
            </a:extLst>
          </p:cNvPr>
          <p:cNvSpPr txBox="1">
            <a:spLocks noGrp="1"/>
          </p:cNvSpPr>
          <p:nvPr>
            <p:ph type="title"/>
          </p:nvPr>
        </p:nvSpPr>
        <p:spPr/>
        <p:txBody>
          <a:bodyPr>
            <a:noAutofit/>
          </a:bodyPr>
          <a:lstStyle/>
          <a:p>
            <a:pPr lvl="0"/>
            <a:r>
              <a:rPr lang="lv-LV" sz="3600" dirty="0" err="1">
                <a:latin typeface="Verdana" panose="020B0604030504040204" pitchFamily="34" charset="0"/>
                <a:ea typeface="Verdana" panose="020B0604030504040204" pitchFamily="34" charset="0"/>
              </a:rPr>
              <a:t>Digitalizācija</a:t>
            </a:r>
            <a:r>
              <a:rPr lang="lv-LV" sz="3600" dirty="0">
                <a:latin typeface="Verdana" panose="020B0604030504040204" pitchFamily="34" charset="0"/>
                <a:ea typeface="Verdana" panose="020B0604030504040204" pitchFamily="34" charset="0"/>
              </a:rPr>
              <a:t> un administratīvā sloga mazināšana  </a:t>
            </a:r>
          </a:p>
        </p:txBody>
      </p:sp>
      <p:graphicFrame>
        <p:nvGraphicFramePr>
          <p:cNvPr id="5" name="Content Placeholder 2">
            <a:extLst>
              <a:ext uri="{FF2B5EF4-FFF2-40B4-BE49-F238E27FC236}">
                <a16:creationId xmlns:a16="http://schemas.microsoft.com/office/drawing/2014/main" id="{AF036262-C08B-8C9D-08E3-4F2789F46DF5}"/>
              </a:ext>
            </a:extLst>
          </p:cNvPr>
          <p:cNvGraphicFramePr>
            <a:graphicFrameLocks noGrp="1"/>
          </p:cNvGraphicFramePr>
          <p:nvPr>
            <p:ph idx="1"/>
            <p:extLst>
              <p:ext uri="{D42A27DB-BD31-4B8C-83A1-F6EECF244321}">
                <p14:modId xmlns:p14="http://schemas.microsoft.com/office/powerpoint/2010/main" val="1047108238"/>
              </p:ext>
            </p:extLst>
          </p:nvPr>
        </p:nvGraphicFramePr>
        <p:xfrm>
          <a:off x="609603" y="2239766"/>
          <a:ext cx="10804986" cy="43435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94B2B-614B-1B38-7608-46DA7083C8D3}"/>
              </a:ext>
            </a:extLst>
          </p:cNvPr>
          <p:cNvSpPr txBox="1">
            <a:spLocks noGrp="1"/>
          </p:cNvSpPr>
          <p:nvPr>
            <p:ph type="title"/>
          </p:nvPr>
        </p:nvSpPr>
        <p:spPr/>
        <p:txBody>
          <a:bodyPr>
            <a:normAutofit/>
          </a:bodyPr>
          <a:lstStyle/>
          <a:p>
            <a:pPr lvl="0"/>
            <a:r>
              <a:rPr lang="lv-LV" sz="3600" dirty="0">
                <a:latin typeface="Verdana" panose="020B0604030504040204" pitchFamily="34" charset="0"/>
                <a:ea typeface="Verdana" panose="020B0604030504040204" pitchFamily="34" charset="0"/>
              </a:rPr>
              <a:t>Vides pieejamība</a:t>
            </a:r>
          </a:p>
        </p:txBody>
      </p:sp>
      <p:graphicFrame>
        <p:nvGraphicFramePr>
          <p:cNvPr id="7" name="Content Placeholder 2">
            <a:extLst>
              <a:ext uri="{FF2B5EF4-FFF2-40B4-BE49-F238E27FC236}">
                <a16:creationId xmlns:a16="http://schemas.microsoft.com/office/drawing/2014/main" id="{F831B20E-AB9D-E5C3-F4DB-C07A9B0E61DF}"/>
              </a:ext>
            </a:extLst>
          </p:cNvPr>
          <p:cNvGraphicFramePr>
            <a:graphicFrameLocks noGrp="1"/>
          </p:cNvGraphicFramePr>
          <p:nvPr>
            <p:ph idx="1"/>
            <p:extLst>
              <p:ext uri="{D42A27DB-BD31-4B8C-83A1-F6EECF244321}">
                <p14:modId xmlns:p14="http://schemas.microsoft.com/office/powerpoint/2010/main" val="3361838296"/>
              </p:ext>
            </p:extLst>
          </p:nvPr>
        </p:nvGraphicFramePr>
        <p:xfrm>
          <a:off x="410966" y="1417640"/>
          <a:ext cx="8763861" cy="5085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9">
            <a:extLst>
              <a:ext uri="{FF2B5EF4-FFF2-40B4-BE49-F238E27FC236}">
                <a16:creationId xmlns:a16="http://schemas.microsoft.com/office/drawing/2014/main" id="{2E91CD24-20B3-7C81-065B-8CE7721EA897}"/>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325919" y="1787316"/>
            <a:ext cx="2734234" cy="1537464"/>
          </a:xfrm>
          <a:prstGeom prst="rect">
            <a:avLst/>
          </a:prstGeom>
          <a:noFill/>
        </p:spPr>
      </p:pic>
      <p:pic>
        <p:nvPicPr>
          <p:cNvPr id="5" name="Picture 7">
            <a:extLst>
              <a:ext uri="{FF2B5EF4-FFF2-40B4-BE49-F238E27FC236}">
                <a16:creationId xmlns:a16="http://schemas.microsoft.com/office/drawing/2014/main" id="{0B3BE887-CD76-29DB-9E7E-BB5DDB485A86}"/>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477011" y="3694456"/>
            <a:ext cx="2432050" cy="162052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0"/>
        <p:cNvGrpSpPr/>
        <p:nvPr/>
      </p:nvGrpSpPr>
      <p:grpSpPr>
        <a:xfrm>
          <a:off x="0" y="0"/>
          <a:ext cx="0" cy="0"/>
          <a:chOff x="0" y="0"/>
          <a:chExt cx="0" cy="0"/>
        </a:xfrm>
      </p:grpSpPr>
      <p:sp>
        <p:nvSpPr>
          <p:cNvPr id="81" name="Google Shape;81;p14"/>
          <p:cNvSpPr/>
          <p:nvPr/>
        </p:nvSpPr>
        <p:spPr>
          <a:xfrm rot="10800000">
            <a:off x="407400" y="2332700"/>
            <a:ext cx="3659600" cy="3475200"/>
          </a:xfrm>
          <a:prstGeom prst="rect">
            <a:avLst/>
          </a:prstGeom>
          <a:gradFill>
            <a:gsLst>
              <a:gs pos="0">
                <a:schemeClr val="lt1">
                  <a:alpha val="89800"/>
                </a:schemeClr>
              </a:gs>
              <a:gs pos="100000">
                <a:srgbClr val="F7D5CB">
                  <a:alpha val="89803"/>
                  <a:alpha val="89800"/>
                </a:srgbClr>
              </a:gs>
            </a:gsLst>
            <a:lin ang="5400012" scaled="0"/>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 name="Google Shape;82;p14"/>
          <p:cNvSpPr/>
          <p:nvPr/>
        </p:nvSpPr>
        <p:spPr>
          <a:xfrm>
            <a:off x="407367" y="1761300"/>
            <a:ext cx="3659600" cy="891600"/>
          </a:xfrm>
          <a:prstGeom prst="rect">
            <a:avLst/>
          </a:prstGeom>
          <a:solidFill>
            <a:srgbClr val="F465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 name="Google Shape;83;p14"/>
          <p:cNvSpPr txBox="1"/>
          <p:nvPr/>
        </p:nvSpPr>
        <p:spPr>
          <a:xfrm>
            <a:off x="960400" y="1960000"/>
            <a:ext cx="2553600" cy="504800"/>
          </a:xfrm>
          <a:prstGeom prst="rect">
            <a:avLst/>
          </a:prstGeom>
          <a:noFill/>
          <a:ln>
            <a:noFill/>
          </a:ln>
        </p:spPr>
        <p:txBody>
          <a:bodyPr spcFirstLastPara="1" wrap="square" lIns="121900" tIns="121900" rIns="121900" bIns="121900" anchor="ctr" anchorCtr="0">
            <a:noAutofit/>
          </a:bodyPr>
          <a:lstStyle/>
          <a:p>
            <a:pPr algn="ctr" defTabSz="1219170">
              <a:lnSpc>
                <a:spcPct val="90000"/>
              </a:lnSpc>
              <a:buClr>
                <a:srgbClr val="000000"/>
              </a:buClr>
            </a:pPr>
            <a:r>
              <a:rPr lang="en" sz="1867" b="1" kern="0" dirty="0">
                <a:solidFill>
                  <a:srgbClr val="FFFFFF"/>
                </a:solidFill>
                <a:latin typeface="Verdana"/>
                <a:ea typeface="Verdana"/>
                <a:cs typeface="Verdana"/>
                <a:sym typeface="Verdana"/>
              </a:rPr>
              <a:t>PIEEJAMĪBA</a:t>
            </a:r>
            <a:endParaRPr sz="1867" b="1" kern="0" dirty="0">
              <a:solidFill>
                <a:srgbClr val="4285F4"/>
              </a:solidFill>
              <a:latin typeface="Verdana"/>
              <a:ea typeface="Verdana"/>
              <a:cs typeface="Verdana"/>
              <a:sym typeface="Verdana"/>
            </a:endParaRPr>
          </a:p>
        </p:txBody>
      </p:sp>
      <p:sp>
        <p:nvSpPr>
          <p:cNvPr id="84" name="Google Shape;84;p14"/>
          <p:cNvSpPr txBox="1"/>
          <p:nvPr/>
        </p:nvSpPr>
        <p:spPr>
          <a:xfrm>
            <a:off x="407367" y="3021231"/>
            <a:ext cx="3659600" cy="2489200"/>
          </a:xfrm>
          <a:prstGeom prst="rect">
            <a:avLst/>
          </a:prstGeom>
          <a:noFill/>
          <a:ln>
            <a:noFill/>
          </a:ln>
        </p:spPr>
        <p:txBody>
          <a:bodyPr spcFirstLastPara="1" wrap="square" lIns="121900" tIns="121900" rIns="121900" bIns="121900" anchor="t" anchorCtr="0">
            <a:noAutofit/>
          </a:bodyPr>
          <a:lstStyle/>
          <a:p>
            <a:pPr marL="533387" indent="-414856" defTabSz="1219170">
              <a:lnSpc>
                <a:spcPct val="150000"/>
              </a:lnSpc>
              <a:buClr>
                <a:srgbClr val="F46524"/>
              </a:buClr>
              <a:buSzPts val="1300"/>
              <a:buFont typeface="Verdana"/>
              <a:buChar char="■"/>
            </a:pPr>
            <a:r>
              <a:rPr lang="lv-LV" sz="1733" kern="0" dirty="0">
                <a:solidFill>
                  <a:srgbClr val="424242"/>
                </a:solidFill>
                <a:latin typeface="Verdana"/>
                <a:ea typeface="Verdana"/>
                <a:cs typeface="Verdana"/>
                <a:sym typeface="Verdana"/>
              </a:rPr>
              <a:t>Ārstu pieejamība –</a:t>
            </a:r>
          </a:p>
          <a:p>
            <a:pPr marL="1066773" lvl="1" indent="-414856" defTabSz="1219170">
              <a:lnSpc>
                <a:spcPct val="150000"/>
              </a:lnSpc>
              <a:buClr>
                <a:srgbClr val="F46524"/>
              </a:buClr>
              <a:buSzPts val="1300"/>
              <a:buFont typeface="Verdana"/>
              <a:buChar char="☐"/>
            </a:pPr>
            <a:r>
              <a:rPr lang="lv-LV" sz="1733" kern="0" dirty="0">
                <a:solidFill>
                  <a:srgbClr val="424242"/>
                </a:solidFill>
                <a:latin typeface="Verdana"/>
                <a:ea typeface="Verdana"/>
                <a:cs typeface="Verdana"/>
                <a:sym typeface="Verdana"/>
              </a:rPr>
              <a:t>ĢĀ stiprināšana, </a:t>
            </a:r>
          </a:p>
          <a:p>
            <a:pPr marL="1066773" lvl="1" indent="-414856" defTabSz="1219170">
              <a:lnSpc>
                <a:spcPct val="150000"/>
              </a:lnSpc>
              <a:buClr>
                <a:srgbClr val="F46524"/>
              </a:buClr>
              <a:buSzPts val="1300"/>
              <a:buFont typeface="Verdana"/>
              <a:buChar char="☐"/>
            </a:pPr>
            <a:r>
              <a:rPr lang="lv-LV" sz="1733" kern="0" dirty="0">
                <a:solidFill>
                  <a:srgbClr val="424242"/>
                </a:solidFill>
                <a:latin typeface="Verdana"/>
                <a:ea typeface="Verdana"/>
                <a:cs typeface="Verdana"/>
                <a:sym typeface="Verdana"/>
              </a:rPr>
              <a:t>Slimnīcu profilēšana,</a:t>
            </a:r>
          </a:p>
          <a:p>
            <a:pPr marL="1066773" lvl="1" indent="-414856" defTabSz="1219170">
              <a:lnSpc>
                <a:spcPct val="150000"/>
              </a:lnSpc>
              <a:buClr>
                <a:srgbClr val="F46524"/>
              </a:buClr>
              <a:buSzPts val="1300"/>
              <a:buFont typeface="Verdana"/>
              <a:buChar char="☐"/>
            </a:pPr>
            <a:r>
              <a:rPr lang="lv-LV" sz="1733" kern="0" dirty="0">
                <a:solidFill>
                  <a:srgbClr val="424242"/>
                </a:solidFill>
                <a:latin typeface="Verdana"/>
                <a:ea typeface="Verdana"/>
                <a:cs typeface="Verdana"/>
                <a:sym typeface="Verdana"/>
              </a:rPr>
              <a:t>NMPD pilnveidošana</a:t>
            </a:r>
          </a:p>
          <a:p>
            <a:pPr marL="533387" indent="-414856" defTabSz="1219170">
              <a:lnSpc>
                <a:spcPct val="150000"/>
              </a:lnSpc>
              <a:buClr>
                <a:srgbClr val="F46524"/>
              </a:buClr>
              <a:buSzPts val="1300"/>
              <a:buFont typeface="Verdana"/>
              <a:buChar char="■"/>
            </a:pPr>
            <a:r>
              <a:rPr lang="lv-LV" sz="1733" kern="0" dirty="0">
                <a:solidFill>
                  <a:srgbClr val="424242"/>
                </a:solidFill>
                <a:latin typeface="Verdana"/>
                <a:ea typeface="Verdana"/>
                <a:cs typeface="Verdana"/>
                <a:sym typeface="Verdana"/>
              </a:rPr>
              <a:t>Medikamentu pieejamība</a:t>
            </a:r>
            <a:endParaRPr lang="lv-LV" sz="1733" kern="0" dirty="0">
              <a:solidFill>
                <a:srgbClr val="000000"/>
              </a:solidFill>
              <a:latin typeface="Verdana"/>
              <a:ea typeface="Verdana"/>
              <a:cs typeface="Verdana"/>
              <a:sym typeface="Verdana"/>
            </a:endParaRPr>
          </a:p>
        </p:txBody>
      </p:sp>
      <p:sp>
        <p:nvSpPr>
          <p:cNvPr id="85" name="Google Shape;85;p14"/>
          <p:cNvSpPr txBox="1"/>
          <p:nvPr/>
        </p:nvSpPr>
        <p:spPr>
          <a:xfrm>
            <a:off x="200" y="587200"/>
            <a:ext cx="12192000" cy="660000"/>
          </a:xfrm>
          <a:prstGeom prst="rect">
            <a:avLst/>
          </a:prstGeom>
          <a:noFill/>
          <a:ln>
            <a:noFill/>
          </a:ln>
        </p:spPr>
        <p:txBody>
          <a:bodyPr spcFirstLastPara="1" wrap="square" lIns="91433" tIns="45700" rIns="91433" bIns="45700" anchor="ctr" anchorCtr="0">
            <a:noAutofit/>
          </a:bodyPr>
          <a:lstStyle/>
          <a:p>
            <a:pPr algn="ctr" defTabSz="1219170">
              <a:buClr>
                <a:srgbClr val="000000"/>
              </a:buClr>
              <a:buSzPts val="1100"/>
            </a:pPr>
            <a:r>
              <a:rPr lang="en" sz="3600" kern="0" dirty="0">
                <a:solidFill>
                  <a:srgbClr val="424242"/>
                </a:solidFill>
                <a:latin typeface="Verdana"/>
                <a:ea typeface="Verdana"/>
                <a:cs typeface="Verdana"/>
                <a:sym typeface="Verdana"/>
              </a:rPr>
              <a:t>Prioritātes</a:t>
            </a:r>
            <a:endParaRPr sz="3600" kern="0" dirty="0">
              <a:solidFill>
                <a:srgbClr val="424242"/>
              </a:solidFill>
              <a:latin typeface="Verdana"/>
              <a:ea typeface="Verdana"/>
              <a:cs typeface="Verdana"/>
              <a:sym typeface="Verdana"/>
            </a:endParaRPr>
          </a:p>
        </p:txBody>
      </p:sp>
      <p:sp>
        <p:nvSpPr>
          <p:cNvPr id="86" name="Google Shape;86;p14"/>
          <p:cNvSpPr/>
          <p:nvPr/>
        </p:nvSpPr>
        <p:spPr>
          <a:xfrm rot="10800000">
            <a:off x="4266217" y="2332700"/>
            <a:ext cx="3659600" cy="3475200"/>
          </a:xfrm>
          <a:prstGeom prst="rect">
            <a:avLst/>
          </a:prstGeom>
          <a:gradFill>
            <a:gsLst>
              <a:gs pos="0">
                <a:schemeClr val="lt1">
                  <a:alpha val="89800"/>
                </a:schemeClr>
              </a:gs>
              <a:gs pos="100000">
                <a:srgbClr val="F7D5CB">
                  <a:alpha val="89803"/>
                  <a:alpha val="89800"/>
                </a:srgbClr>
              </a:gs>
            </a:gsLst>
            <a:lin ang="5400012" scaled="0"/>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 name="Google Shape;87;p14"/>
          <p:cNvSpPr/>
          <p:nvPr/>
        </p:nvSpPr>
        <p:spPr>
          <a:xfrm>
            <a:off x="4266184" y="1761300"/>
            <a:ext cx="3659600" cy="891600"/>
          </a:xfrm>
          <a:prstGeom prst="rect">
            <a:avLst/>
          </a:prstGeom>
          <a:solidFill>
            <a:srgbClr val="FFC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 name="Google Shape;88;p14"/>
          <p:cNvSpPr txBox="1"/>
          <p:nvPr/>
        </p:nvSpPr>
        <p:spPr>
          <a:xfrm>
            <a:off x="4819217" y="1960000"/>
            <a:ext cx="2553600" cy="504800"/>
          </a:xfrm>
          <a:prstGeom prst="rect">
            <a:avLst/>
          </a:prstGeom>
          <a:noFill/>
          <a:ln>
            <a:noFill/>
          </a:ln>
        </p:spPr>
        <p:txBody>
          <a:bodyPr spcFirstLastPara="1" wrap="square" lIns="121900" tIns="121900" rIns="121900" bIns="121900" anchor="ctr" anchorCtr="0">
            <a:noAutofit/>
          </a:bodyPr>
          <a:lstStyle/>
          <a:p>
            <a:pPr algn="ctr" defTabSz="1219170">
              <a:lnSpc>
                <a:spcPct val="90000"/>
              </a:lnSpc>
              <a:buClr>
                <a:srgbClr val="000000"/>
              </a:buClr>
            </a:pPr>
            <a:r>
              <a:rPr lang="en" sz="1867" b="1" kern="0" dirty="0">
                <a:solidFill>
                  <a:srgbClr val="FFFFFF"/>
                </a:solidFill>
                <a:latin typeface="Verdana"/>
                <a:ea typeface="Verdana"/>
                <a:cs typeface="Verdana"/>
                <a:sym typeface="Verdana"/>
              </a:rPr>
              <a:t>KVALITĀTE</a:t>
            </a:r>
            <a:endParaRPr sz="1867" b="1" kern="0" dirty="0">
              <a:solidFill>
                <a:srgbClr val="FFFFFF"/>
              </a:solidFill>
              <a:latin typeface="Verdana"/>
              <a:ea typeface="Verdana"/>
              <a:cs typeface="Verdana"/>
              <a:sym typeface="Verdana"/>
            </a:endParaRPr>
          </a:p>
        </p:txBody>
      </p:sp>
      <p:sp>
        <p:nvSpPr>
          <p:cNvPr id="89" name="Google Shape;89;p14"/>
          <p:cNvSpPr/>
          <p:nvPr/>
        </p:nvSpPr>
        <p:spPr>
          <a:xfrm rot="10800000">
            <a:off x="8125100" y="2332700"/>
            <a:ext cx="3659600" cy="3475200"/>
          </a:xfrm>
          <a:prstGeom prst="rect">
            <a:avLst/>
          </a:prstGeom>
          <a:gradFill>
            <a:gsLst>
              <a:gs pos="0">
                <a:schemeClr val="lt1">
                  <a:alpha val="89800"/>
                </a:schemeClr>
              </a:gs>
              <a:gs pos="100000">
                <a:srgbClr val="F7D5CB">
                  <a:alpha val="89803"/>
                  <a:alpha val="89800"/>
                </a:srgbClr>
              </a:gs>
            </a:gsLst>
            <a:lin ang="5400012" scaled="0"/>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 name="Google Shape;90;p14"/>
          <p:cNvSpPr/>
          <p:nvPr/>
        </p:nvSpPr>
        <p:spPr>
          <a:xfrm>
            <a:off x="8125067" y="1761300"/>
            <a:ext cx="3659600" cy="891600"/>
          </a:xfrm>
          <a:prstGeom prst="rect">
            <a:avLst/>
          </a:prstGeom>
          <a:solidFill>
            <a:srgbClr val="F488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 name="Google Shape;91;p14"/>
          <p:cNvSpPr txBox="1"/>
          <p:nvPr/>
        </p:nvSpPr>
        <p:spPr>
          <a:xfrm>
            <a:off x="8678100" y="1960000"/>
            <a:ext cx="2553600" cy="504800"/>
          </a:xfrm>
          <a:prstGeom prst="rect">
            <a:avLst/>
          </a:prstGeom>
          <a:noFill/>
          <a:ln>
            <a:noFill/>
          </a:ln>
        </p:spPr>
        <p:txBody>
          <a:bodyPr spcFirstLastPara="1" wrap="square" lIns="121900" tIns="121900" rIns="121900" bIns="121900" anchor="ctr" anchorCtr="0">
            <a:noAutofit/>
          </a:bodyPr>
          <a:lstStyle/>
          <a:p>
            <a:pPr algn="ctr" defTabSz="1219170">
              <a:lnSpc>
                <a:spcPct val="90000"/>
              </a:lnSpc>
              <a:buClr>
                <a:srgbClr val="000000"/>
              </a:buClr>
            </a:pPr>
            <a:r>
              <a:rPr lang="en" sz="1867" b="1" kern="0" dirty="0">
                <a:solidFill>
                  <a:srgbClr val="FFFFFF"/>
                </a:solidFill>
                <a:latin typeface="Verdana"/>
                <a:ea typeface="Verdana"/>
                <a:cs typeface="Verdana"/>
                <a:sym typeface="Verdana"/>
              </a:rPr>
              <a:t>EFEKTIVITĀTE</a:t>
            </a:r>
            <a:endParaRPr sz="1867" b="1" kern="0" dirty="0">
              <a:solidFill>
                <a:srgbClr val="FFFFFF"/>
              </a:solidFill>
              <a:latin typeface="Verdana"/>
              <a:ea typeface="Verdana"/>
              <a:cs typeface="Verdana"/>
              <a:sym typeface="Verdana"/>
            </a:endParaRPr>
          </a:p>
        </p:txBody>
      </p:sp>
      <p:sp>
        <p:nvSpPr>
          <p:cNvPr id="92" name="Google Shape;92;p14"/>
          <p:cNvSpPr txBox="1"/>
          <p:nvPr/>
        </p:nvSpPr>
        <p:spPr>
          <a:xfrm>
            <a:off x="4266233" y="3021231"/>
            <a:ext cx="3659600" cy="2489200"/>
          </a:xfrm>
          <a:prstGeom prst="rect">
            <a:avLst/>
          </a:prstGeom>
          <a:noFill/>
          <a:ln>
            <a:noFill/>
          </a:ln>
        </p:spPr>
        <p:txBody>
          <a:bodyPr spcFirstLastPara="1" wrap="square" lIns="121900" tIns="121900" rIns="121900" bIns="121900" anchor="t" anchorCtr="0">
            <a:noAutofit/>
          </a:bodyPr>
          <a:lstStyle/>
          <a:p>
            <a:pPr marL="533387" indent="-414856" defTabSz="1219170">
              <a:lnSpc>
                <a:spcPct val="150000"/>
              </a:lnSpc>
              <a:buClr>
                <a:srgbClr val="F46524"/>
              </a:buClr>
              <a:buSzPts val="1300"/>
              <a:buFont typeface="Verdana"/>
              <a:buChar char="■"/>
            </a:pPr>
            <a:r>
              <a:rPr lang="lv-LV" sz="1733" kern="0" dirty="0">
                <a:solidFill>
                  <a:srgbClr val="424242"/>
                </a:solidFill>
                <a:latin typeface="Verdana"/>
                <a:ea typeface="Verdana"/>
                <a:cs typeface="Verdana"/>
                <a:sym typeface="Verdana"/>
              </a:rPr>
              <a:t>Kvalitatīva primārā aprūpe</a:t>
            </a:r>
          </a:p>
          <a:p>
            <a:pPr marL="533387" indent="-414856" defTabSz="1219170">
              <a:lnSpc>
                <a:spcPct val="150000"/>
              </a:lnSpc>
              <a:buClr>
                <a:srgbClr val="F46524"/>
              </a:buClr>
              <a:buSzPts val="1300"/>
              <a:buFont typeface="Verdana"/>
              <a:buChar char="■"/>
            </a:pPr>
            <a:r>
              <a:rPr lang="lv-LV" sz="1733" kern="0" dirty="0">
                <a:solidFill>
                  <a:srgbClr val="424242"/>
                </a:solidFill>
                <a:latin typeface="Verdana"/>
                <a:ea typeface="Verdana"/>
                <a:cs typeface="Verdana"/>
                <a:sym typeface="Verdana"/>
              </a:rPr>
              <a:t>Sekundārā – metodiskie centri</a:t>
            </a:r>
          </a:p>
          <a:p>
            <a:pPr marL="533387" indent="-414856" defTabSz="1219170">
              <a:lnSpc>
                <a:spcPct val="115000"/>
              </a:lnSpc>
              <a:buClr>
                <a:srgbClr val="F46524"/>
              </a:buClr>
              <a:buSzPts val="1300"/>
              <a:buFont typeface="Verdana"/>
              <a:buChar char="■"/>
            </a:pPr>
            <a:r>
              <a:rPr lang="lv-LV" sz="1733" kern="0" dirty="0">
                <a:solidFill>
                  <a:srgbClr val="424242"/>
                </a:solidFill>
                <a:latin typeface="Verdana"/>
                <a:ea typeface="Verdana"/>
                <a:cs typeface="Verdana"/>
                <a:sym typeface="Verdana"/>
              </a:rPr>
              <a:t>Veselības profilakse un Mentālā veselība</a:t>
            </a:r>
          </a:p>
        </p:txBody>
      </p:sp>
      <p:sp>
        <p:nvSpPr>
          <p:cNvPr id="93" name="Google Shape;93;p14"/>
          <p:cNvSpPr txBox="1"/>
          <p:nvPr/>
        </p:nvSpPr>
        <p:spPr>
          <a:xfrm>
            <a:off x="8125067" y="2996401"/>
            <a:ext cx="3659600" cy="2489200"/>
          </a:xfrm>
          <a:prstGeom prst="rect">
            <a:avLst/>
          </a:prstGeom>
          <a:noFill/>
          <a:ln>
            <a:noFill/>
          </a:ln>
        </p:spPr>
        <p:txBody>
          <a:bodyPr spcFirstLastPara="1" wrap="square" lIns="121900" tIns="121900" rIns="121900" bIns="121900" anchor="t" anchorCtr="0">
            <a:noAutofit/>
          </a:bodyPr>
          <a:lstStyle/>
          <a:p>
            <a:pPr marL="533387" indent="-414856" defTabSz="1219170">
              <a:lnSpc>
                <a:spcPct val="150000"/>
              </a:lnSpc>
              <a:buClr>
                <a:srgbClr val="F46524"/>
              </a:buClr>
              <a:buSzPts val="1300"/>
              <a:buFont typeface="Verdana"/>
              <a:buChar char="■"/>
            </a:pPr>
            <a:r>
              <a:rPr lang="en" sz="1733" kern="0" dirty="0">
                <a:solidFill>
                  <a:srgbClr val="424242"/>
                </a:solidFill>
                <a:latin typeface="Verdana"/>
                <a:ea typeface="Verdana"/>
                <a:cs typeface="Verdana"/>
                <a:sym typeface="Verdana"/>
              </a:rPr>
              <a:t>Slimnīcu pārvaldības uzlabošana </a:t>
            </a:r>
            <a:endParaRPr sz="1733" kern="0" dirty="0">
              <a:solidFill>
                <a:srgbClr val="424242"/>
              </a:solidFill>
              <a:latin typeface="Verdana"/>
              <a:ea typeface="Verdana"/>
              <a:cs typeface="Verdana"/>
              <a:sym typeface="Verdana"/>
            </a:endParaRPr>
          </a:p>
          <a:p>
            <a:pPr marL="533387" indent="-414856" defTabSz="1219170">
              <a:lnSpc>
                <a:spcPct val="150000"/>
              </a:lnSpc>
              <a:buClr>
                <a:srgbClr val="F46524"/>
              </a:buClr>
              <a:buSzPts val="1300"/>
              <a:buFont typeface="Verdana"/>
              <a:buChar char="■"/>
            </a:pPr>
            <a:r>
              <a:rPr lang="en" sz="1733" kern="0" dirty="0">
                <a:solidFill>
                  <a:srgbClr val="424242"/>
                </a:solidFill>
                <a:latin typeface="Verdana"/>
                <a:ea typeface="Verdana"/>
                <a:cs typeface="Verdana"/>
                <a:sym typeface="Verdana"/>
              </a:rPr>
              <a:t>Atalgojuma modeļa ārstniecības personām ieviešana</a:t>
            </a:r>
            <a:endParaRPr sz="1733" kern="0" dirty="0">
              <a:solidFill>
                <a:srgbClr val="424242"/>
              </a:solidFill>
              <a:latin typeface="Verdana"/>
              <a:ea typeface="Verdana"/>
              <a:cs typeface="Verdana"/>
              <a:sym typeface="Verdan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 name="Content Placeholder 24" descr="A tree branch with ornaments and confetti&#10;&#10;Description automatically generated">
            <a:extLst>
              <a:ext uri="{FF2B5EF4-FFF2-40B4-BE49-F238E27FC236}">
                <a16:creationId xmlns:a16="http://schemas.microsoft.com/office/drawing/2014/main" id="{69FE739E-5F09-D0C9-9935-4832E70F03B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24000" b="-1"/>
          <a:stretch/>
        </p:blipFill>
        <p:spPr>
          <a:xfrm>
            <a:off x="20" y="10"/>
            <a:ext cx="12191980" cy="6857990"/>
          </a:xfrm>
          <a:prstGeom prst="rect">
            <a:avLst/>
          </a:prstGeom>
        </p:spPr>
      </p:pic>
      <p:sp>
        <p:nvSpPr>
          <p:cNvPr id="2" name="Title 1">
            <a:extLst>
              <a:ext uri="{FF2B5EF4-FFF2-40B4-BE49-F238E27FC236}">
                <a16:creationId xmlns:a16="http://schemas.microsoft.com/office/drawing/2014/main" id="{774B4B5F-CE25-8944-563B-CDF78528B40E}"/>
              </a:ext>
            </a:extLst>
          </p:cNvPr>
          <p:cNvSpPr txBox="1">
            <a:spLocks noGrp="1"/>
          </p:cNvSpPr>
          <p:nvPr>
            <p:ph type="title"/>
          </p:nvPr>
        </p:nvSpPr>
        <p:spPr>
          <a:xfrm>
            <a:off x="640080" y="640080"/>
            <a:ext cx="2752354" cy="2709275"/>
          </a:xfrm>
          <a:prstGeom prst="ellipse">
            <a:avLst/>
          </a:prstGeom>
          <a:solidFill>
            <a:srgbClr val="FFFFFF"/>
          </a:solidFill>
          <a:ln w="174625" cmpd="thinThick">
            <a:solidFill>
              <a:srgbClr val="FFFFFF"/>
            </a:solidFill>
          </a:ln>
        </p:spPr>
        <p:txBody>
          <a:bodyPr vert="horz" lIns="91440" tIns="45720" rIns="91440" bIns="45720" rtlCol="0" anchor="ctr">
            <a:normAutofit/>
          </a:bodyPr>
          <a:lstStyle/>
          <a:p>
            <a:pPr lvl="0" defTabSz="914400">
              <a:lnSpc>
                <a:spcPct val="90000"/>
              </a:lnSpc>
              <a:spcBef>
                <a:spcPct val="0"/>
              </a:spcBef>
            </a:pPr>
            <a:r>
              <a:rPr lang="en-US" sz="2400" dirty="0">
                <a:solidFill>
                  <a:srgbClr val="262626"/>
                </a:solidFill>
                <a:latin typeface="Verdana" panose="020B0604030504040204" pitchFamily="34" charset="0"/>
                <a:ea typeface="Verdana" panose="020B0604030504040204" pitchFamily="34" charset="0"/>
                <a:cs typeface="+mj-cs"/>
              </a:rPr>
              <a:t>Paldies!</a:t>
            </a:r>
          </a:p>
        </p:txBody>
      </p:sp>
    </p:spTree>
    <p:extLst>
      <p:ext uri="{BB962C8B-B14F-4D97-AF65-F5344CB8AC3E}">
        <p14:creationId xmlns:p14="http://schemas.microsoft.com/office/powerpoint/2010/main" val="1309135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A7984-EAC4-C7FB-B58A-8EFF421FB144}"/>
              </a:ext>
            </a:extLst>
          </p:cNvPr>
          <p:cNvSpPr>
            <a:spLocks noGrp="1"/>
          </p:cNvSpPr>
          <p:nvPr>
            <p:ph type="title"/>
          </p:nvPr>
        </p:nvSpPr>
        <p:spPr/>
        <p:txBody>
          <a:bodyPr>
            <a:normAutofit/>
          </a:bodyPr>
          <a:lstStyle/>
          <a:p>
            <a:r>
              <a:rPr lang="lv-LV" sz="3600" dirty="0">
                <a:latin typeface="Verdana" panose="020B0604030504040204" pitchFamily="34" charset="0"/>
                <a:ea typeface="Verdana" panose="020B0604030504040204" pitchFamily="34" charset="0"/>
              </a:rPr>
              <a:t>Esošie atbalsta mehānismi</a:t>
            </a:r>
          </a:p>
        </p:txBody>
      </p:sp>
      <p:graphicFrame>
        <p:nvGraphicFramePr>
          <p:cNvPr id="4" name="Content Placeholder 3">
            <a:extLst>
              <a:ext uri="{FF2B5EF4-FFF2-40B4-BE49-F238E27FC236}">
                <a16:creationId xmlns:a16="http://schemas.microsoft.com/office/drawing/2014/main" id="{ACA0B865-E7A2-BE0F-8377-9FDBAD97069F}"/>
              </a:ext>
            </a:extLst>
          </p:cNvPr>
          <p:cNvGraphicFramePr>
            <a:graphicFrameLocks noGrp="1"/>
          </p:cNvGraphicFramePr>
          <p:nvPr>
            <p:ph idx="1"/>
            <p:extLst>
              <p:ext uri="{D42A27DB-BD31-4B8C-83A1-F6EECF244321}">
                <p14:modId xmlns:p14="http://schemas.microsoft.com/office/powerpoint/2010/main" val="2484703187"/>
              </p:ext>
            </p:extLst>
          </p:nvPr>
        </p:nvGraphicFramePr>
        <p:xfrm>
          <a:off x="609603" y="1600209"/>
          <a:ext cx="10972800" cy="45259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D3607CD9-505D-5125-CC0A-BD26425F92DB}"/>
              </a:ext>
            </a:extLst>
          </p:cNvPr>
          <p:cNvPicPr>
            <a:picLocks noChangeAspect="1"/>
          </p:cNvPicPr>
          <p:nvPr/>
        </p:nvPicPr>
        <p:blipFill>
          <a:blip r:embed="rId7"/>
          <a:stretch>
            <a:fillRect/>
          </a:stretch>
        </p:blipFill>
        <p:spPr>
          <a:xfrm>
            <a:off x="609597" y="2357"/>
            <a:ext cx="1761747" cy="1957803"/>
          </a:xfrm>
          <a:prstGeom prst="rect">
            <a:avLst/>
          </a:prstGeom>
          <a:noFill/>
          <a:ln cap="flat">
            <a:noFill/>
          </a:ln>
        </p:spPr>
      </p:pic>
    </p:spTree>
    <p:extLst>
      <p:ext uri="{BB962C8B-B14F-4D97-AF65-F5344CB8AC3E}">
        <p14:creationId xmlns:p14="http://schemas.microsoft.com/office/powerpoint/2010/main" val="2364785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774B4B5F-CE25-8944-563B-CDF78528B40E}"/>
              </a:ext>
            </a:extLst>
          </p:cNvPr>
          <p:cNvSpPr txBox="1">
            <a:spLocks noGrp="1"/>
          </p:cNvSpPr>
          <p:nvPr>
            <p:ph type="title"/>
          </p:nvPr>
        </p:nvSpPr>
        <p:spPr>
          <a:xfrm>
            <a:off x="841247" y="673770"/>
            <a:ext cx="3644489" cy="2414488"/>
          </a:xfrm>
        </p:spPr>
        <p:txBody>
          <a:bodyPr anchor="t">
            <a:normAutofit/>
          </a:bodyPr>
          <a:lstStyle/>
          <a:p>
            <a:pPr lvl="0">
              <a:lnSpc>
                <a:spcPct val="90000"/>
              </a:lnSpc>
            </a:pPr>
            <a:r>
              <a:rPr lang="lv-LV" sz="4200" dirty="0">
                <a:solidFill>
                  <a:srgbClr val="FFFFFF"/>
                </a:solidFill>
                <a:latin typeface="Verdana" panose="020B0604030504040204" pitchFamily="34" charset="0"/>
                <a:ea typeface="Verdana" panose="020B0604030504040204" pitchFamily="34" charset="0"/>
              </a:rPr>
              <a:t>Prioritārās jomas veselības aprūpē</a:t>
            </a:r>
          </a:p>
        </p:txBody>
      </p:sp>
      <p:sp>
        <p:nvSpPr>
          <p:cNvPr id="3" name="Content Placeholder 2">
            <a:extLst>
              <a:ext uri="{FF2B5EF4-FFF2-40B4-BE49-F238E27FC236}">
                <a16:creationId xmlns:a16="http://schemas.microsoft.com/office/drawing/2014/main" id="{B4670F1B-AD75-5D16-15E0-CA887662CE94}"/>
              </a:ext>
            </a:extLst>
          </p:cNvPr>
          <p:cNvSpPr txBox="1">
            <a:spLocks noGrp="1"/>
          </p:cNvSpPr>
          <p:nvPr>
            <p:ph idx="1"/>
          </p:nvPr>
        </p:nvSpPr>
        <p:spPr>
          <a:xfrm>
            <a:off x="6095999" y="882315"/>
            <a:ext cx="5254754" cy="5294647"/>
          </a:xfrm>
        </p:spPr>
        <p:txBody>
          <a:bodyPr>
            <a:normAutofit/>
          </a:bodyPr>
          <a:lstStyle/>
          <a:p>
            <a:r>
              <a:rPr lang="lv-LV" sz="3600" dirty="0">
                <a:latin typeface="Verdana" panose="020B0604030504040204" pitchFamily="34" charset="0"/>
                <a:ea typeface="Verdana" panose="020B0604030504040204" pitchFamily="34" charset="0"/>
              </a:rPr>
              <a:t>Onkoloģija</a:t>
            </a:r>
          </a:p>
          <a:p>
            <a:r>
              <a:rPr lang="lv-LV" sz="3600" dirty="0">
                <a:latin typeface="Verdana" panose="020B0604030504040204" pitchFamily="34" charset="0"/>
                <a:ea typeface="Verdana" panose="020B0604030504040204" pitchFamily="34" charset="0"/>
              </a:rPr>
              <a:t>Paliatīvā aprūpe</a:t>
            </a:r>
          </a:p>
          <a:p>
            <a:r>
              <a:rPr lang="lv-LV" sz="3600" dirty="0">
                <a:latin typeface="Verdana" panose="020B0604030504040204" pitchFamily="34" charset="0"/>
                <a:ea typeface="Verdana" panose="020B0604030504040204" pitchFamily="34" charset="0"/>
              </a:rPr>
              <a:t>Retās slimības</a:t>
            </a:r>
          </a:p>
          <a:p>
            <a:r>
              <a:rPr lang="lv-LV" sz="3600" dirty="0">
                <a:latin typeface="Verdana" panose="020B0604030504040204" pitchFamily="34" charset="0"/>
                <a:ea typeface="Verdana" panose="020B0604030504040204" pitchFamily="34" charset="0"/>
              </a:rPr>
              <a:t>Psihiskā veselības</a:t>
            </a:r>
          </a:p>
          <a:p>
            <a:r>
              <a:rPr lang="lv-LV" sz="3600" dirty="0">
                <a:latin typeface="Verdana" panose="020B0604030504040204" pitchFamily="34" charset="0"/>
                <a:ea typeface="Verdana" panose="020B0604030504040204" pitchFamily="34" charset="0"/>
              </a:rPr>
              <a:t>Primārā veselības aprūpe</a:t>
            </a:r>
          </a:p>
          <a:p>
            <a:r>
              <a:rPr lang="lv-LV" sz="3600" dirty="0">
                <a:latin typeface="Verdana" panose="020B0604030504040204" pitchFamily="34" charset="0"/>
                <a:ea typeface="Verdana" panose="020B0604030504040204" pitchFamily="34" charset="0"/>
              </a:rPr>
              <a:t>Mātes un bērna veselība</a:t>
            </a:r>
          </a:p>
        </p:txBody>
      </p:sp>
    </p:spTree>
    <p:extLst>
      <p:ext uri="{BB962C8B-B14F-4D97-AF65-F5344CB8AC3E}">
        <p14:creationId xmlns:p14="http://schemas.microsoft.com/office/powerpoint/2010/main" val="3646162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4772F-9BC0-E7BE-5F6E-A1316F38DD90}"/>
              </a:ext>
            </a:extLst>
          </p:cNvPr>
          <p:cNvSpPr>
            <a:spLocks noGrp="1"/>
          </p:cNvSpPr>
          <p:nvPr>
            <p:ph type="title"/>
          </p:nvPr>
        </p:nvSpPr>
        <p:spPr/>
        <p:txBody>
          <a:bodyPr>
            <a:normAutofit/>
          </a:bodyPr>
          <a:lstStyle/>
          <a:p>
            <a:r>
              <a:rPr lang="lv-LV" sz="4400" dirty="0">
                <a:latin typeface="Verdana" panose="020B0604030504040204" pitchFamily="34" charset="0"/>
                <a:ea typeface="Verdana" panose="020B0604030504040204" pitchFamily="34" charset="0"/>
              </a:rPr>
              <a:t>Onkoloģija</a:t>
            </a:r>
          </a:p>
        </p:txBody>
      </p:sp>
      <p:graphicFrame>
        <p:nvGraphicFramePr>
          <p:cNvPr id="5" name="Content Placeholder 2">
            <a:extLst>
              <a:ext uri="{FF2B5EF4-FFF2-40B4-BE49-F238E27FC236}">
                <a16:creationId xmlns:a16="http://schemas.microsoft.com/office/drawing/2014/main" id="{8EFA3B7D-EA7C-3A6B-AC3F-29E8F98E796F}"/>
              </a:ext>
            </a:extLst>
          </p:cNvPr>
          <p:cNvGraphicFramePr>
            <a:graphicFrameLocks noGrp="1"/>
          </p:cNvGraphicFramePr>
          <p:nvPr>
            <p:ph idx="1"/>
            <p:extLst>
              <p:ext uri="{D42A27DB-BD31-4B8C-83A1-F6EECF244321}">
                <p14:modId xmlns:p14="http://schemas.microsoft.com/office/powerpoint/2010/main" val="348697424"/>
              </p:ext>
            </p:extLst>
          </p:nvPr>
        </p:nvGraphicFramePr>
        <p:xfrm>
          <a:off x="297951" y="1417640"/>
          <a:ext cx="11661168" cy="53119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29422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339364BB-EC2F-57C9-94FB-D86A09408F2B}"/>
              </a:ext>
            </a:extLst>
          </p:cNvPr>
          <p:cNvSpPr>
            <a:spLocks noGrp="1"/>
          </p:cNvSpPr>
          <p:nvPr>
            <p:ph type="title"/>
          </p:nvPr>
        </p:nvSpPr>
        <p:spPr>
          <a:xfrm>
            <a:off x="167776" y="1931542"/>
            <a:ext cx="4315217" cy="1658952"/>
          </a:xfrm>
          <a:ln>
            <a:noFill/>
          </a:ln>
        </p:spPr>
        <p:style>
          <a:lnRef idx="2">
            <a:schemeClr val="accent1"/>
          </a:lnRef>
          <a:fillRef idx="1">
            <a:schemeClr val="lt1"/>
          </a:fillRef>
          <a:effectRef idx="0">
            <a:schemeClr val="accent1"/>
          </a:effectRef>
          <a:fontRef idx="minor">
            <a:schemeClr val="dk1"/>
          </a:fontRef>
        </p:style>
        <p:txBody>
          <a:bodyPr anchor="b">
            <a:normAutofit fontScale="90000"/>
          </a:bodyPr>
          <a:lstStyle/>
          <a:p>
            <a:r>
              <a:rPr lang="lv-LV" sz="2800" dirty="0">
                <a:latin typeface="Verdana" panose="020B0604030504040204" pitchFamily="34" charset="0"/>
                <a:ea typeface="Verdana" panose="020B0604030504040204" pitchFamily="34" charset="0"/>
              </a:rPr>
              <a:t>Mobilas komandas paliatīvās aprūpes pakalpojums pacienta dzīvesvietā</a:t>
            </a:r>
          </a:p>
        </p:txBody>
      </p:sp>
      <p:pic>
        <p:nvPicPr>
          <p:cNvPr id="4" name="Attēls 1" descr="Attēls, kurā ir teksts, ekrānuzņēmums&#10;&#10;Apraksts ģenerēts automātiski">
            <a:extLst>
              <a:ext uri="{FF2B5EF4-FFF2-40B4-BE49-F238E27FC236}">
                <a16:creationId xmlns:a16="http://schemas.microsoft.com/office/drawing/2014/main" id="{477B6D37-716A-07A8-EEE4-0EB42E42EF8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291" t="15899" r="15687"/>
          <a:stretch/>
        </p:blipFill>
        <p:spPr bwMode="auto">
          <a:xfrm>
            <a:off x="4482993" y="120805"/>
            <a:ext cx="7541231" cy="6408195"/>
          </a:xfrm>
          <a:prstGeom prst="rect">
            <a:avLst/>
          </a:prstGeom>
          <a:noFill/>
          <a:extLst>
            <a:ext uri="{53640926-AAD7-44D8-BBD7-CCE9431645EC}">
              <a14:shadowObscured xmlns:a14="http://schemas.microsoft.com/office/drawing/2010/main"/>
            </a:ext>
          </a:extLst>
        </p:spPr>
      </p:pic>
      <p:grpSp>
        <p:nvGrpSpPr>
          <p:cNvPr id="9" name="Group 8">
            <a:extLst>
              <a:ext uri="{FF2B5EF4-FFF2-40B4-BE49-F238E27FC236}">
                <a16:creationId xmlns:a16="http://schemas.microsoft.com/office/drawing/2014/main" id="{1FD67D68-9B83-C338-8342-3348D8F223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10" name="Rectangle 9">
              <a:extLst>
                <a:ext uri="{FF2B5EF4-FFF2-40B4-BE49-F238E27FC236}">
                  <a16:creationId xmlns:a16="http://schemas.microsoft.com/office/drawing/2014/main" id="{1E397F34-6B84-0D3B-0F29-B1D134B3B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BD98075-BFC1-BE9C-7FB7-23FE55E433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74254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339364BB-EC2F-57C9-94FB-D86A09408F2B}"/>
              </a:ext>
            </a:extLst>
          </p:cNvPr>
          <p:cNvSpPr>
            <a:spLocks noGrp="1"/>
          </p:cNvSpPr>
          <p:nvPr>
            <p:ph type="title"/>
          </p:nvPr>
        </p:nvSpPr>
        <p:spPr>
          <a:xfrm>
            <a:off x="2133596" y="71920"/>
            <a:ext cx="9448796" cy="1140432"/>
          </a:xfrm>
        </p:spPr>
        <p:txBody>
          <a:bodyPr/>
          <a:lstStyle/>
          <a:p>
            <a:r>
              <a:rPr lang="lv-LV" dirty="0">
                <a:latin typeface="Verdana" panose="020B0604030504040204" pitchFamily="34" charset="0"/>
                <a:ea typeface="Verdana" panose="020B0604030504040204" pitchFamily="34" charset="0"/>
              </a:rPr>
              <a:t>Mātes un bērna veselība </a:t>
            </a:r>
          </a:p>
        </p:txBody>
      </p:sp>
      <p:graphicFrame>
        <p:nvGraphicFramePr>
          <p:cNvPr id="5" name="Satura vietturis 2">
            <a:extLst>
              <a:ext uri="{FF2B5EF4-FFF2-40B4-BE49-F238E27FC236}">
                <a16:creationId xmlns:a16="http://schemas.microsoft.com/office/drawing/2014/main" id="{DFFE05D6-6E03-A2AD-DF60-B54CC0B481C5}"/>
              </a:ext>
            </a:extLst>
          </p:cNvPr>
          <p:cNvGraphicFramePr>
            <a:graphicFrameLocks noGrp="1"/>
          </p:cNvGraphicFramePr>
          <p:nvPr>
            <p:ph idx="1"/>
            <p:extLst>
              <p:ext uri="{D42A27DB-BD31-4B8C-83A1-F6EECF244321}">
                <p14:modId xmlns:p14="http://schemas.microsoft.com/office/powerpoint/2010/main" val="1025980403"/>
              </p:ext>
            </p:extLst>
          </p:nvPr>
        </p:nvGraphicFramePr>
        <p:xfrm>
          <a:off x="277402" y="1345915"/>
          <a:ext cx="11753636" cy="5342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89931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44286-A270-5853-4A74-8619D0898D3B}"/>
              </a:ext>
            </a:extLst>
          </p:cNvPr>
          <p:cNvSpPr>
            <a:spLocks noGrp="1"/>
          </p:cNvSpPr>
          <p:nvPr>
            <p:ph type="title"/>
          </p:nvPr>
        </p:nvSpPr>
        <p:spPr/>
        <p:txBody>
          <a:bodyPr/>
          <a:lstStyle/>
          <a:p>
            <a:r>
              <a:rPr lang="lv-LV" dirty="0">
                <a:latin typeface="Verdana" panose="020B0604030504040204" pitchFamily="34" charset="0"/>
                <a:ea typeface="Verdana" panose="020B0604030504040204" pitchFamily="34" charset="0"/>
              </a:rPr>
              <a:t>Psihiskā veselība</a:t>
            </a:r>
          </a:p>
        </p:txBody>
      </p:sp>
      <p:graphicFrame>
        <p:nvGraphicFramePr>
          <p:cNvPr id="5" name="Content Placeholder 2">
            <a:extLst>
              <a:ext uri="{FF2B5EF4-FFF2-40B4-BE49-F238E27FC236}">
                <a16:creationId xmlns:a16="http://schemas.microsoft.com/office/drawing/2014/main" id="{9A32C75E-CEB4-376C-100F-13B5E77E4ACA}"/>
              </a:ext>
            </a:extLst>
          </p:cNvPr>
          <p:cNvGraphicFramePr>
            <a:graphicFrameLocks noGrp="1"/>
          </p:cNvGraphicFramePr>
          <p:nvPr>
            <p:ph idx="1"/>
            <p:extLst>
              <p:ext uri="{D42A27DB-BD31-4B8C-83A1-F6EECF244321}">
                <p14:modId xmlns:p14="http://schemas.microsoft.com/office/powerpoint/2010/main" val="3324695972"/>
              </p:ext>
            </p:extLst>
          </p:nvPr>
        </p:nvGraphicFramePr>
        <p:xfrm>
          <a:off x="246580" y="1600209"/>
          <a:ext cx="11702265" cy="50779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8158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76071E41-0C54-2263-49F4-AF50F062C77F}"/>
              </a:ext>
            </a:extLst>
          </p:cNvPr>
          <p:cNvSpPr txBox="1">
            <a:spLocks noGrp="1"/>
          </p:cNvSpPr>
          <p:nvPr>
            <p:ph type="title"/>
          </p:nvPr>
        </p:nvSpPr>
        <p:spPr>
          <a:xfrm>
            <a:off x="841246" y="673770"/>
            <a:ext cx="3644489" cy="2414488"/>
          </a:xfrm>
        </p:spPr>
        <p:txBody>
          <a:bodyPr anchor="t">
            <a:normAutofit/>
          </a:bodyPr>
          <a:lstStyle/>
          <a:p>
            <a:r>
              <a:rPr lang="lv-LV" sz="4800" dirty="0">
                <a:solidFill>
                  <a:srgbClr val="FFFFFF"/>
                </a:solidFill>
                <a:latin typeface="Verdana" panose="020B0604030504040204" pitchFamily="34" charset="0"/>
                <a:ea typeface="Verdana" panose="020B0604030504040204" pitchFamily="34" charset="0"/>
              </a:rPr>
              <a:t>Prioritārie virzieni</a:t>
            </a:r>
          </a:p>
        </p:txBody>
      </p:sp>
      <p:sp>
        <p:nvSpPr>
          <p:cNvPr id="3" name="Content Placeholder 2">
            <a:extLst>
              <a:ext uri="{FF2B5EF4-FFF2-40B4-BE49-F238E27FC236}">
                <a16:creationId xmlns:a16="http://schemas.microsoft.com/office/drawing/2014/main" id="{C09CDB46-9529-DE0A-80A3-5706C5A70297}"/>
              </a:ext>
            </a:extLst>
          </p:cNvPr>
          <p:cNvSpPr txBox="1">
            <a:spLocks noGrp="1"/>
          </p:cNvSpPr>
          <p:nvPr>
            <p:ph idx="1"/>
          </p:nvPr>
        </p:nvSpPr>
        <p:spPr>
          <a:xfrm>
            <a:off x="6095999" y="882315"/>
            <a:ext cx="5254754" cy="5294647"/>
          </a:xfrm>
        </p:spPr>
        <p:txBody>
          <a:bodyPr>
            <a:normAutofit lnSpcReduction="10000"/>
          </a:bodyPr>
          <a:lstStyle/>
          <a:p>
            <a:pPr lvl="0"/>
            <a:r>
              <a:rPr lang="lv-LV" sz="2200" dirty="0">
                <a:latin typeface="Verdana" panose="020B0604030504040204" pitchFamily="34" charset="0"/>
                <a:ea typeface="Verdana" panose="020B0604030504040204" pitchFamily="34" charset="0"/>
              </a:rPr>
              <a:t>Papildus nepieciešamā finansējuma piesaiste</a:t>
            </a:r>
          </a:p>
          <a:p>
            <a:pPr lvl="0"/>
            <a:r>
              <a:rPr lang="lv-LV" sz="2200" dirty="0">
                <a:latin typeface="Verdana" panose="020B0604030504040204" pitchFamily="34" charset="0"/>
                <a:ea typeface="Verdana" panose="020B0604030504040204" pitchFamily="34" charset="0"/>
              </a:rPr>
              <a:t>Tarifu pārskatīšana</a:t>
            </a:r>
          </a:p>
          <a:p>
            <a:r>
              <a:rPr lang="lv-LV" sz="2200" dirty="0">
                <a:latin typeface="Verdana" panose="020B0604030504040204" pitchFamily="34" charset="0"/>
                <a:ea typeface="Verdana" panose="020B0604030504040204" pitchFamily="34" charset="0"/>
              </a:rPr>
              <a:t>Pasākumi cilvēkresursu piesaistei un nodrošināšanai</a:t>
            </a:r>
          </a:p>
          <a:p>
            <a:r>
              <a:rPr lang="lv-LV" sz="2200" dirty="0" err="1">
                <a:latin typeface="Verdana" panose="020B0604030504040204" pitchFamily="34" charset="0"/>
                <a:ea typeface="Verdana" panose="020B0604030504040204" pitchFamily="34" charset="0"/>
              </a:rPr>
              <a:t>Digitalizācija</a:t>
            </a:r>
            <a:r>
              <a:rPr lang="lv-LV" sz="2200" dirty="0">
                <a:latin typeface="Verdana" panose="020B0604030504040204" pitchFamily="34" charset="0"/>
                <a:ea typeface="Verdana" panose="020B0604030504040204" pitchFamily="34" charset="0"/>
              </a:rPr>
              <a:t> un administratīvā sloga mazināšana un mērķtiecīga informācijas aprite</a:t>
            </a:r>
          </a:p>
          <a:p>
            <a:r>
              <a:rPr lang="lv-LV" sz="2200" dirty="0">
                <a:latin typeface="Verdana" panose="020B0604030504040204" pitchFamily="34" charset="0"/>
                <a:ea typeface="Verdana" panose="020B0604030504040204" pitchFamily="34" charset="0"/>
              </a:rPr>
              <a:t>Apmācības un izpratnes veidošana, t.sk. par vides pieejamības jautājumiem</a:t>
            </a:r>
          </a:p>
          <a:p>
            <a:r>
              <a:rPr lang="lv-LV" sz="2200" dirty="0">
                <a:latin typeface="Verdana" panose="020B0604030504040204" pitchFamily="34" charset="0"/>
                <a:ea typeface="Verdana" panose="020B0604030504040204" pitchFamily="34" charset="0"/>
              </a:rPr>
              <a:t>Integrētas pieejas ieviešana caur praktiskiem risinājumiem</a:t>
            </a:r>
          </a:p>
          <a:p>
            <a:r>
              <a:rPr lang="lv-LV" sz="2200" dirty="0">
                <a:latin typeface="Verdana" panose="020B0604030504040204" pitchFamily="34" charset="0"/>
                <a:ea typeface="Verdana" panose="020B0604030504040204" pitchFamily="34" charset="0"/>
              </a:rPr>
              <a:t>Pacientu pieredzes mērījumi (PREM)</a:t>
            </a:r>
          </a:p>
          <a:p>
            <a:endParaRPr lang="lv-LV" sz="2200" dirty="0">
              <a:latin typeface="Verdana" panose="020B0604030504040204" pitchFamily="34" charset="0"/>
              <a:ea typeface="Verdana" panose="020B0604030504040204" pitchFamily="34" charset="0"/>
            </a:endParaRPr>
          </a:p>
          <a:p>
            <a:pPr lvl="0"/>
            <a:endParaRPr lang="lv-LV" sz="2200" dirty="0">
              <a:latin typeface="Verdana" panose="020B0604030504040204" pitchFamily="34" charset="0"/>
              <a:ea typeface="Verdana" panose="020B060403050404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18912DED-B451-908B-6FBF-B270A345C65F}"/>
              </a:ext>
            </a:extLst>
          </p:cNvPr>
          <p:cNvSpPr>
            <a:spLocks noGrp="1"/>
          </p:cNvSpPr>
          <p:nvPr>
            <p:ph type="title"/>
          </p:nvPr>
        </p:nvSpPr>
        <p:spPr>
          <a:xfrm>
            <a:off x="2133596" y="482884"/>
            <a:ext cx="9448804" cy="934755"/>
          </a:xfrm>
        </p:spPr>
        <p:txBody>
          <a:bodyPr>
            <a:noAutofit/>
          </a:bodyPr>
          <a:lstStyle/>
          <a:p>
            <a:r>
              <a:rPr lang="lv-LV" sz="3600" dirty="0">
                <a:latin typeface="Verdana" panose="020B0604030504040204" pitchFamily="34" charset="0"/>
                <a:ea typeface="Verdana" panose="020B0604030504040204" pitchFamily="34" charset="0"/>
              </a:rPr>
              <a:t>Nozares cilvēkresursu piesaiste projektu veidā:</a:t>
            </a:r>
          </a:p>
        </p:txBody>
      </p:sp>
      <p:graphicFrame>
        <p:nvGraphicFramePr>
          <p:cNvPr id="4" name="Satura vietturis 3">
            <a:extLst>
              <a:ext uri="{FF2B5EF4-FFF2-40B4-BE49-F238E27FC236}">
                <a16:creationId xmlns:a16="http://schemas.microsoft.com/office/drawing/2014/main" id="{00B621AF-F8C9-F0A0-BBAD-0B7BA08851A8}"/>
              </a:ext>
            </a:extLst>
          </p:cNvPr>
          <p:cNvGraphicFramePr>
            <a:graphicFrameLocks noGrp="1"/>
          </p:cNvGraphicFramePr>
          <p:nvPr>
            <p:ph idx="1"/>
            <p:extLst>
              <p:ext uri="{D42A27DB-BD31-4B8C-83A1-F6EECF244321}">
                <p14:modId xmlns:p14="http://schemas.microsoft.com/office/powerpoint/2010/main" val="501263021"/>
              </p:ext>
            </p:extLst>
          </p:nvPr>
        </p:nvGraphicFramePr>
        <p:xfrm>
          <a:off x="609600" y="1849153"/>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2084694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Custom 3">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1A237E"/>
      </a:accent5>
      <a:accent6>
        <a:srgbClr val="F4B400"/>
      </a:accent6>
      <a:hlink>
        <a:srgbClr val="1A237E"/>
      </a:hlink>
      <a:folHlink>
        <a:srgbClr val="1A23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dizains">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2197</TotalTime>
  <Words>949</Words>
  <Application>Microsoft Office PowerPoint</Application>
  <PresentationFormat>Widescreen</PresentationFormat>
  <Paragraphs>92</Paragraphs>
  <Slides>14</Slides>
  <Notes>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14</vt:i4>
      </vt:variant>
    </vt:vector>
  </HeadingPairs>
  <TitlesOfParts>
    <vt:vector size="23" baseType="lpstr">
      <vt:lpstr>Aptos</vt:lpstr>
      <vt:lpstr>Arial</vt:lpstr>
      <vt:lpstr>Calibri</vt:lpstr>
      <vt:lpstr>Roboto</vt:lpstr>
      <vt:lpstr>Times New Roman</vt:lpstr>
      <vt:lpstr>Verdana</vt:lpstr>
      <vt:lpstr>1_Office Theme</vt:lpstr>
      <vt:lpstr>Office Theme</vt:lpstr>
      <vt:lpstr>Material</vt:lpstr>
      <vt:lpstr>Veselības ministrijas paveiktais ANO Konvencijas par personu ar invaliditāti tiesībām ieviešanā </vt:lpstr>
      <vt:lpstr>Esošie atbalsta mehānismi</vt:lpstr>
      <vt:lpstr>Prioritārās jomas veselības aprūpē</vt:lpstr>
      <vt:lpstr>Onkoloģija</vt:lpstr>
      <vt:lpstr>Mobilas komandas paliatīvās aprūpes pakalpojums pacienta dzīvesvietā</vt:lpstr>
      <vt:lpstr>Mātes un bērna veselība </vt:lpstr>
      <vt:lpstr>Psihiskā veselība</vt:lpstr>
      <vt:lpstr>Prioritārie virzieni</vt:lpstr>
      <vt:lpstr>Nozares cilvēkresursu piesaiste projektu veidā:</vt:lpstr>
      <vt:lpstr>Apmācības un izpratnes veicināšana</vt:lpstr>
      <vt:lpstr>Digitalizācija un administratīvā sloga mazināšana  </vt:lpstr>
      <vt:lpstr>Vides pieejamība</vt:lpstr>
      <vt:lpstr>PowerPoint Presentation</vt:lpstr>
      <vt:lpstr>Paldies!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Veselības ministrijas paveiktais ANO Konvencijas par personu ar invaliditāti tiesībām ieviešanā</dc:title>
  <dc:creator>Marika Petroviča</dc:creator>
  <cp:lastModifiedBy>Marika Petroviča</cp:lastModifiedBy>
  <cp:revision>14</cp:revision>
  <dcterms:created xsi:type="dcterms:W3CDTF">2023-12-13T12:34:23Z</dcterms:created>
  <dcterms:modified xsi:type="dcterms:W3CDTF">2023-12-20T07:24:24Z</dcterms:modified>
</cp:coreProperties>
</file>