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6"/>
  </p:notesMasterIdLst>
  <p:sldIdLst>
    <p:sldId id="256" r:id="rId2"/>
    <p:sldId id="257" r:id="rId3"/>
    <p:sldId id="258" r:id="rId4"/>
    <p:sldId id="275" r:id="rId5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Montserrat" panose="020B0604020202020204" charset="-70"/>
      <p:regular r:id="rId11"/>
      <p:bold r:id="rId12"/>
      <p:italic r:id="rId13"/>
      <p:boldItalic r:id="rId14"/>
    </p:embeddedFont>
    <p:embeddedFont>
      <p:font typeface="Montserrat Medium" panose="020B0604020202020204" charset="-70"/>
      <p:regular r:id="rId15"/>
      <p:bold r:id="rId16"/>
      <p:italic r:id="rId17"/>
      <p:boldItalic r:id="rId18"/>
    </p:embeddedFont>
    <p:embeddedFont>
      <p:font typeface="Play" panose="020B060402020202020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theme" Target="theme/theme1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E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2c65e3c1c9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2c65e3c1c9_0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2b6ac114e0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32b6ac114e0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2c65e3c1c9_0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2c65e3c1c9_0_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_1">
  <p:cSld name="SECTION_HEADER_1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" descr="A black screen with white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r="50000" b="86160"/>
          <a:stretch/>
        </p:blipFill>
        <p:spPr>
          <a:xfrm>
            <a:off x="0" y="152495"/>
            <a:ext cx="7617493" cy="952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 descr="A cartoon of a snowy hill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7042"/>
          <a:stretch/>
        </p:blipFill>
        <p:spPr>
          <a:xfrm>
            <a:off x="-185194" y="991963"/>
            <a:ext cx="12377175" cy="5866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5"/>
          <p:cNvPicPr preferRelativeResize="0"/>
          <p:nvPr/>
        </p:nvPicPr>
        <p:blipFill rotWithShape="1">
          <a:blip r:embed="rId3">
            <a:alphaModFix/>
          </a:blip>
          <a:srcRect l="2845" t="11352" r="69205" b="49623"/>
          <a:stretch/>
        </p:blipFill>
        <p:spPr>
          <a:xfrm>
            <a:off x="225533" y="205167"/>
            <a:ext cx="1726094" cy="1355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/>
          <p:cNvPicPr preferRelativeResize="0"/>
          <p:nvPr/>
        </p:nvPicPr>
        <p:blipFill rotWithShape="1">
          <a:blip r:embed="rId4">
            <a:alphaModFix amt="40000"/>
          </a:blip>
          <a:srcRect l="13523" t="49609" r="49253" b="15805"/>
          <a:stretch/>
        </p:blipFill>
        <p:spPr>
          <a:xfrm rot="10800000">
            <a:off x="-1" y="4834998"/>
            <a:ext cx="2177168" cy="2023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5"/>
          <p:cNvPicPr preferRelativeResize="0"/>
          <p:nvPr/>
        </p:nvPicPr>
        <p:blipFill rotWithShape="1">
          <a:blip r:embed="rId4">
            <a:alphaModFix amt="40000"/>
          </a:blip>
          <a:srcRect l="13523" t="49609" r="49253" b="15805"/>
          <a:stretch/>
        </p:blipFill>
        <p:spPr>
          <a:xfrm>
            <a:off x="10014833" y="0"/>
            <a:ext cx="2177168" cy="202301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5"/>
          <p:cNvSpPr txBox="1"/>
          <p:nvPr/>
        </p:nvSpPr>
        <p:spPr>
          <a:xfrm>
            <a:off x="855600" y="2361900"/>
            <a:ext cx="104808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 fontScale="925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E" sz="4800" b="1">
                <a:solidFill>
                  <a:srgbClr val="1A3E74"/>
                </a:solidFill>
                <a:latin typeface="Montserrat"/>
                <a:ea typeface="Montserrat"/>
                <a:cs typeface="Montserrat"/>
                <a:sym typeface="Montserrat"/>
              </a:rPr>
              <a:t>Centre for European Volunteering</a:t>
            </a:r>
            <a:endParaRPr sz="4800" b="1">
              <a:solidFill>
                <a:srgbClr val="1A3E7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15"/>
          <p:cNvSpPr txBox="1"/>
          <p:nvPr/>
        </p:nvSpPr>
        <p:spPr>
          <a:xfrm>
            <a:off x="855600" y="3484300"/>
            <a:ext cx="104808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E" sz="3200">
                <a:solidFill>
                  <a:srgbClr val="E89146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Strengthening, Inspiring and Celebrating Volunteering in Europe since 1992 </a:t>
            </a:r>
            <a:endParaRPr sz="3200">
              <a:solidFill>
                <a:srgbClr val="E891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9" name="Google Shape;99;p15"/>
          <p:cNvSpPr txBox="1"/>
          <p:nvPr/>
        </p:nvSpPr>
        <p:spPr>
          <a:xfrm>
            <a:off x="1213950" y="4469800"/>
            <a:ext cx="9764100" cy="15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1A3E7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E" sz="2200" dirty="0">
                <a:solidFill>
                  <a:srgbClr val="1A3E74"/>
                </a:solidFill>
                <a:latin typeface="Montserrat"/>
                <a:ea typeface="Montserrat"/>
                <a:cs typeface="Montserrat"/>
                <a:sym typeface="Montserrat"/>
              </a:rPr>
              <a:t>Riga, 14 March 2025</a:t>
            </a:r>
            <a:endParaRPr sz="2200" dirty="0">
              <a:solidFill>
                <a:srgbClr val="1A3E7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E" sz="2200" dirty="0">
                <a:solidFill>
                  <a:srgbClr val="E89146"/>
                </a:solidFill>
                <a:latin typeface="Montserrat"/>
                <a:ea typeface="Montserrat"/>
                <a:cs typeface="Montserrat"/>
                <a:sym typeface="Montserrat"/>
              </a:rPr>
              <a:t>Gabriella Civico, CEV Director</a:t>
            </a:r>
            <a:endParaRPr sz="2200" dirty="0">
              <a:solidFill>
                <a:srgbClr val="E8914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6" descr="A black screen with white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50000" b="86159"/>
          <a:stretch/>
        </p:blipFill>
        <p:spPr>
          <a:xfrm>
            <a:off x="0" y="152495"/>
            <a:ext cx="7617494" cy="952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6" descr="A cartoon of a snowy hill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b="7045"/>
          <a:stretch/>
        </p:blipFill>
        <p:spPr>
          <a:xfrm>
            <a:off x="-185195" y="991963"/>
            <a:ext cx="12377178" cy="58660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7" descr="A black background with orange lin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6828" y="1410744"/>
            <a:ext cx="9144002" cy="551022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7"/>
          <p:cNvSpPr/>
          <p:nvPr/>
        </p:nvSpPr>
        <p:spPr>
          <a:xfrm>
            <a:off x="2075891" y="4788797"/>
            <a:ext cx="1975016" cy="1975016"/>
          </a:xfrm>
          <a:prstGeom prst="ellipse">
            <a:avLst/>
          </a:prstGeom>
          <a:solidFill>
            <a:srgbClr val="EC9A17">
              <a:alpha val="7254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17" descr="A blue curved line on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21395" t="40408" r="52537"/>
          <a:stretch/>
        </p:blipFill>
        <p:spPr>
          <a:xfrm>
            <a:off x="3459126" y="3540642"/>
            <a:ext cx="2402955" cy="3310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7" descr="A cartoon house on a black backgroun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t="56950" r="61370"/>
          <a:stretch/>
        </p:blipFill>
        <p:spPr>
          <a:xfrm>
            <a:off x="1524000" y="4438998"/>
            <a:ext cx="3601975" cy="2419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 descr="A black background with white tex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t="62476" r="57555"/>
          <a:stretch/>
        </p:blipFill>
        <p:spPr>
          <a:xfrm>
            <a:off x="1494249" y="4788797"/>
            <a:ext cx="3912709" cy="208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 descr="Several colorful words on a black background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 l="43016" t="12491" r="31975" b="66861"/>
          <a:stretch/>
        </p:blipFill>
        <p:spPr>
          <a:xfrm>
            <a:off x="5457371" y="2052085"/>
            <a:ext cx="2286680" cy="1137683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/>
          <p:nvPr/>
        </p:nvSpPr>
        <p:spPr>
          <a:xfrm>
            <a:off x="5613000" y="2856667"/>
            <a:ext cx="2312100" cy="2312100"/>
          </a:xfrm>
          <a:prstGeom prst="ellipse">
            <a:avLst/>
          </a:prstGeom>
          <a:solidFill>
            <a:srgbClr val="A2C61B">
              <a:alpha val="729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p17" descr="White circles on a black background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 l="35963" t="26440" r="27602" b="26703"/>
          <a:stretch/>
        </p:blipFill>
        <p:spPr>
          <a:xfrm>
            <a:off x="4809641" y="2804786"/>
            <a:ext cx="3331456" cy="2581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 descr="A drawing of buildings and a bridge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434592" y="3080730"/>
            <a:ext cx="3615652" cy="2213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 descr="A green and grey clouds in the sky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l="38698" t="26268" r="26771" b="36017"/>
          <a:stretch/>
        </p:blipFill>
        <p:spPr>
          <a:xfrm>
            <a:off x="5054278" y="2777924"/>
            <a:ext cx="3183036" cy="2095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 descr="A black background with white text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 l="39375" t="27445" r="27029" b="37291"/>
          <a:stretch/>
        </p:blipFill>
        <p:spPr>
          <a:xfrm>
            <a:off x="5124450" y="2857500"/>
            <a:ext cx="3071816" cy="1943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 descr="Several colorful words on a black background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 l="67678" t="12491" r="7034" b="66861"/>
          <a:stretch/>
        </p:blipFill>
        <p:spPr>
          <a:xfrm>
            <a:off x="7788605" y="1975885"/>
            <a:ext cx="2312131" cy="1137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 descr="White clouds in a black background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 b="2477"/>
          <a:stretch/>
        </p:blipFill>
        <p:spPr>
          <a:xfrm>
            <a:off x="5307626" y="3373821"/>
            <a:ext cx="5360375" cy="3154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 descr="A bus in the dark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 l="43488" t="81612" r="42901" b="6845"/>
          <a:stretch/>
        </p:blipFill>
        <p:spPr>
          <a:xfrm>
            <a:off x="5227701" y="5804481"/>
            <a:ext cx="1459237" cy="745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7" descr="A group of icons with text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753682" y="3192934"/>
            <a:ext cx="3814425" cy="3225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7" descr="Several colorful words on a black background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 l="401" t="12493" r="62082" b="56559"/>
          <a:stretch/>
        </p:blipFill>
        <p:spPr>
          <a:xfrm>
            <a:off x="1561175" y="2052085"/>
            <a:ext cx="3430386" cy="1705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7" descr="A drawing of a person and person&#10;&#10;Description automatically generated with medium confidence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148841" y="3040381"/>
            <a:ext cx="3982125" cy="1475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7" descr="A black background with white text&#10;&#10;Description automatically generated"/>
          <p:cNvPicPr preferRelativeResize="0"/>
          <p:nvPr/>
        </p:nvPicPr>
        <p:blipFill rotWithShape="1">
          <a:blip r:embed="rId16">
            <a:alphaModFix/>
          </a:blip>
          <a:srcRect l="6580" t="41174" r="58156" b="34807"/>
          <a:stretch/>
        </p:blipFill>
        <p:spPr>
          <a:xfrm>
            <a:off x="2125579" y="3609475"/>
            <a:ext cx="3224464" cy="132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7" descr="A black background with white lines&#10;&#10;Description automatically generated"/>
          <p:cNvPicPr preferRelativeResize="0"/>
          <p:nvPr/>
        </p:nvPicPr>
        <p:blipFill rotWithShape="1">
          <a:blip r:embed="rId17">
            <a:alphaModFix/>
          </a:blip>
          <a:srcRect l="7424" t="34504" b="-3266"/>
          <a:stretch/>
        </p:blipFill>
        <p:spPr>
          <a:xfrm>
            <a:off x="2202354" y="3210818"/>
            <a:ext cx="8463361" cy="3787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 descr="A cartoon of a plane&#10;&#10;Description automatically generated"/>
          <p:cNvPicPr preferRelativeResize="0"/>
          <p:nvPr/>
        </p:nvPicPr>
        <p:blipFill rotWithShape="1">
          <a:blip r:embed="rId18">
            <a:alphaModFix/>
          </a:blip>
          <a:srcRect l="9530" t="11592" r="62388" b="73269"/>
          <a:stretch/>
        </p:blipFill>
        <p:spPr>
          <a:xfrm>
            <a:off x="1866363" y="1323393"/>
            <a:ext cx="3492721" cy="1134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 descr="A blue circle with black text&#10;&#10;Description automatically generated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9780505" y="1864418"/>
            <a:ext cx="547174" cy="911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7" descr="A yellow object with white objects on it&#10;&#10;Description automatically generated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5902659" y="1271028"/>
            <a:ext cx="1391933" cy="5751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2" name="Google Shape;132;p17"/>
          <p:cNvGrpSpPr/>
          <p:nvPr/>
        </p:nvGrpSpPr>
        <p:grpSpPr>
          <a:xfrm>
            <a:off x="5097396" y="4634441"/>
            <a:ext cx="1608772" cy="1447082"/>
            <a:chOff x="3561927" y="4794887"/>
            <a:chExt cx="1441294" cy="1308865"/>
          </a:xfrm>
        </p:grpSpPr>
        <p:pic>
          <p:nvPicPr>
            <p:cNvPr id="133" name="Google Shape;133;p17" descr="A black background with white circles and a brown dot&#10;&#10;Description automatically generated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3846517" y="4794887"/>
              <a:ext cx="794073" cy="10197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Google Shape;134;p17" descr="A green and grey clouds in the sky&#10;&#10;Description automatically generated"/>
            <p:cNvPicPr preferRelativeResize="0"/>
            <p:nvPr/>
          </p:nvPicPr>
          <p:blipFill rotWithShape="1">
            <a:blip r:embed="rId10">
              <a:alphaModFix/>
            </a:blip>
            <a:srcRect l="39364" t="71998" r="46123" b="15506"/>
            <a:stretch/>
          </p:blipFill>
          <p:spPr>
            <a:xfrm>
              <a:off x="3661934" y="5423422"/>
              <a:ext cx="1311141" cy="6803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135;p17" descr="A black screen with white text&#10;&#10;Description automatically generated"/>
            <p:cNvPicPr preferRelativeResize="0"/>
            <p:nvPr/>
          </p:nvPicPr>
          <p:blipFill rotWithShape="1">
            <a:blip r:embed="rId22">
              <a:alphaModFix/>
            </a:blip>
            <a:srcRect l="38471" t="72227" r="46003" b="17862"/>
            <a:stretch/>
          </p:blipFill>
          <p:spPr>
            <a:xfrm>
              <a:off x="3561927" y="5425500"/>
              <a:ext cx="1441294" cy="55438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34"/>
          <p:cNvPicPr preferRelativeResize="0"/>
          <p:nvPr/>
        </p:nvPicPr>
        <p:blipFill rotWithShape="1">
          <a:blip r:embed="rId3">
            <a:alphaModFix amt="40000"/>
          </a:blip>
          <a:srcRect l="13523" t="49609" r="49253" b="15805"/>
          <a:stretch/>
        </p:blipFill>
        <p:spPr>
          <a:xfrm rot="10800000">
            <a:off x="-330568" y="5093798"/>
            <a:ext cx="2177168" cy="2023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4"/>
          <p:cNvPicPr preferRelativeResize="0"/>
          <p:nvPr/>
        </p:nvPicPr>
        <p:blipFill rotWithShape="1">
          <a:blip r:embed="rId3">
            <a:alphaModFix amt="40000"/>
          </a:blip>
          <a:srcRect l="13523" t="49609" r="49253" b="15805"/>
          <a:stretch/>
        </p:blipFill>
        <p:spPr>
          <a:xfrm>
            <a:off x="10014833" y="0"/>
            <a:ext cx="2177168" cy="2023014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4"/>
          <p:cNvSpPr txBox="1">
            <a:spLocks noGrp="1"/>
          </p:cNvSpPr>
          <p:nvPr>
            <p:ph type="title"/>
          </p:nvPr>
        </p:nvSpPr>
        <p:spPr>
          <a:xfrm>
            <a:off x="415600" y="621167"/>
            <a:ext cx="11360700" cy="561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BE" sz="4300" b="1">
                <a:solidFill>
                  <a:srgbClr val="FF9900"/>
                </a:solidFill>
                <a:latin typeface="Montserrat"/>
                <a:ea typeface="Montserrat"/>
                <a:cs typeface="Montserrat"/>
                <a:sym typeface="Montserrat"/>
              </a:rPr>
              <a:t>THANK YOU</a:t>
            </a:r>
            <a:endParaRPr sz="5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8" name="Google Shape;278;p34"/>
          <p:cNvSpPr txBox="1"/>
          <p:nvPr/>
        </p:nvSpPr>
        <p:spPr>
          <a:xfrm>
            <a:off x="636000" y="1364100"/>
            <a:ext cx="109200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E" sz="2900" b="1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Follow us on Facebook, Twitter, Youtube and Instagram for more from CEV and our members. </a:t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9" name="Google Shape;279;p34"/>
          <p:cNvPicPr preferRelativeResize="0"/>
          <p:nvPr/>
        </p:nvPicPr>
        <p:blipFill rotWithShape="1">
          <a:blip r:embed="rId4">
            <a:alphaModFix/>
          </a:blip>
          <a:srcRect l="3761" t="52912" r="74964" b="9266"/>
          <a:stretch/>
        </p:blipFill>
        <p:spPr>
          <a:xfrm>
            <a:off x="6392233" y="4114110"/>
            <a:ext cx="980798" cy="98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4"/>
          <p:cNvPicPr preferRelativeResize="0"/>
          <p:nvPr/>
        </p:nvPicPr>
        <p:blipFill rotWithShape="1">
          <a:blip r:embed="rId4">
            <a:alphaModFix/>
          </a:blip>
          <a:srcRect l="3917" t="9360" r="75130" b="52817"/>
          <a:stretch/>
        </p:blipFill>
        <p:spPr>
          <a:xfrm>
            <a:off x="1696502" y="2778883"/>
            <a:ext cx="980798" cy="995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4"/>
          <p:cNvPicPr preferRelativeResize="0"/>
          <p:nvPr/>
        </p:nvPicPr>
        <p:blipFill rotWithShape="1">
          <a:blip r:embed="rId4">
            <a:alphaModFix/>
          </a:blip>
          <a:srcRect l="56619" t="9360" r="22428" b="52817"/>
          <a:stretch/>
        </p:blipFill>
        <p:spPr>
          <a:xfrm>
            <a:off x="6392232" y="2778883"/>
            <a:ext cx="980798" cy="995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4"/>
          <p:cNvPicPr preferRelativeResize="0"/>
          <p:nvPr/>
        </p:nvPicPr>
        <p:blipFill rotWithShape="1">
          <a:blip r:embed="rId4">
            <a:alphaModFix/>
          </a:blip>
          <a:srcRect l="30191" t="9360" r="48857" b="52817"/>
          <a:stretch/>
        </p:blipFill>
        <p:spPr>
          <a:xfrm>
            <a:off x="1696510" y="4091350"/>
            <a:ext cx="980798" cy="995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4"/>
          <p:cNvPicPr preferRelativeResize="0"/>
          <p:nvPr/>
        </p:nvPicPr>
        <p:blipFill rotWithShape="1">
          <a:blip r:embed="rId4">
            <a:alphaModFix/>
          </a:blip>
          <a:srcRect l="56227" t="53199" r="22587" b="8978"/>
          <a:stretch/>
        </p:blipFill>
        <p:spPr>
          <a:xfrm>
            <a:off x="6392234" y="5434222"/>
            <a:ext cx="980798" cy="984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4"/>
          <p:cNvPicPr preferRelativeResize="0"/>
          <p:nvPr/>
        </p:nvPicPr>
        <p:blipFill rotWithShape="1">
          <a:blip r:embed="rId4">
            <a:alphaModFix/>
          </a:blip>
          <a:srcRect l="30188" t="53199" r="48626" b="8978"/>
          <a:stretch/>
        </p:blipFill>
        <p:spPr>
          <a:xfrm>
            <a:off x="1696500" y="5403833"/>
            <a:ext cx="980798" cy="984946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4"/>
          <p:cNvSpPr txBox="1"/>
          <p:nvPr/>
        </p:nvSpPr>
        <p:spPr>
          <a:xfrm>
            <a:off x="2767533" y="2969433"/>
            <a:ext cx="2506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BE" sz="2000" b="1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@VolunteeringCEV</a:t>
            </a:r>
            <a:endParaRPr sz="2000" b="1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34"/>
          <p:cNvSpPr txBox="1"/>
          <p:nvPr/>
        </p:nvSpPr>
        <p:spPr>
          <a:xfrm>
            <a:off x="2767533" y="4312300"/>
            <a:ext cx="2210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BE" sz="2000" b="1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@volunteeringcev</a:t>
            </a:r>
            <a:endParaRPr sz="2000" b="1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34"/>
          <p:cNvSpPr txBox="1"/>
          <p:nvPr/>
        </p:nvSpPr>
        <p:spPr>
          <a:xfrm>
            <a:off x="2677300" y="5485700"/>
            <a:ext cx="40203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BE" sz="2000" b="1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CEV-Centre for European Volunteering</a:t>
            </a:r>
            <a:endParaRPr sz="2000" b="1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34"/>
          <p:cNvSpPr txBox="1"/>
          <p:nvPr/>
        </p:nvSpPr>
        <p:spPr>
          <a:xfrm>
            <a:off x="7373033" y="3025700"/>
            <a:ext cx="2506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BE" sz="2000" b="1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@VolunteeringCEV</a:t>
            </a:r>
            <a:endParaRPr sz="2000" b="1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34"/>
          <p:cNvSpPr txBox="1"/>
          <p:nvPr/>
        </p:nvSpPr>
        <p:spPr>
          <a:xfrm>
            <a:off x="7373033" y="4193900"/>
            <a:ext cx="41328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BE" sz="2000" b="1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Centre for European Volunteering CEV</a:t>
            </a:r>
            <a:endParaRPr sz="2000" b="1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34"/>
          <p:cNvSpPr txBox="1"/>
          <p:nvPr/>
        </p:nvSpPr>
        <p:spPr>
          <a:xfrm>
            <a:off x="7373033" y="5670100"/>
            <a:ext cx="4592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BE" sz="2000" b="1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www.europeanvolunteercentre.org</a:t>
            </a:r>
            <a:endParaRPr sz="2000" b="1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64</Words>
  <Application>Microsoft Office PowerPoint</Application>
  <PresentationFormat>Widescreen</PresentationFormat>
  <Paragraphs>13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Montserrat</vt:lpstr>
      <vt:lpstr>Play</vt:lpstr>
      <vt:lpstr>Arial</vt:lpstr>
      <vt:lpstr>Calibri</vt:lpstr>
      <vt:lpstr>Montserrat Medium</vt:lpstr>
      <vt:lpstr>Office Theme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Anete Gaiķe</dc:creator>
  <cp:lastModifiedBy>Anete Gaiķe</cp:lastModifiedBy>
  <cp:revision>2</cp:revision>
  <dcterms:modified xsi:type="dcterms:W3CDTF">2025-03-18T09:54:41Z</dcterms:modified>
</cp:coreProperties>
</file>