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3" r:id="rId3"/>
    <p:sldMasterId id="2147483694" r:id="rId4"/>
  </p:sldMasterIdLst>
  <p:notesMasterIdLst>
    <p:notesMasterId r:id="rId25"/>
  </p:notesMasterIdLst>
  <p:handoutMasterIdLst>
    <p:handoutMasterId r:id="rId26"/>
  </p:handoutMasterIdLst>
  <p:sldIdLst>
    <p:sldId id="269" r:id="rId5"/>
    <p:sldId id="4304" r:id="rId6"/>
    <p:sldId id="268" r:id="rId7"/>
    <p:sldId id="4156" r:id="rId8"/>
    <p:sldId id="4329" r:id="rId9"/>
    <p:sldId id="4330" r:id="rId10"/>
    <p:sldId id="4331" r:id="rId11"/>
    <p:sldId id="4306" r:id="rId12"/>
    <p:sldId id="4335" r:id="rId13"/>
    <p:sldId id="4336" r:id="rId14"/>
    <p:sldId id="4281" r:id="rId15"/>
    <p:sldId id="4337" r:id="rId16"/>
    <p:sldId id="4338" r:id="rId17"/>
    <p:sldId id="4290" r:id="rId18"/>
    <p:sldId id="4291" r:id="rId19"/>
    <p:sldId id="4322" r:id="rId20"/>
    <p:sldId id="4323" r:id="rId21"/>
    <p:sldId id="4328" r:id="rId22"/>
    <p:sldId id="4339" r:id="rId23"/>
    <p:sldId id="4277"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6" userDrawn="1">
          <p15:clr>
            <a:srgbClr val="A4A3A4"/>
          </p15:clr>
        </p15:guide>
        <p15:guide id="2" pos="7491" userDrawn="1">
          <p15:clr>
            <a:srgbClr val="A4A3A4"/>
          </p15:clr>
        </p15:guide>
        <p15:guide id="3" orient="horz" pos="3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8B2A0F"/>
    <a:srgbClr val="31940A"/>
    <a:srgbClr val="5619EF"/>
    <a:srgbClr val="A40000"/>
    <a:srgbClr val="EA0000"/>
    <a:srgbClr val="FF6D6D"/>
    <a:srgbClr val="E4F389"/>
    <a:srgbClr val="F63500"/>
    <a:srgbClr val="F5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0" autoAdjust="0"/>
    <p:restoredTop sz="92993" autoAdjust="0"/>
  </p:normalViewPr>
  <p:slideViewPr>
    <p:cSldViewPr snapToGrid="0">
      <p:cViewPr varScale="1">
        <p:scale>
          <a:sx n="148" d="100"/>
          <a:sy n="148" d="100"/>
        </p:scale>
        <p:origin x="1008" y="114"/>
      </p:cViewPr>
      <p:guideLst>
        <p:guide pos="166"/>
        <p:guide pos="7491"/>
        <p:guide orient="horz" pos="346"/>
      </p:guideLst>
    </p:cSldViewPr>
  </p:slideViewPr>
  <p:outlineViewPr>
    <p:cViewPr>
      <p:scale>
        <a:sx n="33" d="100"/>
        <a:sy n="33" d="100"/>
      </p:scale>
      <p:origin x="0" y="-11851"/>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0" d="100"/>
          <a:sy n="60" d="100"/>
        </p:scale>
        <p:origin x="328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D91A6-EC9D-044D-B01D-5A76B6F548DB}" type="doc">
      <dgm:prSet loTypeId="urn:microsoft.com/office/officeart/2005/8/layout/radial3" loCatId="" qsTypeId="urn:microsoft.com/office/officeart/2005/8/quickstyle/simple4" qsCatId="simple" csTypeId="urn:microsoft.com/office/officeart/2005/8/colors/colorful5" csCatId="colorful" phldr="1"/>
      <dgm:spPr/>
      <dgm:t>
        <a:bodyPr/>
        <a:lstStyle/>
        <a:p>
          <a:endParaRPr lang="en-GB"/>
        </a:p>
      </dgm:t>
    </dgm:pt>
    <dgm:pt modelId="{457E116E-3B6F-AD46-880B-A27080F3C0A2}">
      <dgm:prSet phldrT="[Text]" custT="1"/>
      <dgm:spPr>
        <a:solidFill>
          <a:schemeClr val="accent6">
            <a:lumMod val="60000"/>
            <a:lumOff val="40000"/>
          </a:schemeClr>
        </a:solidFill>
      </dgm:spPr>
      <dgm:t>
        <a:bodyPr/>
        <a:lstStyle/>
        <a:p>
          <a:r>
            <a:rPr lang="lv-LV" sz="2700" noProof="0" dirty="0"/>
            <a:t>Agrīnās attīstības traucējumu jomas</a:t>
          </a:r>
        </a:p>
        <a:p>
          <a:r>
            <a:rPr lang="en-GB" sz="2700" dirty="0"/>
            <a:t>(1-6 gadi)</a:t>
          </a:r>
        </a:p>
      </dgm:t>
    </dgm:pt>
    <dgm:pt modelId="{35853C6B-D61B-6A40-9683-C825A9DF3E4D}" type="parTrans" cxnId="{6B5F5AE7-3690-4B41-832A-7BBA49BE5B92}">
      <dgm:prSet/>
      <dgm:spPr/>
      <dgm:t>
        <a:bodyPr/>
        <a:lstStyle/>
        <a:p>
          <a:endParaRPr lang="en-GB" sz="2200"/>
        </a:p>
      </dgm:t>
    </dgm:pt>
    <dgm:pt modelId="{0F05E942-BB12-0448-A675-1452F9DF000F}" type="sibTrans" cxnId="{6B5F5AE7-3690-4B41-832A-7BBA49BE5B92}">
      <dgm:prSet/>
      <dgm:spPr/>
      <dgm:t>
        <a:bodyPr/>
        <a:lstStyle/>
        <a:p>
          <a:endParaRPr lang="en-GB" sz="2200"/>
        </a:p>
      </dgm:t>
    </dgm:pt>
    <dgm:pt modelId="{1987788E-4EF5-0740-9678-C0D968E5859B}">
      <dgm:prSet phldrT="[Text]" custT="1"/>
      <dgm:spPr/>
      <dgm:t>
        <a:bodyPr/>
        <a:lstStyle/>
        <a:p>
          <a:r>
            <a:rPr lang="lv-LV" sz="1450" b="1" noProof="0"/>
            <a:t>Intelektuālās spējas</a:t>
          </a:r>
        </a:p>
      </dgm:t>
    </dgm:pt>
    <dgm:pt modelId="{0162B0A5-C9BB-1248-828B-B0E6E213AD89}" type="parTrans" cxnId="{EB1F8C2C-7B68-D54B-A175-E4D2008B77AC}">
      <dgm:prSet/>
      <dgm:spPr/>
      <dgm:t>
        <a:bodyPr/>
        <a:lstStyle/>
        <a:p>
          <a:endParaRPr lang="en-GB" sz="2200"/>
        </a:p>
      </dgm:t>
    </dgm:pt>
    <dgm:pt modelId="{B64133A7-9DEE-7F48-903A-A72DFAA1E164}" type="sibTrans" cxnId="{EB1F8C2C-7B68-D54B-A175-E4D2008B77AC}">
      <dgm:prSet/>
      <dgm:spPr/>
      <dgm:t>
        <a:bodyPr/>
        <a:lstStyle/>
        <a:p>
          <a:endParaRPr lang="en-GB" sz="2200"/>
        </a:p>
      </dgm:t>
    </dgm:pt>
    <dgm:pt modelId="{19C9A087-9AEE-B94C-9EF8-B874C43E1875}">
      <dgm:prSet phldrT="[Text]" custT="1"/>
      <dgm:spPr/>
      <dgm:t>
        <a:bodyPr/>
        <a:lstStyle/>
        <a:p>
          <a:r>
            <a:rPr lang="lv-LV" sz="1600" b="1" noProof="0"/>
            <a:t>Runa un valoda</a:t>
          </a:r>
        </a:p>
      </dgm:t>
    </dgm:pt>
    <dgm:pt modelId="{F6C56551-4028-7246-BC4F-6E9A969F3F90}" type="parTrans" cxnId="{A103E879-3D7D-B042-B200-3FC5B6074ED4}">
      <dgm:prSet/>
      <dgm:spPr/>
      <dgm:t>
        <a:bodyPr/>
        <a:lstStyle/>
        <a:p>
          <a:endParaRPr lang="en-GB" sz="2200"/>
        </a:p>
      </dgm:t>
    </dgm:pt>
    <dgm:pt modelId="{714C1617-B3CA-044C-97FC-8643C44B7C44}" type="sibTrans" cxnId="{A103E879-3D7D-B042-B200-3FC5B6074ED4}">
      <dgm:prSet/>
      <dgm:spPr/>
      <dgm:t>
        <a:bodyPr/>
        <a:lstStyle/>
        <a:p>
          <a:endParaRPr lang="en-GB" sz="2200"/>
        </a:p>
      </dgm:t>
    </dgm:pt>
    <dgm:pt modelId="{B1EF1ED5-B920-834B-8D31-6966AC3C9A10}">
      <dgm:prSet phldrT="[Text]" custT="1"/>
      <dgm:spPr/>
      <dgm:t>
        <a:bodyPr/>
        <a:lstStyle/>
        <a:p>
          <a:r>
            <a:rPr lang="lv-LV" sz="1600" b="1" noProof="0"/>
            <a:t>Adaptīva uzvedība</a:t>
          </a:r>
        </a:p>
      </dgm:t>
    </dgm:pt>
    <dgm:pt modelId="{8105C39C-C5FC-0B4C-9740-71256ACEC7CB}" type="parTrans" cxnId="{BD479651-D826-2248-B9F1-879DCEB265DA}">
      <dgm:prSet/>
      <dgm:spPr/>
      <dgm:t>
        <a:bodyPr/>
        <a:lstStyle/>
        <a:p>
          <a:endParaRPr lang="en-GB" sz="2200"/>
        </a:p>
      </dgm:t>
    </dgm:pt>
    <dgm:pt modelId="{C47D6A87-7724-264B-BE22-1763E40D729A}" type="sibTrans" cxnId="{BD479651-D826-2248-B9F1-879DCEB265DA}">
      <dgm:prSet/>
      <dgm:spPr/>
      <dgm:t>
        <a:bodyPr/>
        <a:lstStyle/>
        <a:p>
          <a:endParaRPr lang="en-GB" sz="2200"/>
        </a:p>
      </dgm:t>
    </dgm:pt>
    <dgm:pt modelId="{C34F654A-4BF4-6E42-B1EB-47DA14F0AECC}">
      <dgm:prSet phldrT="[Text]" custT="1"/>
      <dgm:spPr/>
      <dgm:t>
        <a:bodyPr/>
        <a:lstStyle/>
        <a:p>
          <a:r>
            <a:rPr lang="lv-LV" sz="1500" b="1" noProof="0"/>
            <a:t>Opozicionāri izaicinoša uzvedība</a:t>
          </a:r>
        </a:p>
      </dgm:t>
    </dgm:pt>
    <dgm:pt modelId="{042141CF-EB16-AD41-B404-6AB3BD8F5CEF}" type="parTrans" cxnId="{E5961C0D-AE7A-BF49-BD45-6DED137568D0}">
      <dgm:prSet/>
      <dgm:spPr/>
      <dgm:t>
        <a:bodyPr/>
        <a:lstStyle/>
        <a:p>
          <a:endParaRPr lang="en-GB" sz="2200"/>
        </a:p>
      </dgm:t>
    </dgm:pt>
    <dgm:pt modelId="{FCCE1B80-8C9E-1142-AF58-B49F9DD70837}" type="sibTrans" cxnId="{E5961C0D-AE7A-BF49-BD45-6DED137568D0}">
      <dgm:prSet/>
      <dgm:spPr/>
      <dgm:t>
        <a:bodyPr/>
        <a:lstStyle/>
        <a:p>
          <a:endParaRPr lang="en-GB" sz="2200"/>
        </a:p>
      </dgm:t>
    </dgm:pt>
    <dgm:pt modelId="{2A7FE6CD-B3ED-7946-9841-739023AC855F}">
      <dgm:prSet custT="1"/>
      <dgm:spPr/>
      <dgm:t>
        <a:bodyPr/>
        <a:lstStyle/>
        <a:p>
          <a:r>
            <a:rPr lang="lv-LV" sz="1600" b="1" noProof="0" dirty="0"/>
            <a:t>Disociāla uzvedība</a:t>
          </a:r>
        </a:p>
      </dgm:t>
    </dgm:pt>
    <dgm:pt modelId="{651A6CA8-8585-714C-B940-B620B5472247}" type="parTrans" cxnId="{16397058-80F0-2F4F-BD72-46E3BCA35345}">
      <dgm:prSet/>
      <dgm:spPr/>
      <dgm:t>
        <a:bodyPr/>
        <a:lstStyle/>
        <a:p>
          <a:endParaRPr lang="en-GB" sz="2200"/>
        </a:p>
      </dgm:t>
    </dgm:pt>
    <dgm:pt modelId="{3FE5B779-9ADF-4347-AE98-D91DCF987D18}" type="sibTrans" cxnId="{16397058-80F0-2F4F-BD72-46E3BCA35345}">
      <dgm:prSet/>
      <dgm:spPr/>
      <dgm:t>
        <a:bodyPr/>
        <a:lstStyle/>
        <a:p>
          <a:endParaRPr lang="en-GB" sz="2200"/>
        </a:p>
      </dgm:t>
    </dgm:pt>
    <dgm:pt modelId="{7C0EE08D-E0E6-D14C-A635-6F266FF9DA69}">
      <dgm:prSet custT="1"/>
      <dgm:spPr/>
      <dgm:t>
        <a:bodyPr/>
        <a:lstStyle/>
        <a:p>
          <a:r>
            <a:rPr lang="en-GB" sz="1600" b="1"/>
            <a:t>UDHS</a:t>
          </a:r>
        </a:p>
      </dgm:t>
    </dgm:pt>
    <dgm:pt modelId="{DED19451-8373-634E-9DBC-B14D6217E59C}" type="parTrans" cxnId="{400ED355-7AE7-4A46-9C9E-8F964342D4C9}">
      <dgm:prSet/>
      <dgm:spPr/>
      <dgm:t>
        <a:bodyPr/>
        <a:lstStyle/>
        <a:p>
          <a:endParaRPr lang="en-GB" sz="2200"/>
        </a:p>
      </dgm:t>
    </dgm:pt>
    <dgm:pt modelId="{02C73E8E-D804-C54D-9856-F11064432720}" type="sibTrans" cxnId="{400ED355-7AE7-4A46-9C9E-8F964342D4C9}">
      <dgm:prSet/>
      <dgm:spPr/>
      <dgm:t>
        <a:bodyPr/>
        <a:lstStyle/>
        <a:p>
          <a:endParaRPr lang="en-GB" sz="2200"/>
        </a:p>
      </dgm:t>
    </dgm:pt>
    <dgm:pt modelId="{1C932DA1-B8A0-584D-9EFC-D372F3C577D1}">
      <dgm:prSet custT="1"/>
      <dgm:spPr/>
      <dgm:t>
        <a:bodyPr/>
        <a:lstStyle/>
        <a:p>
          <a:r>
            <a:rPr lang="lv-LV" sz="1600" b="1" noProof="0"/>
            <a:t>Trauksme</a:t>
          </a:r>
        </a:p>
      </dgm:t>
    </dgm:pt>
    <dgm:pt modelId="{90C8748D-7947-F741-88F8-FF6947487D9F}" type="parTrans" cxnId="{09471C2E-D83F-DC41-B4A9-29C3138FAA1A}">
      <dgm:prSet/>
      <dgm:spPr/>
      <dgm:t>
        <a:bodyPr/>
        <a:lstStyle/>
        <a:p>
          <a:endParaRPr lang="en-GB" sz="2200"/>
        </a:p>
      </dgm:t>
    </dgm:pt>
    <dgm:pt modelId="{3A217AC9-983F-5949-8526-44F052DCDC31}" type="sibTrans" cxnId="{09471C2E-D83F-DC41-B4A9-29C3138FAA1A}">
      <dgm:prSet/>
      <dgm:spPr/>
      <dgm:t>
        <a:bodyPr/>
        <a:lstStyle/>
        <a:p>
          <a:endParaRPr lang="en-GB" sz="2200"/>
        </a:p>
      </dgm:t>
    </dgm:pt>
    <dgm:pt modelId="{DE5450DE-AB8D-2149-8116-C46D2FE8C075}">
      <dgm:prSet custT="1"/>
      <dgm:spPr/>
      <dgm:t>
        <a:bodyPr/>
        <a:lstStyle/>
        <a:p>
          <a:r>
            <a:rPr lang="lv-LV" sz="1600" b="1" noProof="0"/>
            <a:t>Nomāktība</a:t>
          </a:r>
        </a:p>
      </dgm:t>
    </dgm:pt>
    <dgm:pt modelId="{B47905A4-6285-8F4A-89CF-4C0675F1DFF0}" type="parTrans" cxnId="{63773934-2FE4-EF4D-9BBD-47944262949C}">
      <dgm:prSet/>
      <dgm:spPr/>
      <dgm:t>
        <a:bodyPr/>
        <a:lstStyle/>
        <a:p>
          <a:endParaRPr lang="en-GB" sz="2200"/>
        </a:p>
      </dgm:t>
    </dgm:pt>
    <dgm:pt modelId="{109009BC-F8FF-4B42-90A2-9EDD510C2C0A}" type="sibTrans" cxnId="{63773934-2FE4-EF4D-9BBD-47944262949C}">
      <dgm:prSet/>
      <dgm:spPr/>
      <dgm:t>
        <a:bodyPr/>
        <a:lstStyle/>
        <a:p>
          <a:endParaRPr lang="en-GB" sz="2200"/>
        </a:p>
      </dgm:t>
    </dgm:pt>
    <dgm:pt modelId="{F10B0624-BEE3-0242-802E-8D9B933A7960}">
      <dgm:prSet custT="1"/>
      <dgm:spPr/>
      <dgm:t>
        <a:bodyPr/>
        <a:lstStyle/>
        <a:p>
          <a:r>
            <a:rPr lang="lv-LV" sz="1400" b="1" noProof="0" dirty="0"/>
            <a:t>Komunikācija</a:t>
          </a:r>
        </a:p>
        <a:p>
          <a:r>
            <a:rPr lang="lv-LV" sz="1500" b="1" noProof="0" dirty="0"/>
            <a:t>Autisms</a:t>
          </a:r>
        </a:p>
      </dgm:t>
    </dgm:pt>
    <dgm:pt modelId="{A0D9E4DF-79AD-E64B-861F-262557D5B2CD}" type="parTrans" cxnId="{595809E7-0A90-2444-A02D-C36E5C2C2B63}">
      <dgm:prSet/>
      <dgm:spPr/>
      <dgm:t>
        <a:bodyPr/>
        <a:lstStyle/>
        <a:p>
          <a:endParaRPr lang="en-GB" sz="2200"/>
        </a:p>
      </dgm:t>
    </dgm:pt>
    <dgm:pt modelId="{28F7C7CA-9BD6-D744-8D03-3E2E4A6E1ED2}" type="sibTrans" cxnId="{595809E7-0A90-2444-A02D-C36E5C2C2B63}">
      <dgm:prSet/>
      <dgm:spPr/>
      <dgm:t>
        <a:bodyPr/>
        <a:lstStyle/>
        <a:p>
          <a:endParaRPr lang="en-GB" sz="2200"/>
        </a:p>
      </dgm:t>
    </dgm:pt>
    <dgm:pt modelId="{6B663DB7-89B5-A042-A777-72A4B87700EB}">
      <dgm:prSet custT="1"/>
      <dgm:spPr/>
      <dgm:t>
        <a:bodyPr/>
        <a:lstStyle/>
        <a:p>
          <a:r>
            <a:rPr lang="lv-LV" sz="1400" b="1" noProof="0"/>
            <a:t>Matemātikas pamati</a:t>
          </a:r>
        </a:p>
      </dgm:t>
    </dgm:pt>
    <dgm:pt modelId="{9E54AE07-C6AA-E544-A556-B828F2141069}" type="parTrans" cxnId="{266BA06E-922A-154E-896C-F4453841181E}">
      <dgm:prSet/>
      <dgm:spPr/>
      <dgm:t>
        <a:bodyPr/>
        <a:lstStyle/>
        <a:p>
          <a:endParaRPr lang="en-GB" sz="2200"/>
        </a:p>
      </dgm:t>
    </dgm:pt>
    <dgm:pt modelId="{9C40A18F-4402-0A4C-BE71-21614F0FA595}" type="sibTrans" cxnId="{266BA06E-922A-154E-896C-F4453841181E}">
      <dgm:prSet/>
      <dgm:spPr/>
      <dgm:t>
        <a:bodyPr/>
        <a:lstStyle/>
        <a:p>
          <a:endParaRPr lang="en-GB" sz="2200"/>
        </a:p>
      </dgm:t>
    </dgm:pt>
    <dgm:pt modelId="{0D29AA41-28BF-9C4F-B456-3AF19CEE18D2}">
      <dgm:prSet custT="1"/>
      <dgm:spPr/>
      <dgm:t>
        <a:bodyPr/>
        <a:lstStyle/>
        <a:p>
          <a:r>
            <a:rPr lang="lv-LV" sz="1600" b="1" noProof="0"/>
            <a:t>Lasīšanas pamati</a:t>
          </a:r>
        </a:p>
      </dgm:t>
    </dgm:pt>
    <dgm:pt modelId="{F8F8AF90-DDB1-DC49-A8DF-3254CB9366E5}" type="parTrans" cxnId="{48584916-3F70-FC45-8E2C-6E947A4E9377}">
      <dgm:prSet/>
      <dgm:spPr/>
      <dgm:t>
        <a:bodyPr/>
        <a:lstStyle/>
        <a:p>
          <a:endParaRPr lang="en-GB" sz="2200"/>
        </a:p>
      </dgm:t>
    </dgm:pt>
    <dgm:pt modelId="{00A98D73-930D-7B4E-8E5A-4757881102A5}" type="sibTrans" cxnId="{48584916-3F70-FC45-8E2C-6E947A4E9377}">
      <dgm:prSet/>
      <dgm:spPr/>
      <dgm:t>
        <a:bodyPr/>
        <a:lstStyle/>
        <a:p>
          <a:endParaRPr lang="en-GB" sz="2200"/>
        </a:p>
      </dgm:t>
    </dgm:pt>
    <dgm:pt modelId="{95277EDB-4D0A-EF45-8166-EDD075EC660E}">
      <dgm:prSet custT="1"/>
      <dgm:spPr>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dgm:spPr>
      <dgm:t>
        <a:bodyPr/>
        <a:lstStyle/>
        <a:p>
          <a:r>
            <a:rPr lang="lv-LV" sz="1600" b="1" noProof="0"/>
            <a:t>Rakstīšanas pamati</a:t>
          </a:r>
        </a:p>
      </dgm:t>
    </dgm:pt>
    <dgm:pt modelId="{B068010E-B03F-7D4B-878E-C676460DD7D6}" type="parTrans" cxnId="{729059E0-A371-5540-8AB4-F6F9261A317D}">
      <dgm:prSet/>
      <dgm:spPr/>
      <dgm:t>
        <a:bodyPr/>
        <a:lstStyle/>
        <a:p>
          <a:endParaRPr lang="en-GB" sz="2200"/>
        </a:p>
      </dgm:t>
    </dgm:pt>
    <dgm:pt modelId="{9E4D70FD-20F7-E745-B6A5-1AEF8A623EB9}" type="sibTrans" cxnId="{729059E0-A371-5540-8AB4-F6F9261A317D}">
      <dgm:prSet/>
      <dgm:spPr/>
      <dgm:t>
        <a:bodyPr/>
        <a:lstStyle/>
        <a:p>
          <a:endParaRPr lang="en-GB" sz="2200"/>
        </a:p>
      </dgm:t>
    </dgm:pt>
    <dgm:pt modelId="{B0582F49-CABA-4B47-BC17-0D60E9A4211D}">
      <dgm:prSet custT="1"/>
      <dgm:spPr/>
      <dgm:t>
        <a:bodyPr/>
        <a:lstStyle/>
        <a:p>
          <a:r>
            <a:rPr lang="lv-LV" sz="1600" b="1" noProof="0"/>
            <a:t>Lielā un sīkā motorika</a:t>
          </a:r>
        </a:p>
      </dgm:t>
    </dgm:pt>
    <dgm:pt modelId="{5992A358-49E1-BA42-9516-B3CB82B13ACC}" type="parTrans" cxnId="{BCC4A93A-0A88-444C-AF10-1A410E3B8C69}">
      <dgm:prSet/>
      <dgm:spPr/>
      <dgm:t>
        <a:bodyPr/>
        <a:lstStyle/>
        <a:p>
          <a:endParaRPr lang="en-GB"/>
        </a:p>
      </dgm:t>
    </dgm:pt>
    <dgm:pt modelId="{9BB1BA4D-05F3-7948-8917-47007046E284}" type="sibTrans" cxnId="{BCC4A93A-0A88-444C-AF10-1A410E3B8C69}">
      <dgm:prSet/>
      <dgm:spPr/>
      <dgm:t>
        <a:bodyPr/>
        <a:lstStyle/>
        <a:p>
          <a:endParaRPr lang="en-GB"/>
        </a:p>
      </dgm:t>
    </dgm:pt>
    <dgm:pt modelId="{6033ECDD-4982-874C-BC3E-89D2CF009A2A}" type="pres">
      <dgm:prSet presAssocID="{C79D91A6-EC9D-044D-B01D-5A76B6F548DB}" presName="composite" presStyleCnt="0">
        <dgm:presLayoutVars>
          <dgm:chMax val="1"/>
          <dgm:dir/>
          <dgm:resizeHandles val="exact"/>
        </dgm:presLayoutVars>
      </dgm:prSet>
      <dgm:spPr/>
    </dgm:pt>
    <dgm:pt modelId="{574A0224-D20C-6342-8060-E77761DC581F}" type="pres">
      <dgm:prSet presAssocID="{C79D91A6-EC9D-044D-B01D-5A76B6F548DB}" presName="radial" presStyleCnt="0">
        <dgm:presLayoutVars>
          <dgm:animLvl val="ctr"/>
        </dgm:presLayoutVars>
      </dgm:prSet>
      <dgm:spPr/>
    </dgm:pt>
    <dgm:pt modelId="{591A59A9-E795-7042-86EE-F97E5B9395B5}" type="pres">
      <dgm:prSet presAssocID="{457E116E-3B6F-AD46-880B-A27080F3C0A2}" presName="centerShape" presStyleLbl="vennNode1" presStyleIdx="0" presStyleCnt="14" custScaleX="136232" custScaleY="129245"/>
      <dgm:spPr/>
    </dgm:pt>
    <dgm:pt modelId="{493FFF30-6DAE-8346-A9A1-387ADC3FBA29}" type="pres">
      <dgm:prSet presAssocID="{1987788E-4EF5-0740-9678-C0D968E5859B}" presName="node" presStyleLbl="vennNode1" presStyleIdx="1" presStyleCnt="14">
        <dgm:presLayoutVars>
          <dgm:bulletEnabled val="1"/>
        </dgm:presLayoutVars>
      </dgm:prSet>
      <dgm:spPr/>
    </dgm:pt>
    <dgm:pt modelId="{89B58222-291F-FC4D-9CE7-B0B06E052AD5}" type="pres">
      <dgm:prSet presAssocID="{19C9A087-9AEE-B94C-9EF8-B874C43E1875}" presName="node" presStyleLbl="vennNode1" presStyleIdx="2" presStyleCnt="14">
        <dgm:presLayoutVars>
          <dgm:bulletEnabled val="1"/>
        </dgm:presLayoutVars>
      </dgm:prSet>
      <dgm:spPr/>
    </dgm:pt>
    <dgm:pt modelId="{602F53DF-8032-C841-88EA-F844170CD853}" type="pres">
      <dgm:prSet presAssocID="{B1EF1ED5-B920-834B-8D31-6966AC3C9A10}" presName="node" presStyleLbl="vennNode1" presStyleIdx="3" presStyleCnt="14">
        <dgm:presLayoutVars>
          <dgm:bulletEnabled val="1"/>
        </dgm:presLayoutVars>
      </dgm:prSet>
      <dgm:spPr/>
    </dgm:pt>
    <dgm:pt modelId="{52C237E8-F964-AC45-A25A-920CFB3AA2A8}" type="pres">
      <dgm:prSet presAssocID="{C34F654A-4BF4-6E42-B1EB-47DA14F0AECC}" presName="node" presStyleLbl="vennNode1" presStyleIdx="4" presStyleCnt="14">
        <dgm:presLayoutVars>
          <dgm:bulletEnabled val="1"/>
        </dgm:presLayoutVars>
      </dgm:prSet>
      <dgm:spPr/>
    </dgm:pt>
    <dgm:pt modelId="{88999169-A6FD-174D-9F8C-5B0C44025718}" type="pres">
      <dgm:prSet presAssocID="{2A7FE6CD-B3ED-7946-9841-739023AC855F}" presName="node" presStyleLbl="vennNode1" presStyleIdx="5" presStyleCnt="14">
        <dgm:presLayoutVars>
          <dgm:bulletEnabled val="1"/>
        </dgm:presLayoutVars>
      </dgm:prSet>
      <dgm:spPr/>
    </dgm:pt>
    <dgm:pt modelId="{7FF4350D-6AD1-C74E-B112-B5CCF605E93C}" type="pres">
      <dgm:prSet presAssocID="{7C0EE08D-E0E6-D14C-A635-6F266FF9DA69}" presName="node" presStyleLbl="vennNode1" presStyleIdx="6" presStyleCnt="14">
        <dgm:presLayoutVars>
          <dgm:bulletEnabled val="1"/>
        </dgm:presLayoutVars>
      </dgm:prSet>
      <dgm:spPr/>
    </dgm:pt>
    <dgm:pt modelId="{04BC83F1-E0A9-3A4D-B51C-97A4B5E6B9EE}" type="pres">
      <dgm:prSet presAssocID="{B0582F49-CABA-4B47-BC17-0D60E9A4211D}" presName="node" presStyleLbl="vennNode1" presStyleIdx="7" presStyleCnt="14">
        <dgm:presLayoutVars>
          <dgm:bulletEnabled val="1"/>
        </dgm:presLayoutVars>
      </dgm:prSet>
      <dgm:spPr/>
    </dgm:pt>
    <dgm:pt modelId="{F4BDD898-197C-6040-B1AC-E85ED2B29096}" type="pres">
      <dgm:prSet presAssocID="{1C932DA1-B8A0-584D-9EFC-D372F3C577D1}" presName="node" presStyleLbl="vennNode1" presStyleIdx="8" presStyleCnt="14">
        <dgm:presLayoutVars>
          <dgm:bulletEnabled val="1"/>
        </dgm:presLayoutVars>
      </dgm:prSet>
      <dgm:spPr/>
    </dgm:pt>
    <dgm:pt modelId="{3989D128-0FB5-E245-95A8-C4FA6ADE5038}" type="pres">
      <dgm:prSet presAssocID="{DE5450DE-AB8D-2149-8116-C46D2FE8C075}" presName="node" presStyleLbl="vennNode1" presStyleIdx="9" presStyleCnt="14">
        <dgm:presLayoutVars>
          <dgm:bulletEnabled val="1"/>
        </dgm:presLayoutVars>
      </dgm:prSet>
      <dgm:spPr/>
    </dgm:pt>
    <dgm:pt modelId="{A3DB4DA1-7972-FD43-975D-32E9023566B1}" type="pres">
      <dgm:prSet presAssocID="{F10B0624-BEE3-0242-802E-8D9B933A7960}" presName="node" presStyleLbl="vennNode1" presStyleIdx="10" presStyleCnt="14">
        <dgm:presLayoutVars>
          <dgm:bulletEnabled val="1"/>
        </dgm:presLayoutVars>
      </dgm:prSet>
      <dgm:spPr/>
    </dgm:pt>
    <dgm:pt modelId="{C5ABEA7F-A94E-DA45-AB08-1D29B14305E5}" type="pres">
      <dgm:prSet presAssocID="{6B663DB7-89B5-A042-A777-72A4B87700EB}" presName="node" presStyleLbl="vennNode1" presStyleIdx="11" presStyleCnt="14">
        <dgm:presLayoutVars>
          <dgm:bulletEnabled val="1"/>
        </dgm:presLayoutVars>
      </dgm:prSet>
      <dgm:spPr/>
    </dgm:pt>
    <dgm:pt modelId="{5D82582B-FAD8-D84A-8185-B27570DD691F}" type="pres">
      <dgm:prSet presAssocID="{0D29AA41-28BF-9C4F-B456-3AF19CEE18D2}" presName="node" presStyleLbl="vennNode1" presStyleIdx="12" presStyleCnt="14">
        <dgm:presLayoutVars>
          <dgm:bulletEnabled val="1"/>
        </dgm:presLayoutVars>
      </dgm:prSet>
      <dgm:spPr/>
    </dgm:pt>
    <dgm:pt modelId="{674C9C01-86C9-E34F-8B26-A06C375C0907}" type="pres">
      <dgm:prSet presAssocID="{95277EDB-4D0A-EF45-8166-EDD075EC660E}" presName="node" presStyleLbl="vennNode1" presStyleIdx="13" presStyleCnt="14">
        <dgm:presLayoutVars>
          <dgm:bulletEnabled val="1"/>
        </dgm:presLayoutVars>
      </dgm:prSet>
      <dgm:spPr/>
    </dgm:pt>
  </dgm:ptLst>
  <dgm:cxnLst>
    <dgm:cxn modelId="{3709FD00-C957-E94C-A050-56ABE71DD042}" type="presOf" srcId="{0D29AA41-28BF-9C4F-B456-3AF19CEE18D2}" destId="{5D82582B-FAD8-D84A-8185-B27570DD691F}" srcOrd="0" destOrd="0" presId="urn:microsoft.com/office/officeart/2005/8/layout/radial3"/>
    <dgm:cxn modelId="{E5961C0D-AE7A-BF49-BD45-6DED137568D0}" srcId="{457E116E-3B6F-AD46-880B-A27080F3C0A2}" destId="{C34F654A-4BF4-6E42-B1EB-47DA14F0AECC}" srcOrd="3" destOrd="0" parTransId="{042141CF-EB16-AD41-B404-6AB3BD8F5CEF}" sibTransId="{FCCE1B80-8C9E-1142-AF58-B49F9DD70837}"/>
    <dgm:cxn modelId="{48584916-3F70-FC45-8E2C-6E947A4E9377}" srcId="{457E116E-3B6F-AD46-880B-A27080F3C0A2}" destId="{0D29AA41-28BF-9C4F-B456-3AF19CEE18D2}" srcOrd="11" destOrd="0" parTransId="{F8F8AF90-DDB1-DC49-A8DF-3254CB9366E5}" sibTransId="{00A98D73-930D-7B4E-8E5A-4757881102A5}"/>
    <dgm:cxn modelId="{6E81411F-7A47-A74A-A514-7CE1874E5C8A}" type="presOf" srcId="{F10B0624-BEE3-0242-802E-8D9B933A7960}" destId="{A3DB4DA1-7972-FD43-975D-32E9023566B1}" srcOrd="0" destOrd="0" presId="urn:microsoft.com/office/officeart/2005/8/layout/radial3"/>
    <dgm:cxn modelId="{CF0AE526-3FF2-C644-B4C0-7DBC35FEE5E2}" type="presOf" srcId="{C34F654A-4BF4-6E42-B1EB-47DA14F0AECC}" destId="{52C237E8-F964-AC45-A25A-920CFB3AA2A8}" srcOrd="0" destOrd="0" presId="urn:microsoft.com/office/officeart/2005/8/layout/radial3"/>
    <dgm:cxn modelId="{EB1F8C2C-7B68-D54B-A175-E4D2008B77AC}" srcId="{457E116E-3B6F-AD46-880B-A27080F3C0A2}" destId="{1987788E-4EF5-0740-9678-C0D968E5859B}" srcOrd="0" destOrd="0" parTransId="{0162B0A5-C9BB-1248-828B-B0E6E213AD89}" sibTransId="{B64133A7-9DEE-7F48-903A-A72DFAA1E164}"/>
    <dgm:cxn modelId="{09471C2E-D83F-DC41-B4A9-29C3138FAA1A}" srcId="{457E116E-3B6F-AD46-880B-A27080F3C0A2}" destId="{1C932DA1-B8A0-584D-9EFC-D372F3C577D1}" srcOrd="7" destOrd="0" parTransId="{90C8748D-7947-F741-88F8-FF6947487D9F}" sibTransId="{3A217AC9-983F-5949-8526-44F052DCDC31}"/>
    <dgm:cxn modelId="{63773934-2FE4-EF4D-9BBD-47944262949C}" srcId="{457E116E-3B6F-AD46-880B-A27080F3C0A2}" destId="{DE5450DE-AB8D-2149-8116-C46D2FE8C075}" srcOrd="8" destOrd="0" parTransId="{B47905A4-6285-8F4A-89CF-4C0675F1DFF0}" sibTransId="{109009BC-F8FF-4B42-90A2-9EDD510C2C0A}"/>
    <dgm:cxn modelId="{266F6F36-BE69-A54C-BEF3-CAC1EA1DB979}" type="presOf" srcId="{95277EDB-4D0A-EF45-8166-EDD075EC660E}" destId="{674C9C01-86C9-E34F-8B26-A06C375C0907}" srcOrd="0" destOrd="0" presId="urn:microsoft.com/office/officeart/2005/8/layout/radial3"/>
    <dgm:cxn modelId="{41236239-CD70-1045-85FB-14988BCACBF0}" type="presOf" srcId="{B0582F49-CABA-4B47-BC17-0D60E9A4211D}" destId="{04BC83F1-E0A9-3A4D-B51C-97A4B5E6B9EE}" srcOrd="0" destOrd="0" presId="urn:microsoft.com/office/officeart/2005/8/layout/radial3"/>
    <dgm:cxn modelId="{BCC4A93A-0A88-444C-AF10-1A410E3B8C69}" srcId="{457E116E-3B6F-AD46-880B-A27080F3C0A2}" destId="{B0582F49-CABA-4B47-BC17-0D60E9A4211D}" srcOrd="6" destOrd="0" parTransId="{5992A358-49E1-BA42-9516-B3CB82B13ACC}" sibTransId="{9BB1BA4D-05F3-7948-8917-47007046E284}"/>
    <dgm:cxn modelId="{C2357666-552D-1644-A36C-B19279CACD2F}" type="presOf" srcId="{C79D91A6-EC9D-044D-B01D-5A76B6F548DB}" destId="{6033ECDD-4982-874C-BC3E-89D2CF009A2A}" srcOrd="0" destOrd="0" presId="urn:microsoft.com/office/officeart/2005/8/layout/radial3"/>
    <dgm:cxn modelId="{266BA06E-922A-154E-896C-F4453841181E}" srcId="{457E116E-3B6F-AD46-880B-A27080F3C0A2}" destId="{6B663DB7-89B5-A042-A777-72A4B87700EB}" srcOrd="10" destOrd="0" parTransId="{9E54AE07-C6AA-E544-A556-B828F2141069}" sibTransId="{9C40A18F-4402-0A4C-BE71-21614F0FA595}"/>
    <dgm:cxn modelId="{BD479651-D826-2248-B9F1-879DCEB265DA}" srcId="{457E116E-3B6F-AD46-880B-A27080F3C0A2}" destId="{B1EF1ED5-B920-834B-8D31-6966AC3C9A10}" srcOrd="2" destOrd="0" parTransId="{8105C39C-C5FC-0B4C-9740-71256ACEC7CB}" sibTransId="{C47D6A87-7724-264B-BE22-1763E40D729A}"/>
    <dgm:cxn modelId="{E0EE3D75-9570-6E47-BCD0-18D945934678}" type="presOf" srcId="{1C932DA1-B8A0-584D-9EFC-D372F3C577D1}" destId="{F4BDD898-197C-6040-B1AC-E85ED2B29096}" srcOrd="0" destOrd="0" presId="urn:microsoft.com/office/officeart/2005/8/layout/radial3"/>
    <dgm:cxn modelId="{400ED355-7AE7-4A46-9C9E-8F964342D4C9}" srcId="{457E116E-3B6F-AD46-880B-A27080F3C0A2}" destId="{7C0EE08D-E0E6-D14C-A635-6F266FF9DA69}" srcOrd="5" destOrd="0" parTransId="{DED19451-8373-634E-9DBC-B14D6217E59C}" sibTransId="{02C73E8E-D804-C54D-9856-F11064432720}"/>
    <dgm:cxn modelId="{16397058-80F0-2F4F-BD72-46E3BCA35345}" srcId="{457E116E-3B6F-AD46-880B-A27080F3C0A2}" destId="{2A7FE6CD-B3ED-7946-9841-739023AC855F}" srcOrd="4" destOrd="0" parTransId="{651A6CA8-8585-714C-B940-B620B5472247}" sibTransId="{3FE5B779-9ADF-4347-AE98-D91DCF987D18}"/>
    <dgm:cxn modelId="{A103E879-3D7D-B042-B200-3FC5B6074ED4}" srcId="{457E116E-3B6F-AD46-880B-A27080F3C0A2}" destId="{19C9A087-9AEE-B94C-9EF8-B874C43E1875}" srcOrd="1" destOrd="0" parTransId="{F6C56551-4028-7246-BC4F-6E9A969F3F90}" sibTransId="{714C1617-B3CA-044C-97FC-8643C44B7C44}"/>
    <dgm:cxn modelId="{A4D55A7C-8725-6D4A-8CC9-5B01CA59F33F}" type="presOf" srcId="{DE5450DE-AB8D-2149-8116-C46D2FE8C075}" destId="{3989D128-0FB5-E245-95A8-C4FA6ADE5038}" srcOrd="0" destOrd="0" presId="urn:microsoft.com/office/officeart/2005/8/layout/radial3"/>
    <dgm:cxn modelId="{48404781-F0E1-DA47-A473-B8BFA421EC63}" type="presOf" srcId="{B1EF1ED5-B920-834B-8D31-6966AC3C9A10}" destId="{602F53DF-8032-C841-88EA-F844170CD853}" srcOrd="0" destOrd="0" presId="urn:microsoft.com/office/officeart/2005/8/layout/radial3"/>
    <dgm:cxn modelId="{9499D4C4-EDE5-CA4F-A5F7-F9FF5692E346}" type="presOf" srcId="{6B663DB7-89B5-A042-A777-72A4B87700EB}" destId="{C5ABEA7F-A94E-DA45-AB08-1D29B14305E5}" srcOrd="0" destOrd="0" presId="urn:microsoft.com/office/officeart/2005/8/layout/radial3"/>
    <dgm:cxn modelId="{B6B1ADD7-DCB8-864D-B1DB-38AC0EDB3484}" type="presOf" srcId="{7C0EE08D-E0E6-D14C-A635-6F266FF9DA69}" destId="{7FF4350D-6AD1-C74E-B112-B5CCF605E93C}" srcOrd="0" destOrd="0" presId="urn:microsoft.com/office/officeart/2005/8/layout/radial3"/>
    <dgm:cxn modelId="{1750D4D9-24AF-3C46-B518-663BF5E2CC45}" type="presOf" srcId="{457E116E-3B6F-AD46-880B-A27080F3C0A2}" destId="{591A59A9-E795-7042-86EE-F97E5B9395B5}" srcOrd="0" destOrd="0" presId="urn:microsoft.com/office/officeart/2005/8/layout/radial3"/>
    <dgm:cxn modelId="{729059E0-A371-5540-8AB4-F6F9261A317D}" srcId="{457E116E-3B6F-AD46-880B-A27080F3C0A2}" destId="{95277EDB-4D0A-EF45-8166-EDD075EC660E}" srcOrd="12" destOrd="0" parTransId="{B068010E-B03F-7D4B-878E-C676460DD7D6}" sibTransId="{9E4D70FD-20F7-E745-B6A5-1AEF8A623EB9}"/>
    <dgm:cxn modelId="{2B052FE2-E3D8-584B-A5BC-2C054F56CFE0}" type="presOf" srcId="{1987788E-4EF5-0740-9678-C0D968E5859B}" destId="{493FFF30-6DAE-8346-A9A1-387ADC3FBA29}" srcOrd="0" destOrd="0" presId="urn:microsoft.com/office/officeart/2005/8/layout/radial3"/>
    <dgm:cxn modelId="{595809E7-0A90-2444-A02D-C36E5C2C2B63}" srcId="{457E116E-3B6F-AD46-880B-A27080F3C0A2}" destId="{F10B0624-BEE3-0242-802E-8D9B933A7960}" srcOrd="9" destOrd="0" parTransId="{A0D9E4DF-79AD-E64B-861F-262557D5B2CD}" sibTransId="{28F7C7CA-9BD6-D744-8D03-3E2E4A6E1ED2}"/>
    <dgm:cxn modelId="{6B5F5AE7-3690-4B41-832A-7BBA49BE5B92}" srcId="{C79D91A6-EC9D-044D-B01D-5A76B6F548DB}" destId="{457E116E-3B6F-AD46-880B-A27080F3C0A2}" srcOrd="0" destOrd="0" parTransId="{35853C6B-D61B-6A40-9683-C825A9DF3E4D}" sibTransId="{0F05E942-BB12-0448-A675-1452F9DF000F}"/>
    <dgm:cxn modelId="{55C452EC-3E31-C444-9C52-59FBC5DEC147}" type="presOf" srcId="{19C9A087-9AEE-B94C-9EF8-B874C43E1875}" destId="{89B58222-291F-FC4D-9CE7-B0B06E052AD5}" srcOrd="0" destOrd="0" presId="urn:microsoft.com/office/officeart/2005/8/layout/radial3"/>
    <dgm:cxn modelId="{9F5955F0-DB26-364D-AF2F-FB2196A65F82}" type="presOf" srcId="{2A7FE6CD-B3ED-7946-9841-739023AC855F}" destId="{88999169-A6FD-174D-9F8C-5B0C44025718}" srcOrd="0" destOrd="0" presId="urn:microsoft.com/office/officeart/2005/8/layout/radial3"/>
    <dgm:cxn modelId="{C17A5556-E8A5-154A-933F-FA62650A38FE}" type="presParOf" srcId="{6033ECDD-4982-874C-BC3E-89D2CF009A2A}" destId="{574A0224-D20C-6342-8060-E77761DC581F}" srcOrd="0" destOrd="0" presId="urn:microsoft.com/office/officeart/2005/8/layout/radial3"/>
    <dgm:cxn modelId="{39707387-8A08-E145-8831-02F7BCEA1575}" type="presParOf" srcId="{574A0224-D20C-6342-8060-E77761DC581F}" destId="{591A59A9-E795-7042-86EE-F97E5B9395B5}" srcOrd="0" destOrd="0" presId="urn:microsoft.com/office/officeart/2005/8/layout/radial3"/>
    <dgm:cxn modelId="{3CA99ADB-C5A9-B145-B9C2-880DE12C7282}" type="presParOf" srcId="{574A0224-D20C-6342-8060-E77761DC581F}" destId="{493FFF30-6DAE-8346-A9A1-387ADC3FBA29}" srcOrd="1" destOrd="0" presId="urn:microsoft.com/office/officeart/2005/8/layout/radial3"/>
    <dgm:cxn modelId="{137FEDBE-C2E7-8B49-8DEF-34DE877AB390}" type="presParOf" srcId="{574A0224-D20C-6342-8060-E77761DC581F}" destId="{89B58222-291F-FC4D-9CE7-B0B06E052AD5}" srcOrd="2" destOrd="0" presId="urn:microsoft.com/office/officeart/2005/8/layout/radial3"/>
    <dgm:cxn modelId="{3D0CF2FC-4246-D341-93DB-847319AF5B2C}" type="presParOf" srcId="{574A0224-D20C-6342-8060-E77761DC581F}" destId="{602F53DF-8032-C841-88EA-F844170CD853}" srcOrd="3" destOrd="0" presId="urn:microsoft.com/office/officeart/2005/8/layout/radial3"/>
    <dgm:cxn modelId="{D103D86C-391E-EB41-A9A4-53B2A86C82BE}" type="presParOf" srcId="{574A0224-D20C-6342-8060-E77761DC581F}" destId="{52C237E8-F964-AC45-A25A-920CFB3AA2A8}" srcOrd="4" destOrd="0" presId="urn:microsoft.com/office/officeart/2005/8/layout/radial3"/>
    <dgm:cxn modelId="{BCD7159B-4EA2-BB4B-9853-2845EFBADF25}" type="presParOf" srcId="{574A0224-D20C-6342-8060-E77761DC581F}" destId="{88999169-A6FD-174D-9F8C-5B0C44025718}" srcOrd="5" destOrd="0" presId="urn:microsoft.com/office/officeart/2005/8/layout/radial3"/>
    <dgm:cxn modelId="{B1BB44A5-13EF-EC44-B998-B6C740D173DF}" type="presParOf" srcId="{574A0224-D20C-6342-8060-E77761DC581F}" destId="{7FF4350D-6AD1-C74E-B112-B5CCF605E93C}" srcOrd="6" destOrd="0" presId="urn:microsoft.com/office/officeart/2005/8/layout/radial3"/>
    <dgm:cxn modelId="{29386494-0A37-E140-95E9-424E48563046}" type="presParOf" srcId="{574A0224-D20C-6342-8060-E77761DC581F}" destId="{04BC83F1-E0A9-3A4D-B51C-97A4B5E6B9EE}" srcOrd="7" destOrd="0" presId="urn:microsoft.com/office/officeart/2005/8/layout/radial3"/>
    <dgm:cxn modelId="{9D02AE70-B7BA-904D-A142-F4BE6EFF31EA}" type="presParOf" srcId="{574A0224-D20C-6342-8060-E77761DC581F}" destId="{F4BDD898-197C-6040-B1AC-E85ED2B29096}" srcOrd="8" destOrd="0" presId="urn:microsoft.com/office/officeart/2005/8/layout/radial3"/>
    <dgm:cxn modelId="{01895459-F4A1-FB43-A70D-04E88AB09CA5}" type="presParOf" srcId="{574A0224-D20C-6342-8060-E77761DC581F}" destId="{3989D128-0FB5-E245-95A8-C4FA6ADE5038}" srcOrd="9" destOrd="0" presId="urn:microsoft.com/office/officeart/2005/8/layout/radial3"/>
    <dgm:cxn modelId="{20C1869E-5783-3947-BC24-4948FA802786}" type="presParOf" srcId="{574A0224-D20C-6342-8060-E77761DC581F}" destId="{A3DB4DA1-7972-FD43-975D-32E9023566B1}" srcOrd="10" destOrd="0" presId="urn:microsoft.com/office/officeart/2005/8/layout/radial3"/>
    <dgm:cxn modelId="{41C0E410-FEA8-C845-845D-303B6D966628}" type="presParOf" srcId="{574A0224-D20C-6342-8060-E77761DC581F}" destId="{C5ABEA7F-A94E-DA45-AB08-1D29B14305E5}" srcOrd="11" destOrd="0" presId="urn:microsoft.com/office/officeart/2005/8/layout/radial3"/>
    <dgm:cxn modelId="{6E47D676-D8F9-4841-85C0-E8E62FC526EE}" type="presParOf" srcId="{574A0224-D20C-6342-8060-E77761DC581F}" destId="{5D82582B-FAD8-D84A-8185-B27570DD691F}" srcOrd="12" destOrd="0" presId="urn:microsoft.com/office/officeart/2005/8/layout/radial3"/>
    <dgm:cxn modelId="{B371C500-79C8-674B-A75F-DDC7F3DD3643}" type="presParOf" srcId="{574A0224-D20C-6342-8060-E77761DC581F}" destId="{674C9C01-86C9-E34F-8B26-A06C375C0907}" srcOrd="1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7AA0D-A3BF-524E-8DBF-1A5185BB2DBD}"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GB"/>
        </a:p>
      </dgm:t>
    </dgm:pt>
    <dgm:pt modelId="{6280EBA9-13B9-F24A-BDE8-A7C1662EA3FE}">
      <dgm:prSet phldrT="[Text]" custT="1"/>
      <dgm:spPr/>
      <dgm:t>
        <a:bodyPr/>
        <a:lstStyle/>
        <a:p>
          <a:r>
            <a:rPr lang="en-GB" sz="3000" dirty="0"/>
            <a:t>2026</a:t>
          </a:r>
        </a:p>
      </dgm:t>
    </dgm:pt>
    <dgm:pt modelId="{A8FBB861-83BA-B741-ACA5-2B111900E060}" type="parTrans" cxnId="{39483C81-1D26-504C-9B54-ED8E92657250}">
      <dgm:prSet/>
      <dgm:spPr/>
      <dgm:t>
        <a:bodyPr/>
        <a:lstStyle/>
        <a:p>
          <a:endParaRPr lang="en-GB"/>
        </a:p>
      </dgm:t>
    </dgm:pt>
    <dgm:pt modelId="{DECB3B79-2813-354D-ADB7-A79910884793}" type="sibTrans" cxnId="{39483C81-1D26-504C-9B54-ED8E92657250}">
      <dgm:prSet/>
      <dgm:spPr/>
      <dgm:t>
        <a:bodyPr/>
        <a:lstStyle/>
        <a:p>
          <a:endParaRPr lang="en-GB"/>
        </a:p>
      </dgm:t>
    </dgm:pt>
    <dgm:pt modelId="{4772B552-6307-1B4B-841C-478D5B26C774}">
      <dgm:prSet phldrT="[Text]" custT="1"/>
      <dgm:spPr/>
      <dgm:t>
        <a:bodyPr/>
        <a:lstStyle/>
        <a:p>
          <a:r>
            <a:rPr lang="en-GB" sz="3000" dirty="0"/>
            <a:t>2027</a:t>
          </a:r>
        </a:p>
      </dgm:t>
    </dgm:pt>
    <dgm:pt modelId="{7124587C-6AA2-2D4D-B5B3-328D0464DD31}" type="parTrans" cxnId="{8CDECA40-566C-BA4E-80D2-8E0DD0238CA6}">
      <dgm:prSet/>
      <dgm:spPr/>
      <dgm:t>
        <a:bodyPr/>
        <a:lstStyle/>
        <a:p>
          <a:endParaRPr lang="en-GB"/>
        </a:p>
      </dgm:t>
    </dgm:pt>
    <dgm:pt modelId="{C7032B5A-9027-9143-AAFA-736FF73E923F}" type="sibTrans" cxnId="{8CDECA40-566C-BA4E-80D2-8E0DD0238CA6}">
      <dgm:prSet/>
      <dgm:spPr/>
      <dgm:t>
        <a:bodyPr/>
        <a:lstStyle/>
        <a:p>
          <a:endParaRPr lang="en-GB"/>
        </a:p>
      </dgm:t>
    </dgm:pt>
    <dgm:pt modelId="{4148168D-BD9B-1F44-9DE6-DE483099294F}">
      <dgm:prSet phldrT="[Text]" custT="1"/>
      <dgm:spPr/>
      <dgm:t>
        <a:bodyPr/>
        <a:lstStyle/>
        <a:p>
          <a:r>
            <a:rPr lang="en-GB" sz="2000" dirty="0"/>
            <a:t>6 </a:t>
          </a:r>
          <a:r>
            <a:rPr lang="en-GB" sz="2000" dirty="0" err="1"/>
            <a:t>centru</a:t>
          </a:r>
          <a:r>
            <a:rPr lang="en-GB" sz="2000" dirty="0"/>
            <a:t> </a:t>
          </a:r>
          <a:r>
            <a:rPr lang="en-GB" sz="2000" dirty="0" err="1"/>
            <a:t>pieejamība</a:t>
          </a:r>
          <a:r>
            <a:rPr lang="en-GB" sz="2000" dirty="0"/>
            <a:t> </a:t>
          </a:r>
          <a:r>
            <a:rPr lang="en-GB" sz="2000" dirty="0" err="1"/>
            <a:t>visā</a:t>
          </a:r>
          <a:r>
            <a:rPr lang="en-GB" sz="2000" dirty="0"/>
            <a:t> </a:t>
          </a:r>
          <a:r>
            <a:rPr lang="en-GB" sz="2000" dirty="0" err="1"/>
            <a:t>Latvijā</a:t>
          </a:r>
          <a:endParaRPr lang="en-GB" sz="2000" dirty="0"/>
        </a:p>
      </dgm:t>
    </dgm:pt>
    <dgm:pt modelId="{376B1AA3-4D85-864E-ABBF-BA0A62B84D7D}" type="parTrans" cxnId="{4D73AD28-013C-7440-897F-68F74929BBAE}">
      <dgm:prSet/>
      <dgm:spPr/>
      <dgm:t>
        <a:bodyPr/>
        <a:lstStyle/>
        <a:p>
          <a:endParaRPr lang="en-GB"/>
        </a:p>
      </dgm:t>
    </dgm:pt>
    <dgm:pt modelId="{884C37BC-B94B-1241-9324-BBCBD2650CA2}" type="sibTrans" cxnId="{4D73AD28-013C-7440-897F-68F74929BBAE}">
      <dgm:prSet/>
      <dgm:spPr/>
      <dgm:t>
        <a:bodyPr/>
        <a:lstStyle/>
        <a:p>
          <a:endParaRPr lang="en-GB"/>
        </a:p>
      </dgm:t>
    </dgm:pt>
    <dgm:pt modelId="{2011B418-7069-164C-A920-853B8628CC6C}">
      <dgm:prSet phldrT="[Text]" custT="1"/>
      <dgm:spPr/>
      <dgm:t>
        <a:bodyPr/>
        <a:lstStyle/>
        <a:p>
          <a:r>
            <a:rPr lang="en-GB" sz="3000" dirty="0"/>
            <a:t>2028</a:t>
          </a:r>
        </a:p>
      </dgm:t>
    </dgm:pt>
    <dgm:pt modelId="{41A0E99B-81F4-2A44-96F6-5A771948B9FE}" type="parTrans" cxnId="{2B4FA626-7167-1B48-BBB8-FB60BE05A4B9}">
      <dgm:prSet/>
      <dgm:spPr/>
      <dgm:t>
        <a:bodyPr/>
        <a:lstStyle/>
        <a:p>
          <a:endParaRPr lang="en-GB"/>
        </a:p>
      </dgm:t>
    </dgm:pt>
    <dgm:pt modelId="{DDC9BE91-6AA4-054F-9805-D6533FEF55A3}" type="sibTrans" cxnId="{2B4FA626-7167-1B48-BBB8-FB60BE05A4B9}">
      <dgm:prSet/>
      <dgm:spPr/>
      <dgm:t>
        <a:bodyPr/>
        <a:lstStyle/>
        <a:p>
          <a:endParaRPr lang="en-GB"/>
        </a:p>
      </dgm:t>
    </dgm:pt>
    <dgm:pt modelId="{FA0DBB2D-5C74-4245-BC92-82A46DC801E7}">
      <dgm:prSet phldrT="[Text]" custT="1"/>
      <dgm:spPr/>
      <dgm:t>
        <a:bodyPr/>
        <a:lstStyle/>
        <a:p>
          <a:r>
            <a:rPr lang="en-GB" sz="2000" kern="1200" dirty="0"/>
            <a:t>2 </a:t>
          </a:r>
          <a:r>
            <a:rPr lang="en-GB" sz="2000" kern="1200" dirty="0" err="1"/>
            <a:t>jaunu</a:t>
          </a:r>
          <a:r>
            <a:rPr lang="en-GB" sz="2000" kern="1200" dirty="0"/>
            <a:t> </a:t>
          </a:r>
          <a:r>
            <a:rPr lang="en-GB" sz="2000" kern="1200" dirty="0" err="1"/>
            <a:t>centru</a:t>
          </a:r>
          <a:r>
            <a:rPr lang="en-GB" sz="2000" kern="1200" dirty="0"/>
            <a:t> </a:t>
          </a:r>
          <a:r>
            <a:rPr lang="en-GB" sz="2000" kern="1200" dirty="0" err="1"/>
            <a:t>izveide</a:t>
          </a:r>
          <a:endParaRPr lang="en-GB" sz="2000" kern="1200" dirty="0"/>
        </a:p>
      </dgm:t>
    </dgm:pt>
    <dgm:pt modelId="{BAC90C3B-EC0D-3643-87C9-FF64CF9DBA06}" type="parTrans" cxnId="{7782F767-EDC1-CD4B-8B3B-F5DC95AFE890}">
      <dgm:prSet/>
      <dgm:spPr/>
      <dgm:t>
        <a:bodyPr/>
        <a:lstStyle/>
        <a:p>
          <a:endParaRPr lang="en-GB"/>
        </a:p>
      </dgm:t>
    </dgm:pt>
    <dgm:pt modelId="{8D5657CE-40A2-9549-9A30-798020BE35C3}" type="sibTrans" cxnId="{7782F767-EDC1-CD4B-8B3B-F5DC95AFE890}">
      <dgm:prSet/>
      <dgm:spPr/>
      <dgm:t>
        <a:bodyPr/>
        <a:lstStyle/>
        <a:p>
          <a:endParaRPr lang="en-GB"/>
        </a:p>
      </dgm:t>
    </dgm:pt>
    <dgm:pt modelId="{36494F04-38F3-B64D-9E85-23E5984666B4}">
      <dgm:prSet phldrT="[Text]" custT="1"/>
      <dgm:spPr/>
      <dgm:t>
        <a:bodyPr/>
        <a:lstStyle/>
        <a:p>
          <a:r>
            <a:rPr lang="en-GB" sz="2000" dirty="0"/>
            <a:t>3 </a:t>
          </a:r>
          <a:r>
            <a:rPr lang="en-GB" sz="2000" dirty="0" err="1"/>
            <a:t>jaunu</a:t>
          </a:r>
          <a:r>
            <a:rPr lang="en-GB" sz="2000" dirty="0"/>
            <a:t> </a:t>
          </a:r>
          <a:r>
            <a:rPr lang="en-GB" sz="2000" dirty="0" err="1"/>
            <a:t>centru</a:t>
          </a:r>
          <a:r>
            <a:rPr lang="en-GB" sz="2000" dirty="0"/>
            <a:t> </a:t>
          </a:r>
          <a:r>
            <a:rPr lang="en-GB" sz="2000" dirty="0" err="1"/>
            <a:t>izveide</a:t>
          </a:r>
          <a:endParaRPr lang="en-GB" sz="2000" dirty="0"/>
        </a:p>
      </dgm:t>
    </dgm:pt>
    <dgm:pt modelId="{560225BA-DE70-794E-B203-0C008E9FFDA2}" type="parTrans" cxnId="{9D88D13F-D837-B54F-8A9D-B7C398A39260}">
      <dgm:prSet/>
      <dgm:spPr/>
      <dgm:t>
        <a:bodyPr/>
        <a:lstStyle/>
        <a:p>
          <a:endParaRPr lang="en-GB"/>
        </a:p>
      </dgm:t>
    </dgm:pt>
    <dgm:pt modelId="{4912372A-BDBE-7640-9AD7-79587C00F9AA}" type="sibTrans" cxnId="{9D88D13F-D837-B54F-8A9D-B7C398A39260}">
      <dgm:prSet/>
      <dgm:spPr/>
      <dgm:t>
        <a:bodyPr/>
        <a:lstStyle/>
        <a:p>
          <a:endParaRPr lang="en-GB"/>
        </a:p>
      </dgm:t>
    </dgm:pt>
    <dgm:pt modelId="{DB84CB68-D1D1-664F-930A-893B82EA8AD5}">
      <dgm:prSet custT="1"/>
      <dgm:spPr/>
      <dgm:t>
        <a:bodyPr/>
        <a:lstStyle/>
        <a:p>
          <a:r>
            <a:rPr lang="en-GB" sz="2000" b="1" kern="1200" dirty="0">
              <a:solidFill>
                <a:schemeClr val="tx1">
                  <a:lumMod val="75000"/>
                  <a:lumOff val="25000"/>
                </a:schemeClr>
              </a:solidFill>
            </a:rPr>
            <a:t>8 </a:t>
          </a:r>
          <a:r>
            <a:rPr lang="en-GB" sz="2000" b="1" kern="1200" dirty="0" err="1">
              <a:solidFill>
                <a:schemeClr val="tx1">
                  <a:lumMod val="75000"/>
                  <a:lumOff val="25000"/>
                </a:schemeClr>
              </a:solidFill>
            </a:rPr>
            <a:t>centru</a:t>
          </a:r>
          <a:r>
            <a:rPr lang="en-GB" sz="2000" b="1" kern="1200" dirty="0">
              <a:solidFill>
                <a:schemeClr val="tx1">
                  <a:lumMod val="75000"/>
                  <a:lumOff val="25000"/>
                </a:schemeClr>
              </a:solidFill>
            </a:rPr>
            <a:t> </a:t>
          </a:r>
          <a:r>
            <a:rPr lang="en-GB" sz="2000" b="1" kern="1200" dirty="0" err="1">
              <a:solidFill>
                <a:schemeClr val="tx1">
                  <a:lumMod val="75000"/>
                  <a:lumOff val="25000"/>
                </a:schemeClr>
              </a:solidFill>
              <a:latin typeface="Aptos" panose="02110004020202020204"/>
              <a:ea typeface="+mn-ea"/>
              <a:cs typeface="+mn-cs"/>
            </a:rPr>
            <a:t>pieejamība</a:t>
          </a:r>
          <a:r>
            <a:rPr lang="en-GB" sz="2000" b="1" kern="1200" dirty="0">
              <a:solidFill>
                <a:schemeClr val="tx1">
                  <a:lumMod val="75000"/>
                  <a:lumOff val="25000"/>
                </a:schemeClr>
              </a:solidFill>
              <a:latin typeface="Aptos" panose="02110004020202020204"/>
              <a:ea typeface="+mn-ea"/>
              <a:cs typeface="+mn-cs"/>
            </a:rPr>
            <a:t> visa </a:t>
          </a:r>
          <a:r>
            <a:rPr lang="en-GB" sz="2000" b="1" kern="1200" dirty="0" err="1">
              <a:solidFill>
                <a:schemeClr val="tx1">
                  <a:lumMod val="75000"/>
                  <a:lumOff val="25000"/>
                </a:schemeClr>
              </a:solidFill>
              <a:latin typeface="Aptos" panose="02110004020202020204"/>
              <a:ea typeface="+mn-ea"/>
              <a:cs typeface="+mn-cs"/>
            </a:rPr>
            <a:t>Latvijā</a:t>
          </a:r>
          <a:endParaRPr lang="en-GB" sz="2000" b="1" kern="1200" dirty="0">
            <a:solidFill>
              <a:schemeClr val="tx1">
                <a:lumMod val="75000"/>
                <a:lumOff val="25000"/>
              </a:schemeClr>
            </a:solidFill>
            <a:latin typeface="Aptos" panose="02110004020202020204"/>
            <a:ea typeface="+mn-ea"/>
            <a:cs typeface="+mn-cs"/>
          </a:endParaRPr>
        </a:p>
      </dgm:t>
    </dgm:pt>
    <dgm:pt modelId="{BB8E8C1B-B6D7-AD4A-B051-E329C984311C}" type="parTrans" cxnId="{BF1038ED-7B33-1241-9E8B-4D7B08F56B71}">
      <dgm:prSet/>
      <dgm:spPr/>
      <dgm:t>
        <a:bodyPr/>
        <a:lstStyle/>
        <a:p>
          <a:endParaRPr lang="en-GB"/>
        </a:p>
      </dgm:t>
    </dgm:pt>
    <dgm:pt modelId="{AC3EDDB6-9C7C-E042-868C-AE52C12D3322}" type="sibTrans" cxnId="{BF1038ED-7B33-1241-9E8B-4D7B08F56B71}">
      <dgm:prSet/>
      <dgm:spPr/>
      <dgm:t>
        <a:bodyPr/>
        <a:lstStyle/>
        <a:p>
          <a:endParaRPr lang="en-GB"/>
        </a:p>
      </dgm:t>
    </dgm:pt>
    <dgm:pt modelId="{EFCF7FCC-B9B8-F44B-8DA5-4D624D8865BD}">
      <dgm:prSet phldrT="[Text]" custT="1"/>
      <dgm:spPr/>
      <dgm:t>
        <a:bodyPr/>
        <a:lstStyle/>
        <a:p>
          <a:r>
            <a:rPr lang="en-GB" sz="2000" dirty="0"/>
            <a:t>3 </a:t>
          </a:r>
          <a:r>
            <a:rPr lang="en-GB" sz="2000" dirty="0" err="1"/>
            <a:t>centru</a:t>
          </a:r>
          <a:r>
            <a:rPr lang="en-GB" sz="2000" dirty="0"/>
            <a:t> </a:t>
          </a:r>
          <a:r>
            <a:rPr lang="en-GB" sz="2000" dirty="0" err="1"/>
            <a:t>izveide</a:t>
          </a:r>
          <a:endParaRPr lang="en-GB" sz="2000" dirty="0"/>
        </a:p>
      </dgm:t>
    </dgm:pt>
    <dgm:pt modelId="{1E08A440-117A-8D4F-BEB5-F6FC9F67D538}" type="sibTrans" cxnId="{15688646-7B78-984E-861D-28A6BDF34E53}">
      <dgm:prSet/>
      <dgm:spPr/>
      <dgm:t>
        <a:bodyPr/>
        <a:lstStyle/>
        <a:p>
          <a:endParaRPr lang="en-GB"/>
        </a:p>
      </dgm:t>
    </dgm:pt>
    <dgm:pt modelId="{CB2ED609-F3FF-2F44-9F3A-62DED9AF0F56}" type="parTrans" cxnId="{15688646-7B78-984E-861D-28A6BDF34E53}">
      <dgm:prSet/>
      <dgm:spPr/>
      <dgm:t>
        <a:bodyPr/>
        <a:lstStyle/>
        <a:p>
          <a:endParaRPr lang="en-GB"/>
        </a:p>
      </dgm:t>
    </dgm:pt>
    <dgm:pt modelId="{0B8FF659-9BCC-1E42-A5AE-CA0B3A81DAC6}">
      <dgm:prSet phldrT="[Text]" custT="1"/>
      <dgm:spPr/>
      <dgm:t>
        <a:bodyPr/>
        <a:lstStyle/>
        <a:p>
          <a:r>
            <a:rPr lang="en-GB" sz="2000" dirty="0" err="1"/>
            <a:t>Pakalpojumi</a:t>
          </a:r>
          <a:r>
            <a:rPr lang="en-GB" sz="2000" dirty="0"/>
            <a:t> </a:t>
          </a:r>
          <a:r>
            <a:rPr lang="en-GB" sz="2000" dirty="0" err="1"/>
            <a:t>sniegti</a:t>
          </a:r>
          <a:r>
            <a:rPr lang="en-GB" sz="2000" dirty="0"/>
            <a:t> </a:t>
          </a:r>
          <a:r>
            <a:rPr lang="en-GB" sz="2000" b="1" dirty="0">
              <a:ln>
                <a:noFill/>
              </a:ln>
              <a:solidFill>
                <a:schemeClr val="tx1">
                  <a:lumMod val="75000"/>
                  <a:lumOff val="25000"/>
                </a:schemeClr>
              </a:solidFill>
            </a:rPr>
            <a:t>4 000 </a:t>
          </a:r>
          <a:r>
            <a:rPr lang="en-GB" sz="2000" b="1" dirty="0" err="1">
              <a:ln>
                <a:noFill/>
              </a:ln>
              <a:solidFill>
                <a:schemeClr val="tx1">
                  <a:lumMod val="75000"/>
                  <a:lumOff val="25000"/>
                </a:schemeClr>
              </a:solidFill>
            </a:rPr>
            <a:t>bērniem</a:t>
          </a:r>
          <a:endParaRPr lang="en-GB" sz="2000" b="1" dirty="0">
            <a:ln>
              <a:noFill/>
            </a:ln>
            <a:solidFill>
              <a:schemeClr val="tx1">
                <a:lumMod val="75000"/>
                <a:lumOff val="25000"/>
              </a:schemeClr>
            </a:solidFill>
          </a:endParaRPr>
        </a:p>
      </dgm:t>
    </dgm:pt>
    <dgm:pt modelId="{0CD93825-A0B0-F548-9EB1-A361A3E89CB2}" type="parTrans" cxnId="{1C9A2379-0FCB-A646-B393-3FEF738C8D48}">
      <dgm:prSet/>
      <dgm:spPr/>
      <dgm:t>
        <a:bodyPr/>
        <a:lstStyle/>
        <a:p>
          <a:endParaRPr lang="en-GB"/>
        </a:p>
      </dgm:t>
    </dgm:pt>
    <dgm:pt modelId="{12A43102-9635-304E-A464-5F5D1A91A420}" type="sibTrans" cxnId="{1C9A2379-0FCB-A646-B393-3FEF738C8D48}">
      <dgm:prSet/>
      <dgm:spPr/>
      <dgm:t>
        <a:bodyPr/>
        <a:lstStyle/>
        <a:p>
          <a:endParaRPr lang="en-GB"/>
        </a:p>
      </dgm:t>
    </dgm:pt>
    <dgm:pt modelId="{83A0D598-3178-ED42-96B9-76FF1730E6BA}">
      <dgm:prSet phldrT="[Text]" custT="1"/>
      <dgm:spPr/>
      <dgm:t>
        <a:bodyPr/>
        <a:lstStyle/>
        <a:p>
          <a:endParaRPr lang="en-GB" sz="2000" dirty="0"/>
        </a:p>
      </dgm:t>
    </dgm:pt>
    <dgm:pt modelId="{CEA86CBE-2609-C243-8584-EADEB8D7664C}" type="parTrans" cxnId="{A3706620-09FF-FA4B-BE12-AF0141389C64}">
      <dgm:prSet/>
      <dgm:spPr/>
      <dgm:t>
        <a:bodyPr/>
        <a:lstStyle/>
        <a:p>
          <a:endParaRPr lang="en-GB"/>
        </a:p>
      </dgm:t>
    </dgm:pt>
    <dgm:pt modelId="{55DB5AA5-99F7-5146-88E3-BAF575E2C364}" type="sibTrans" cxnId="{A3706620-09FF-FA4B-BE12-AF0141389C64}">
      <dgm:prSet/>
      <dgm:spPr/>
      <dgm:t>
        <a:bodyPr/>
        <a:lstStyle/>
        <a:p>
          <a:endParaRPr lang="en-GB"/>
        </a:p>
      </dgm:t>
    </dgm:pt>
    <dgm:pt modelId="{DA08BD08-AB62-1648-826C-52C4AE1F3D9F}">
      <dgm:prSet phldrT="[Text]" custT="1"/>
      <dgm:spPr/>
      <dgm:t>
        <a:bodyPr/>
        <a:lstStyle/>
        <a:p>
          <a:r>
            <a:rPr lang="en-GB" sz="2000" dirty="0" err="1"/>
            <a:t>Pakalpojumi</a:t>
          </a:r>
          <a:r>
            <a:rPr lang="en-GB" sz="2000" dirty="0"/>
            <a:t> </a:t>
          </a:r>
          <a:r>
            <a:rPr lang="en-GB" sz="2000" dirty="0" err="1"/>
            <a:t>sniegti</a:t>
          </a:r>
          <a:r>
            <a:rPr lang="en-GB" sz="2000" dirty="0"/>
            <a:t> </a:t>
          </a:r>
          <a:r>
            <a:rPr lang="en-GB" sz="2000" b="1" dirty="0">
              <a:solidFill>
                <a:schemeClr val="tx1">
                  <a:lumMod val="75000"/>
                  <a:lumOff val="25000"/>
                </a:schemeClr>
              </a:solidFill>
            </a:rPr>
            <a:t>13 250 </a:t>
          </a:r>
          <a:r>
            <a:rPr lang="en-GB" sz="2000" b="1" dirty="0" err="1">
              <a:solidFill>
                <a:schemeClr val="tx1">
                  <a:lumMod val="75000"/>
                  <a:lumOff val="25000"/>
                </a:schemeClr>
              </a:solidFill>
            </a:rPr>
            <a:t>bērniem</a:t>
          </a:r>
          <a:endParaRPr lang="en-GB" sz="2000" b="1" dirty="0">
            <a:solidFill>
              <a:schemeClr val="tx1">
                <a:lumMod val="75000"/>
                <a:lumOff val="25000"/>
              </a:schemeClr>
            </a:solidFill>
          </a:endParaRPr>
        </a:p>
      </dgm:t>
    </dgm:pt>
    <dgm:pt modelId="{BAB228F1-ABD2-5946-972F-5FB64FABD908}" type="parTrans" cxnId="{8EBEBFE1-E6C5-7049-A5BF-26E0BD6A1EF0}">
      <dgm:prSet/>
      <dgm:spPr/>
      <dgm:t>
        <a:bodyPr/>
        <a:lstStyle/>
        <a:p>
          <a:endParaRPr lang="en-GB"/>
        </a:p>
      </dgm:t>
    </dgm:pt>
    <dgm:pt modelId="{7E5DED34-636E-F248-A3FF-8AA313F8FCE4}" type="sibTrans" cxnId="{8EBEBFE1-E6C5-7049-A5BF-26E0BD6A1EF0}">
      <dgm:prSet/>
      <dgm:spPr/>
      <dgm:t>
        <a:bodyPr/>
        <a:lstStyle/>
        <a:p>
          <a:endParaRPr lang="en-GB"/>
        </a:p>
      </dgm:t>
    </dgm:pt>
    <dgm:pt modelId="{26038129-10C2-F04D-91D0-33FE60A6C5BE}">
      <dgm:prSet custT="1"/>
      <dgm:spPr/>
      <dgm:t>
        <a:bodyPr/>
        <a:lstStyle/>
        <a:p>
          <a:r>
            <a:rPr lang="en-GB" sz="2000" b="0" kern="1200" dirty="0" err="1">
              <a:solidFill>
                <a:schemeClr val="tx1"/>
              </a:solidFill>
              <a:latin typeface="Aptos" panose="02110004020202020204"/>
              <a:ea typeface="+mn-ea"/>
              <a:cs typeface="+mn-cs"/>
            </a:rPr>
            <a:t>Pakalpojumi</a:t>
          </a:r>
          <a:r>
            <a:rPr lang="en-GB" sz="2000" b="0" kern="1200" dirty="0">
              <a:solidFill>
                <a:schemeClr val="tx1"/>
              </a:solidFill>
              <a:latin typeface="Aptos" panose="02110004020202020204"/>
              <a:ea typeface="+mn-ea"/>
              <a:cs typeface="+mn-cs"/>
            </a:rPr>
            <a:t> </a:t>
          </a:r>
          <a:r>
            <a:rPr lang="en-GB" sz="2000" b="0" kern="1200" dirty="0" err="1">
              <a:solidFill>
                <a:schemeClr val="tx1"/>
              </a:solidFill>
              <a:latin typeface="Aptos" panose="02110004020202020204"/>
              <a:ea typeface="+mn-ea"/>
              <a:cs typeface="+mn-cs"/>
            </a:rPr>
            <a:t>sniegti</a:t>
          </a:r>
          <a:r>
            <a:rPr lang="en-GB" sz="2000" b="0" kern="1200" dirty="0">
              <a:solidFill>
                <a:schemeClr val="tx1"/>
              </a:solidFill>
              <a:latin typeface="Aptos" panose="02110004020202020204"/>
              <a:ea typeface="+mn-ea"/>
              <a:cs typeface="+mn-cs"/>
            </a:rPr>
            <a:t> </a:t>
          </a:r>
          <a:r>
            <a:rPr lang="en-GB" sz="2000" b="1" kern="1200" dirty="0">
              <a:solidFill>
                <a:schemeClr val="tx1">
                  <a:lumMod val="75000"/>
                  <a:lumOff val="25000"/>
                </a:schemeClr>
              </a:solidFill>
              <a:latin typeface="Aptos" panose="02110004020202020204"/>
              <a:ea typeface="+mn-ea"/>
              <a:cs typeface="+mn-cs"/>
            </a:rPr>
            <a:t>17 600 </a:t>
          </a:r>
          <a:r>
            <a:rPr lang="en-GB" sz="2000" b="1" kern="1200" dirty="0" err="1">
              <a:solidFill>
                <a:schemeClr val="tx1">
                  <a:lumMod val="75000"/>
                  <a:lumOff val="25000"/>
                </a:schemeClr>
              </a:solidFill>
              <a:latin typeface="Aptos" panose="02110004020202020204"/>
              <a:ea typeface="+mn-ea"/>
              <a:cs typeface="+mn-cs"/>
            </a:rPr>
            <a:t>bērniem</a:t>
          </a:r>
          <a:r>
            <a:rPr lang="en-GB" sz="2000" b="1" kern="1200" dirty="0">
              <a:solidFill>
                <a:schemeClr val="tx1">
                  <a:lumMod val="75000"/>
                  <a:lumOff val="25000"/>
                </a:schemeClr>
              </a:solidFill>
              <a:latin typeface="Aptos" panose="02110004020202020204"/>
              <a:ea typeface="+mn-ea"/>
              <a:cs typeface="+mn-cs"/>
            </a:rPr>
            <a:t> </a:t>
          </a:r>
        </a:p>
      </dgm:t>
    </dgm:pt>
    <dgm:pt modelId="{B47D142B-F707-9A42-808E-D3D63451A44D}" type="parTrans" cxnId="{C39A48C2-CCF0-A049-9FCC-CEFF20D79754}">
      <dgm:prSet/>
      <dgm:spPr/>
      <dgm:t>
        <a:bodyPr/>
        <a:lstStyle/>
        <a:p>
          <a:endParaRPr lang="en-GB"/>
        </a:p>
      </dgm:t>
    </dgm:pt>
    <dgm:pt modelId="{DAD40E3F-B46A-0B4F-8A5E-CFE7AA246269}" type="sibTrans" cxnId="{C39A48C2-CCF0-A049-9FCC-CEFF20D79754}">
      <dgm:prSet/>
      <dgm:spPr/>
      <dgm:t>
        <a:bodyPr/>
        <a:lstStyle/>
        <a:p>
          <a:endParaRPr lang="en-GB"/>
        </a:p>
      </dgm:t>
    </dgm:pt>
    <dgm:pt modelId="{F244BF93-7491-5845-A4D9-2D05C3AD4241}" type="pres">
      <dgm:prSet presAssocID="{EBF7AA0D-A3BF-524E-8DBF-1A5185BB2DBD}" presName="rootnode" presStyleCnt="0">
        <dgm:presLayoutVars>
          <dgm:chMax/>
          <dgm:chPref/>
          <dgm:dir/>
          <dgm:animLvl val="lvl"/>
        </dgm:presLayoutVars>
      </dgm:prSet>
      <dgm:spPr/>
    </dgm:pt>
    <dgm:pt modelId="{38E19640-DB8F-9542-B42D-BCE83F11495F}" type="pres">
      <dgm:prSet presAssocID="{6280EBA9-13B9-F24A-BDE8-A7C1662EA3FE}" presName="composite" presStyleCnt="0"/>
      <dgm:spPr/>
    </dgm:pt>
    <dgm:pt modelId="{441A36B4-DA61-6D46-8784-DC0E268B6E39}" type="pres">
      <dgm:prSet presAssocID="{6280EBA9-13B9-F24A-BDE8-A7C1662EA3FE}" presName="bentUpArrow1" presStyleLbl="alignImgPlace1" presStyleIdx="0" presStyleCnt="2" custLinFactNeighborX="-28123" custLinFactNeighborY="-18749"/>
      <dgm:spPr/>
    </dgm:pt>
    <dgm:pt modelId="{987EA7ED-7EC0-DE43-A7C2-15A72F01081A}" type="pres">
      <dgm:prSet presAssocID="{6280EBA9-13B9-F24A-BDE8-A7C1662EA3FE}" presName="ParentText" presStyleLbl="node1" presStyleIdx="0" presStyleCnt="3" custScaleX="112933" custScaleY="118292" custLinFactNeighborX="-67673" custLinFactNeighborY="-42944">
        <dgm:presLayoutVars>
          <dgm:chMax val="1"/>
          <dgm:chPref val="1"/>
          <dgm:bulletEnabled val="1"/>
        </dgm:presLayoutVars>
      </dgm:prSet>
      <dgm:spPr/>
    </dgm:pt>
    <dgm:pt modelId="{11178CD3-0BE0-1C40-9C35-63122D3D8720}" type="pres">
      <dgm:prSet presAssocID="{6280EBA9-13B9-F24A-BDE8-A7C1662EA3FE}" presName="ChildText" presStyleLbl="revTx" presStyleIdx="0" presStyleCnt="3" custScaleX="614619" custLinFactX="81016" custLinFactNeighborX="100000" custLinFactNeighborY="-51146">
        <dgm:presLayoutVars>
          <dgm:chMax val="0"/>
          <dgm:chPref val="0"/>
          <dgm:bulletEnabled val="1"/>
        </dgm:presLayoutVars>
      </dgm:prSet>
      <dgm:spPr/>
    </dgm:pt>
    <dgm:pt modelId="{9EEE80C8-DD4F-EF45-A613-633F5E4C02BC}" type="pres">
      <dgm:prSet presAssocID="{DECB3B79-2813-354D-ADB7-A79910884793}" presName="sibTrans" presStyleCnt="0"/>
      <dgm:spPr/>
    </dgm:pt>
    <dgm:pt modelId="{50C59377-A4E1-1D4B-BC49-E18A7F09393E}" type="pres">
      <dgm:prSet presAssocID="{4772B552-6307-1B4B-841C-478D5B26C774}" presName="composite" presStyleCnt="0"/>
      <dgm:spPr/>
    </dgm:pt>
    <dgm:pt modelId="{7F3D473B-E933-CE4B-A86C-6C069303376A}" type="pres">
      <dgm:prSet presAssocID="{4772B552-6307-1B4B-841C-478D5B26C774}" presName="bentUpArrow1" presStyleLbl="alignImgPlace1" presStyleIdx="1" presStyleCnt="2" custLinFactNeighborX="-97381" custLinFactNeighborY="16466"/>
      <dgm:spPr/>
    </dgm:pt>
    <dgm:pt modelId="{330BD210-C03C-DD4D-98EE-3E469049F5EC}" type="pres">
      <dgm:prSet presAssocID="{4772B552-6307-1B4B-841C-478D5B26C774}" presName="ParentText" presStyleLbl="node1" presStyleIdx="1" presStyleCnt="3" custScaleX="112933" custScaleY="118292" custLinFactX="-9709" custLinFactNeighborX="-100000" custLinFactNeighborY="-9510">
        <dgm:presLayoutVars>
          <dgm:chMax val="1"/>
          <dgm:chPref val="1"/>
          <dgm:bulletEnabled val="1"/>
        </dgm:presLayoutVars>
      </dgm:prSet>
      <dgm:spPr/>
    </dgm:pt>
    <dgm:pt modelId="{A1C57030-E923-C843-9060-4AA775194732}" type="pres">
      <dgm:prSet presAssocID="{4772B552-6307-1B4B-841C-478D5B26C774}" presName="ChildText" presStyleLbl="revTx" presStyleIdx="1" presStyleCnt="3" custScaleX="515806" custLinFactNeighborX="99501" custLinFactNeighborY="-6267">
        <dgm:presLayoutVars>
          <dgm:chMax val="0"/>
          <dgm:chPref val="0"/>
          <dgm:bulletEnabled val="1"/>
        </dgm:presLayoutVars>
      </dgm:prSet>
      <dgm:spPr/>
    </dgm:pt>
    <dgm:pt modelId="{332D9139-1FA2-F44E-9DF2-5CAC478AB142}" type="pres">
      <dgm:prSet presAssocID="{C7032B5A-9027-9143-AAFA-736FF73E923F}" presName="sibTrans" presStyleCnt="0"/>
      <dgm:spPr/>
    </dgm:pt>
    <dgm:pt modelId="{E96E81A2-8645-0144-A34E-B801A3A57A20}" type="pres">
      <dgm:prSet presAssocID="{2011B418-7069-164C-A920-853B8628CC6C}" presName="composite" presStyleCnt="0"/>
      <dgm:spPr/>
    </dgm:pt>
    <dgm:pt modelId="{2B89288E-D654-5F47-8792-5485651ACF48}" type="pres">
      <dgm:prSet presAssocID="{2011B418-7069-164C-A920-853B8628CC6C}" presName="ParentText" presStyleLbl="node1" presStyleIdx="2" presStyleCnt="3" custScaleX="112933" custScaleY="118292" custLinFactX="-76911" custLinFactNeighborX="-100000" custLinFactNeighborY="41753">
        <dgm:presLayoutVars>
          <dgm:chMax val="1"/>
          <dgm:chPref val="1"/>
          <dgm:bulletEnabled val="1"/>
        </dgm:presLayoutVars>
      </dgm:prSet>
      <dgm:spPr/>
    </dgm:pt>
    <dgm:pt modelId="{5F06103F-07B5-814F-BDC9-124B84AD052A}" type="pres">
      <dgm:prSet presAssocID="{2011B418-7069-164C-A920-853B8628CC6C}" presName="FinalChildText" presStyleLbl="revTx" presStyleIdx="2" presStyleCnt="3" custScaleX="494203" custLinFactNeighborX="-18089" custLinFactNeighborY="54749">
        <dgm:presLayoutVars>
          <dgm:chMax val="0"/>
          <dgm:chPref val="0"/>
          <dgm:bulletEnabled val="1"/>
        </dgm:presLayoutVars>
      </dgm:prSet>
      <dgm:spPr/>
    </dgm:pt>
  </dgm:ptLst>
  <dgm:cxnLst>
    <dgm:cxn modelId="{2A213F07-2A29-5D4F-A0BB-2F3CAB330BE8}" type="presOf" srcId="{EFCF7FCC-B9B8-F44B-8DA5-4D624D8865BD}" destId="{11178CD3-0BE0-1C40-9C35-63122D3D8720}" srcOrd="0" destOrd="0" presId="urn:microsoft.com/office/officeart/2005/8/layout/StepDownProcess"/>
    <dgm:cxn modelId="{25FD4A07-9736-A843-982F-1C10DB193B16}" type="presOf" srcId="{4772B552-6307-1B4B-841C-478D5B26C774}" destId="{330BD210-C03C-DD4D-98EE-3E469049F5EC}" srcOrd="0" destOrd="0" presId="urn:microsoft.com/office/officeart/2005/8/layout/StepDownProcess"/>
    <dgm:cxn modelId="{1948F210-9B4D-5C40-A48A-0B53DDCD4EFF}" type="presOf" srcId="{2011B418-7069-164C-A920-853B8628CC6C}" destId="{2B89288E-D654-5F47-8792-5485651ACF48}" srcOrd="0" destOrd="0" presId="urn:microsoft.com/office/officeart/2005/8/layout/StepDownProcess"/>
    <dgm:cxn modelId="{A3706620-09FF-FA4B-BE12-AF0141389C64}" srcId="{4772B552-6307-1B4B-841C-478D5B26C774}" destId="{83A0D598-3178-ED42-96B9-76FF1730E6BA}" srcOrd="3" destOrd="0" parTransId="{CEA86CBE-2609-C243-8584-EADEB8D7664C}" sibTransId="{55DB5AA5-99F7-5146-88E3-BAF575E2C364}"/>
    <dgm:cxn modelId="{1397D321-942A-9C41-8FD6-FF2CF8C87ABB}" type="presOf" srcId="{83A0D598-3178-ED42-96B9-76FF1730E6BA}" destId="{A1C57030-E923-C843-9060-4AA775194732}" srcOrd="0" destOrd="3" presId="urn:microsoft.com/office/officeart/2005/8/layout/StepDownProcess"/>
    <dgm:cxn modelId="{2B4FA626-7167-1B48-BBB8-FB60BE05A4B9}" srcId="{EBF7AA0D-A3BF-524E-8DBF-1A5185BB2DBD}" destId="{2011B418-7069-164C-A920-853B8628CC6C}" srcOrd="2" destOrd="0" parTransId="{41A0E99B-81F4-2A44-96F6-5A771948B9FE}" sibTransId="{DDC9BE91-6AA4-054F-9805-D6533FEF55A3}"/>
    <dgm:cxn modelId="{4D73AD28-013C-7440-897F-68F74929BBAE}" srcId="{4772B552-6307-1B4B-841C-478D5B26C774}" destId="{4148168D-BD9B-1F44-9DE6-DE483099294F}" srcOrd="1" destOrd="0" parTransId="{376B1AA3-4D85-864E-ABBF-BA0A62B84D7D}" sibTransId="{884C37BC-B94B-1241-9324-BBCBD2650CA2}"/>
    <dgm:cxn modelId="{5D58612D-3D7C-5544-864A-36360939F58F}" type="presOf" srcId="{26038129-10C2-F04D-91D0-33FE60A6C5BE}" destId="{5F06103F-07B5-814F-BDC9-124B84AD052A}" srcOrd="0" destOrd="2" presId="urn:microsoft.com/office/officeart/2005/8/layout/StepDownProcess"/>
    <dgm:cxn modelId="{E59BFB2E-5B5C-864A-B046-7489F4D491A1}" type="presOf" srcId="{6280EBA9-13B9-F24A-BDE8-A7C1662EA3FE}" destId="{987EA7ED-7EC0-DE43-A7C2-15A72F01081A}" srcOrd="0" destOrd="0" presId="urn:microsoft.com/office/officeart/2005/8/layout/StepDownProcess"/>
    <dgm:cxn modelId="{9D88D13F-D837-B54F-8A9D-B7C398A39260}" srcId="{4772B552-6307-1B4B-841C-478D5B26C774}" destId="{36494F04-38F3-B64D-9E85-23E5984666B4}" srcOrd="0" destOrd="0" parTransId="{560225BA-DE70-794E-B203-0C008E9FFDA2}" sibTransId="{4912372A-BDBE-7640-9AD7-79587C00F9AA}"/>
    <dgm:cxn modelId="{8CDECA40-566C-BA4E-80D2-8E0DD0238CA6}" srcId="{EBF7AA0D-A3BF-524E-8DBF-1A5185BB2DBD}" destId="{4772B552-6307-1B4B-841C-478D5B26C774}" srcOrd="1" destOrd="0" parTransId="{7124587C-6AA2-2D4D-B5B3-328D0464DD31}" sibTransId="{C7032B5A-9027-9143-AAFA-736FF73E923F}"/>
    <dgm:cxn modelId="{070CC85C-5B23-1648-BF27-D3A1B05B405D}" type="presOf" srcId="{0B8FF659-9BCC-1E42-A5AE-CA0B3A81DAC6}" destId="{11178CD3-0BE0-1C40-9C35-63122D3D8720}" srcOrd="0" destOrd="1" presId="urn:microsoft.com/office/officeart/2005/8/layout/StepDownProcess"/>
    <dgm:cxn modelId="{6CCD4864-4EC4-4747-BFDE-9BE2EE878DED}" type="presOf" srcId="{36494F04-38F3-B64D-9E85-23E5984666B4}" destId="{A1C57030-E923-C843-9060-4AA775194732}" srcOrd="0" destOrd="0" presId="urn:microsoft.com/office/officeart/2005/8/layout/StepDownProcess"/>
    <dgm:cxn modelId="{15688646-7B78-984E-861D-28A6BDF34E53}" srcId="{6280EBA9-13B9-F24A-BDE8-A7C1662EA3FE}" destId="{EFCF7FCC-B9B8-F44B-8DA5-4D624D8865BD}" srcOrd="0" destOrd="0" parTransId="{CB2ED609-F3FF-2F44-9F3A-62DED9AF0F56}" sibTransId="{1E08A440-117A-8D4F-BEB5-F6FC9F67D538}"/>
    <dgm:cxn modelId="{7782F767-EDC1-CD4B-8B3B-F5DC95AFE890}" srcId="{2011B418-7069-164C-A920-853B8628CC6C}" destId="{FA0DBB2D-5C74-4245-BC92-82A46DC801E7}" srcOrd="0" destOrd="0" parTransId="{BAC90C3B-EC0D-3643-87C9-FF64CF9DBA06}" sibTransId="{8D5657CE-40A2-9549-9A30-798020BE35C3}"/>
    <dgm:cxn modelId="{13D46C69-730B-334E-A0FE-EE2C93DD1A5B}" type="presOf" srcId="{DA08BD08-AB62-1648-826C-52C4AE1F3D9F}" destId="{A1C57030-E923-C843-9060-4AA775194732}" srcOrd="0" destOrd="2" presId="urn:microsoft.com/office/officeart/2005/8/layout/StepDownProcess"/>
    <dgm:cxn modelId="{1C9A2379-0FCB-A646-B393-3FEF738C8D48}" srcId="{6280EBA9-13B9-F24A-BDE8-A7C1662EA3FE}" destId="{0B8FF659-9BCC-1E42-A5AE-CA0B3A81DAC6}" srcOrd="1" destOrd="0" parTransId="{0CD93825-A0B0-F548-9EB1-A361A3E89CB2}" sibTransId="{12A43102-9635-304E-A464-5F5D1A91A420}"/>
    <dgm:cxn modelId="{39483C81-1D26-504C-9B54-ED8E92657250}" srcId="{EBF7AA0D-A3BF-524E-8DBF-1A5185BB2DBD}" destId="{6280EBA9-13B9-F24A-BDE8-A7C1662EA3FE}" srcOrd="0" destOrd="0" parTransId="{A8FBB861-83BA-B741-ACA5-2B111900E060}" sibTransId="{DECB3B79-2813-354D-ADB7-A79910884793}"/>
    <dgm:cxn modelId="{16CF7F95-DD26-1845-9FEE-521927CAD917}" type="presOf" srcId="{4148168D-BD9B-1F44-9DE6-DE483099294F}" destId="{A1C57030-E923-C843-9060-4AA775194732}" srcOrd="0" destOrd="1" presId="urn:microsoft.com/office/officeart/2005/8/layout/StepDownProcess"/>
    <dgm:cxn modelId="{000981B0-0CB3-2C4A-93C6-158EFA134A1B}" type="presOf" srcId="{EBF7AA0D-A3BF-524E-8DBF-1A5185BB2DBD}" destId="{F244BF93-7491-5845-A4D9-2D05C3AD4241}" srcOrd="0" destOrd="0" presId="urn:microsoft.com/office/officeart/2005/8/layout/StepDownProcess"/>
    <dgm:cxn modelId="{188BBAB8-8826-6F45-8EEF-934D12E9071C}" type="presOf" srcId="{FA0DBB2D-5C74-4245-BC92-82A46DC801E7}" destId="{5F06103F-07B5-814F-BDC9-124B84AD052A}" srcOrd="0" destOrd="0" presId="urn:microsoft.com/office/officeart/2005/8/layout/StepDownProcess"/>
    <dgm:cxn modelId="{C39A48C2-CCF0-A049-9FCC-CEFF20D79754}" srcId="{2011B418-7069-164C-A920-853B8628CC6C}" destId="{26038129-10C2-F04D-91D0-33FE60A6C5BE}" srcOrd="2" destOrd="0" parTransId="{B47D142B-F707-9A42-808E-D3D63451A44D}" sibTransId="{DAD40E3F-B46A-0B4F-8A5E-CFE7AA246269}"/>
    <dgm:cxn modelId="{8EBEBFE1-E6C5-7049-A5BF-26E0BD6A1EF0}" srcId="{4772B552-6307-1B4B-841C-478D5B26C774}" destId="{DA08BD08-AB62-1648-826C-52C4AE1F3D9F}" srcOrd="2" destOrd="0" parTransId="{BAB228F1-ABD2-5946-972F-5FB64FABD908}" sibTransId="{7E5DED34-636E-F248-A3FF-8AA313F8FCE4}"/>
    <dgm:cxn modelId="{BF1038ED-7B33-1241-9E8B-4D7B08F56B71}" srcId="{2011B418-7069-164C-A920-853B8628CC6C}" destId="{DB84CB68-D1D1-664F-930A-893B82EA8AD5}" srcOrd="1" destOrd="0" parTransId="{BB8E8C1B-B6D7-AD4A-B051-E329C984311C}" sibTransId="{AC3EDDB6-9C7C-E042-868C-AE52C12D3322}"/>
    <dgm:cxn modelId="{D53672FF-483F-B741-BD0C-FCF3B2F6D8BC}" type="presOf" srcId="{DB84CB68-D1D1-664F-930A-893B82EA8AD5}" destId="{5F06103F-07B5-814F-BDC9-124B84AD052A}" srcOrd="0" destOrd="1" presId="urn:microsoft.com/office/officeart/2005/8/layout/StepDownProcess"/>
    <dgm:cxn modelId="{6946C7B7-BC21-7C46-8774-21F50996DDA9}" type="presParOf" srcId="{F244BF93-7491-5845-A4D9-2D05C3AD4241}" destId="{38E19640-DB8F-9542-B42D-BCE83F11495F}" srcOrd="0" destOrd="0" presId="urn:microsoft.com/office/officeart/2005/8/layout/StepDownProcess"/>
    <dgm:cxn modelId="{5DE37345-0011-1A48-B1F8-3CC37035AB1A}" type="presParOf" srcId="{38E19640-DB8F-9542-B42D-BCE83F11495F}" destId="{441A36B4-DA61-6D46-8784-DC0E268B6E39}" srcOrd="0" destOrd="0" presId="urn:microsoft.com/office/officeart/2005/8/layout/StepDownProcess"/>
    <dgm:cxn modelId="{F96AA1E2-BA46-B044-A213-029F56FD03E0}" type="presParOf" srcId="{38E19640-DB8F-9542-B42D-BCE83F11495F}" destId="{987EA7ED-7EC0-DE43-A7C2-15A72F01081A}" srcOrd="1" destOrd="0" presId="urn:microsoft.com/office/officeart/2005/8/layout/StepDownProcess"/>
    <dgm:cxn modelId="{F5C193D0-DD2A-9545-A2B6-5AF9D3E6659F}" type="presParOf" srcId="{38E19640-DB8F-9542-B42D-BCE83F11495F}" destId="{11178CD3-0BE0-1C40-9C35-63122D3D8720}" srcOrd="2" destOrd="0" presId="urn:microsoft.com/office/officeart/2005/8/layout/StepDownProcess"/>
    <dgm:cxn modelId="{D39D7035-93DC-074D-8D36-EBF004BC543F}" type="presParOf" srcId="{F244BF93-7491-5845-A4D9-2D05C3AD4241}" destId="{9EEE80C8-DD4F-EF45-A613-633F5E4C02BC}" srcOrd="1" destOrd="0" presId="urn:microsoft.com/office/officeart/2005/8/layout/StepDownProcess"/>
    <dgm:cxn modelId="{AC534B18-DF20-2B49-BBB2-95211D9D83AC}" type="presParOf" srcId="{F244BF93-7491-5845-A4D9-2D05C3AD4241}" destId="{50C59377-A4E1-1D4B-BC49-E18A7F09393E}" srcOrd="2" destOrd="0" presId="urn:microsoft.com/office/officeart/2005/8/layout/StepDownProcess"/>
    <dgm:cxn modelId="{738700E8-ED27-3448-AB9A-219377343000}" type="presParOf" srcId="{50C59377-A4E1-1D4B-BC49-E18A7F09393E}" destId="{7F3D473B-E933-CE4B-A86C-6C069303376A}" srcOrd="0" destOrd="0" presId="urn:microsoft.com/office/officeart/2005/8/layout/StepDownProcess"/>
    <dgm:cxn modelId="{D0356CCE-5E20-2241-BC5C-6E45CC8DEE0C}" type="presParOf" srcId="{50C59377-A4E1-1D4B-BC49-E18A7F09393E}" destId="{330BD210-C03C-DD4D-98EE-3E469049F5EC}" srcOrd="1" destOrd="0" presId="urn:microsoft.com/office/officeart/2005/8/layout/StepDownProcess"/>
    <dgm:cxn modelId="{46D3BD79-CEF3-1B46-83EC-9A121AD55BD1}" type="presParOf" srcId="{50C59377-A4E1-1D4B-BC49-E18A7F09393E}" destId="{A1C57030-E923-C843-9060-4AA775194732}" srcOrd="2" destOrd="0" presId="urn:microsoft.com/office/officeart/2005/8/layout/StepDownProcess"/>
    <dgm:cxn modelId="{1BE231E4-59B6-F14F-97F0-000D80792A36}" type="presParOf" srcId="{F244BF93-7491-5845-A4D9-2D05C3AD4241}" destId="{332D9139-1FA2-F44E-9DF2-5CAC478AB142}" srcOrd="3" destOrd="0" presId="urn:microsoft.com/office/officeart/2005/8/layout/StepDownProcess"/>
    <dgm:cxn modelId="{7F758CC1-C164-C749-A041-094680940731}" type="presParOf" srcId="{F244BF93-7491-5845-A4D9-2D05C3AD4241}" destId="{E96E81A2-8645-0144-A34E-B801A3A57A20}" srcOrd="4" destOrd="0" presId="urn:microsoft.com/office/officeart/2005/8/layout/StepDownProcess"/>
    <dgm:cxn modelId="{BDB8DF62-1D29-514E-BA3A-ECEFE839713B}" type="presParOf" srcId="{E96E81A2-8645-0144-A34E-B801A3A57A20}" destId="{2B89288E-D654-5F47-8792-5485651ACF48}" srcOrd="0" destOrd="0" presId="urn:microsoft.com/office/officeart/2005/8/layout/StepDownProcess"/>
    <dgm:cxn modelId="{D919312D-B784-A74A-B2D5-10C953191981}" type="presParOf" srcId="{E96E81A2-8645-0144-A34E-B801A3A57A20}" destId="{5F06103F-07B5-814F-BDC9-124B84AD052A}"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A59A9-E795-7042-86EE-F97E5B9395B5}">
      <dsp:nvSpPr>
        <dsp:cNvPr id="0" name=""/>
        <dsp:cNvSpPr/>
      </dsp:nvSpPr>
      <dsp:spPr>
        <a:xfrm>
          <a:off x="2520413" y="1314996"/>
          <a:ext cx="4015891" cy="3809926"/>
        </a:xfrm>
        <a:prstGeom prst="ellipse">
          <a:avLst/>
        </a:prstGeom>
        <a:solidFill>
          <a:schemeClr val="accent6">
            <a:lumMod val="60000"/>
            <a:lumOff val="4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lv-LV" sz="2700" kern="1200" noProof="0" dirty="0"/>
            <a:t>Agrīnās attīstības traucējumu jomas</a:t>
          </a:r>
        </a:p>
        <a:p>
          <a:pPr marL="0" lvl="0" indent="0" algn="ctr" defTabSz="1200150">
            <a:lnSpc>
              <a:spcPct val="90000"/>
            </a:lnSpc>
            <a:spcBef>
              <a:spcPct val="0"/>
            </a:spcBef>
            <a:spcAft>
              <a:spcPct val="35000"/>
            </a:spcAft>
            <a:buNone/>
          </a:pPr>
          <a:r>
            <a:rPr lang="en-GB" sz="2700" kern="1200" dirty="0"/>
            <a:t>(1-6 gadi)</a:t>
          </a:r>
        </a:p>
      </dsp:txBody>
      <dsp:txXfrm>
        <a:off x="3108527" y="1872947"/>
        <a:ext cx="2839663" cy="2694024"/>
      </dsp:txXfrm>
    </dsp:sp>
    <dsp:sp modelId="{493FFF30-6DAE-8346-A9A1-387ADC3FBA29}">
      <dsp:nvSpPr>
        <dsp:cNvPr id="0" name=""/>
        <dsp:cNvSpPr/>
      </dsp:nvSpPr>
      <dsp:spPr>
        <a:xfrm>
          <a:off x="3791400" y="18793"/>
          <a:ext cx="1473916" cy="1473916"/>
        </a:xfrm>
        <a:prstGeom prst="ellipse">
          <a:avLst/>
        </a:prstGeom>
        <a:gradFill rotWithShape="0">
          <a:gsLst>
            <a:gs pos="0">
              <a:schemeClr val="accent5">
                <a:alpha val="50000"/>
                <a:hueOff val="-148578"/>
                <a:satOff val="0"/>
                <a:lumOff val="-392"/>
                <a:alphaOff val="0"/>
                <a:satMod val="103000"/>
                <a:lumMod val="102000"/>
                <a:tint val="94000"/>
              </a:schemeClr>
            </a:gs>
            <a:gs pos="50000">
              <a:schemeClr val="accent5">
                <a:alpha val="50000"/>
                <a:hueOff val="-148578"/>
                <a:satOff val="0"/>
                <a:lumOff val="-392"/>
                <a:alphaOff val="0"/>
                <a:satMod val="110000"/>
                <a:lumMod val="100000"/>
                <a:shade val="100000"/>
              </a:schemeClr>
            </a:gs>
            <a:gs pos="100000">
              <a:schemeClr val="accent5">
                <a:alpha val="50000"/>
                <a:hueOff val="-148578"/>
                <a:satOff val="0"/>
                <a:lumOff val="-39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lv-LV" sz="1450" b="1" kern="1200" noProof="0"/>
            <a:t>Intelektuālās spējas</a:t>
          </a:r>
        </a:p>
      </dsp:txBody>
      <dsp:txXfrm>
        <a:off x="4007250" y="234643"/>
        <a:ext cx="1042216" cy="1042216"/>
      </dsp:txXfrm>
    </dsp:sp>
    <dsp:sp modelId="{89B58222-291F-FC4D-9CE7-B0B06E052AD5}">
      <dsp:nvSpPr>
        <dsp:cNvPr id="0" name=""/>
        <dsp:cNvSpPr/>
      </dsp:nvSpPr>
      <dsp:spPr>
        <a:xfrm>
          <a:off x="4936575" y="301054"/>
          <a:ext cx="1473916" cy="1473916"/>
        </a:xfrm>
        <a:prstGeom prst="ellipse">
          <a:avLst/>
        </a:prstGeom>
        <a:gradFill rotWithShape="0">
          <a:gsLst>
            <a:gs pos="0">
              <a:schemeClr val="accent5">
                <a:alpha val="50000"/>
                <a:hueOff val="-297157"/>
                <a:satOff val="0"/>
                <a:lumOff val="-784"/>
                <a:alphaOff val="0"/>
                <a:satMod val="103000"/>
                <a:lumMod val="102000"/>
                <a:tint val="94000"/>
              </a:schemeClr>
            </a:gs>
            <a:gs pos="50000">
              <a:schemeClr val="accent5">
                <a:alpha val="50000"/>
                <a:hueOff val="-297157"/>
                <a:satOff val="0"/>
                <a:lumOff val="-784"/>
                <a:alphaOff val="0"/>
                <a:satMod val="110000"/>
                <a:lumMod val="100000"/>
                <a:shade val="100000"/>
              </a:schemeClr>
            </a:gs>
            <a:gs pos="100000">
              <a:schemeClr val="accent5">
                <a:alpha val="50000"/>
                <a:hueOff val="-297157"/>
                <a:satOff val="0"/>
                <a:lumOff val="-78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Runa un valoda</a:t>
          </a:r>
        </a:p>
      </dsp:txBody>
      <dsp:txXfrm>
        <a:off x="5152425" y="516904"/>
        <a:ext cx="1042216" cy="1042216"/>
      </dsp:txXfrm>
    </dsp:sp>
    <dsp:sp modelId="{602F53DF-8032-C841-88EA-F844170CD853}">
      <dsp:nvSpPr>
        <dsp:cNvPr id="0" name=""/>
        <dsp:cNvSpPr/>
      </dsp:nvSpPr>
      <dsp:spPr>
        <a:xfrm>
          <a:off x="5819403" y="1083172"/>
          <a:ext cx="1473916" cy="1473916"/>
        </a:xfrm>
        <a:prstGeom prst="ellipse">
          <a:avLst/>
        </a:prstGeom>
        <a:gradFill rotWithShape="0">
          <a:gsLst>
            <a:gs pos="0">
              <a:schemeClr val="accent5">
                <a:alpha val="50000"/>
                <a:hueOff val="-445735"/>
                <a:satOff val="0"/>
                <a:lumOff val="-1176"/>
                <a:alphaOff val="0"/>
                <a:satMod val="103000"/>
                <a:lumMod val="102000"/>
                <a:tint val="94000"/>
              </a:schemeClr>
            </a:gs>
            <a:gs pos="50000">
              <a:schemeClr val="accent5">
                <a:alpha val="50000"/>
                <a:hueOff val="-445735"/>
                <a:satOff val="0"/>
                <a:lumOff val="-1176"/>
                <a:alphaOff val="0"/>
                <a:satMod val="110000"/>
                <a:lumMod val="100000"/>
                <a:shade val="100000"/>
              </a:schemeClr>
            </a:gs>
            <a:gs pos="100000">
              <a:schemeClr val="accent5">
                <a:alpha val="50000"/>
                <a:hueOff val="-445735"/>
                <a:satOff val="0"/>
                <a:lumOff val="-117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Adaptīva uzvedība</a:t>
          </a:r>
        </a:p>
      </dsp:txBody>
      <dsp:txXfrm>
        <a:off x="6035253" y="1299022"/>
        <a:ext cx="1042216" cy="1042216"/>
      </dsp:txXfrm>
    </dsp:sp>
    <dsp:sp modelId="{52C237E8-F964-AC45-A25A-920CFB3AA2A8}">
      <dsp:nvSpPr>
        <dsp:cNvPr id="0" name=""/>
        <dsp:cNvSpPr/>
      </dsp:nvSpPr>
      <dsp:spPr>
        <a:xfrm>
          <a:off x="6237641" y="2185974"/>
          <a:ext cx="1473916" cy="1473916"/>
        </a:xfrm>
        <a:prstGeom prst="ellipse">
          <a:avLst/>
        </a:prstGeom>
        <a:gradFill rotWithShape="0">
          <a:gsLst>
            <a:gs pos="0">
              <a:schemeClr val="accent5">
                <a:alpha val="50000"/>
                <a:hueOff val="-594314"/>
                <a:satOff val="0"/>
                <a:lumOff val="-1569"/>
                <a:alphaOff val="0"/>
                <a:satMod val="103000"/>
                <a:lumMod val="102000"/>
                <a:tint val="94000"/>
              </a:schemeClr>
            </a:gs>
            <a:gs pos="50000">
              <a:schemeClr val="accent5">
                <a:alpha val="50000"/>
                <a:hueOff val="-594314"/>
                <a:satOff val="0"/>
                <a:lumOff val="-1569"/>
                <a:alphaOff val="0"/>
                <a:satMod val="110000"/>
                <a:lumMod val="100000"/>
                <a:shade val="100000"/>
              </a:schemeClr>
            </a:gs>
            <a:gs pos="100000">
              <a:schemeClr val="accent5">
                <a:alpha val="50000"/>
                <a:hueOff val="-594314"/>
                <a:satOff val="0"/>
                <a:lumOff val="-156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v-LV" sz="1500" b="1" kern="1200" noProof="0"/>
            <a:t>Opozicionāri izaicinoša uzvedība</a:t>
          </a:r>
        </a:p>
      </dsp:txBody>
      <dsp:txXfrm>
        <a:off x="6453491" y="2401824"/>
        <a:ext cx="1042216" cy="1042216"/>
      </dsp:txXfrm>
    </dsp:sp>
    <dsp:sp modelId="{88999169-A6FD-174D-9F8C-5B0C44025718}">
      <dsp:nvSpPr>
        <dsp:cNvPr id="0" name=""/>
        <dsp:cNvSpPr/>
      </dsp:nvSpPr>
      <dsp:spPr>
        <a:xfrm>
          <a:off x="6095474" y="3356821"/>
          <a:ext cx="1473916" cy="1473916"/>
        </a:xfrm>
        <a:prstGeom prst="ellipse">
          <a:avLst/>
        </a:prstGeom>
        <a:gradFill rotWithShape="0">
          <a:gsLst>
            <a:gs pos="0">
              <a:schemeClr val="accent5">
                <a:alpha val="50000"/>
                <a:hueOff val="-742892"/>
                <a:satOff val="0"/>
                <a:lumOff val="-1961"/>
                <a:alphaOff val="0"/>
                <a:satMod val="103000"/>
                <a:lumMod val="102000"/>
                <a:tint val="94000"/>
              </a:schemeClr>
            </a:gs>
            <a:gs pos="50000">
              <a:schemeClr val="accent5">
                <a:alpha val="50000"/>
                <a:hueOff val="-742892"/>
                <a:satOff val="0"/>
                <a:lumOff val="-1961"/>
                <a:alphaOff val="0"/>
                <a:satMod val="110000"/>
                <a:lumMod val="100000"/>
                <a:shade val="100000"/>
              </a:schemeClr>
            </a:gs>
            <a:gs pos="100000">
              <a:schemeClr val="accent5">
                <a:alpha val="50000"/>
                <a:hueOff val="-742892"/>
                <a:satOff val="0"/>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dirty="0"/>
            <a:t>Disociāla uzvedība</a:t>
          </a:r>
        </a:p>
      </dsp:txBody>
      <dsp:txXfrm>
        <a:off x="6311324" y="3572671"/>
        <a:ext cx="1042216" cy="1042216"/>
      </dsp:txXfrm>
    </dsp:sp>
    <dsp:sp modelId="{7FF4350D-6AD1-C74E-B112-B5CCF605E93C}">
      <dsp:nvSpPr>
        <dsp:cNvPr id="0" name=""/>
        <dsp:cNvSpPr/>
      </dsp:nvSpPr>
      <dsp:spPr>
        <a:xfrm>
          <a:off x="5425472" y="4327487"/>
          <a:ext cx="1473916" cy="1473916"/>
        </a:xfrm>
        <a:prstGeom prst="ellipse">
          <a:avLst/>
        </a:prstGeom>
        <a:gradFill rotWithShape="0">
          <a:gsLst>
            <a:gs pos="0">
              <a:schemeClr val="accent5">
                <a:alpha val="50000"/>
                <a:hueOff val="-891471"/>
                <a:satOff val="0"/>
                <a:lumOff val="-2353"/>
                <a:alphaOff val="0"/>
                <a:satMod val="103000"/>
                <a:lumMod val="102000"/>
                <a:tint val="94000"/>
              </a:schemeClr>
            </a:gs>
            <a:gs pos="50000">
              <a:schemeClr val="accent5">
                <a:alpha val="50000"/>
                <a:hueOff val="-891471"/>
                <a:satOff val="0"/>
                <a:lumOff val="-2353"/>
                <a:alphaOff val="0"/>
                <a:satMod val="110000"/>
                <a:lumMod val="100000"/>
                <a:shade val="100000"/>
              </a:schemeClr>
            </a:gs>
            <a:gs pos="100000">
              <a:schemeClr val="accent5">
                <a:alpha val="50000"/>
                <a:hueOff val="-891471"/>
                <a:satOff val="0"/>
                <a:lumOff val="-2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a:t>UDHS</a:t>
          </a:r>
        </a:p>
      </dsp:txBody>
      <dsp:txXfrm>
        <a:off x="5641322" y="4543337"/>
        <a:ext cx="1042216" cy="1042216"/>
      </dsp:txXfrm>
    </dsp:sp>
    <dsp:sp modelId="{04BC83F1-E0A9-3A4D-B51C-97A4B5E6B9EE}">
      <dsp:nvSpPr>
        <dsp:cNvPr id="0" name=""/>
        <dsp:cNvSpPr/>
      </dsp:nvSpPr>
      <dsp:spPr>
        <a:xfrm>
          <a:off x="4381124" y="4875603"/>
          <a:ext cx="1473916" cy="1473916"/>
        </a:xfrm>
        <a:prstGeom prst="ellipse">
          <a:avLst/>
        </a:prstGeom>
        <a:gradFill rotWithShape="0">
          <a:gsLst>
            <a:gs pos="0">
              <a:schemeClr val="accent5">
                <a:alpha val="50000"/>
                <a:hueOff val="-1040049"/>
                <a:satOff val="0"/>
                <a:lumOff val="-2745"/>
                <a:alphaOff val="0"/>
                <a:satMod val="103000"/>
                <a:lumMod val="102000"/>
                <a:tint val="94000"/>
              </a:schemeClr>
            </a:gs>
            <a:gs pos="50000">
              <a:schemeClr val="accent5">
                <a:alpha val="50000"/>
                <a:hueOff val="-1040049"/>
                <a:satOff val="0"/>
                <a:lumOff val="-2745"/>
                <a:alphaOff val="0"/>
                <a:satMod val="110000"/>
                <a:lumMod val="100000"/>
                <a:shade val="100000"/>
              </a:schemeClr>
            </a:gs>
            <a:gs pos="100000">
              <a:schemeClr val="accent5">
                <a:alpha val="50000"/>
                <a:hueOff val="-1040049"/>
                <a:satOff val="0"/>
                <a:lumOff val="-274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Lielā un sīkā motorika</a:t>
          </a:r>
        </a:p>
      </dsp:txBody>
      <dsp:txXfrm>
        <a:off x="4596974" y="5091453"/>
        <a:ext cx="1042216" cy="1042216"/>
      </dsp:txXfrm>
    </dsp:sp>
    <dsp:sp modelId="{F4BDD898-197C-6040-B1AC-E85ED2B29096}">
      <dsp:nvSpPr>
        <dsp:cNvPr id="0" name=""/>
        <dsp:cNvSpPr/>
      </dsp:nvSpPr>
      <dsp:spPr>
        <a:xfrm>
          <a:off x="3201677" y="4875603"/>
          <a:ext cx="1473916" cy="1473916"/>
        </a:xfrm>
        <a:prstGeom prst="ellipse">
          <a:avLst/>
        </a:prstGeom>
        <a:gradFill rotWithShape="0">
          <a:gsLst>
            <a:gs pos="0">
              <a:schemeClr val="accent5">
                <a:alpha val="50000"/>
                <a:hueOff val="-1188628"/>
                <a:satOff val="0"/>
                <a:lumOff val="-3137"/>
                <a:alphaOff val="0"/>
                <a:satMod val="103000"/>
                <a:lumMod val="102000"/>
                <a:tint val="94000"/>
              </a:schemeClr>
            </a:gs>
            <a:gs pos="50000">
              <a:schemeClr val="accent5">
                <a:alpha val="50000"/>
                <a:hueOff val="-1188628"/>
                <a:satOff val="0"/>
                <a:lumOff val="-3137"/>
                <a:alphaOff val="0"/>
                <a:satMod val="110000"/>
                <a:lumMod val="100000"/>
                <a:shade val="100000"/>
              </a:schemeClr>
            </a:gs>
            <a:gs pos="100000">
              <a:schemeClr val="accent5">
                <a:alpha val="50000"/>
                <a:hueOff val="-1188628"/>
                <a:satOff val="0"/>
                <a:lumOff val="-3137"/>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Trauksme</a:t>
          </a:r>
        </a:p>
      </dsp:txBody>
      <dsp:txXfrm>
        <a:off x="3417527" y="5091453"/>
        <a:ext cx="1042216" cy="1042216"/>
      </dsp:txXfrm>
    </dsp:sp>
    <dsp:sp modelId="{3989D128-0FB5-E245-95A8-C4FA6ADE5038}">
      <dsp:nvSpPr>
        <dsp:cNvPr id="0" name=""/>
        <dsp:cNvSpPr/>
      </dsp:nvSpPr>
      <dsp:spPr>
        <a:xfrm>
          <a:off x="2157328" y="4327487"/>
          <a:ext cx="1473916" cy="1473916"/>
        </a:xfrm>
        <a:prstGeom prst="ellipse">
          <a:avLst/>
        </a:prstGeom>
        <a:gradFill rotWithShape="0">
          <a:gsLst>
            <a:gs pos="0">
              <a:schemeClr val="accent5">
                <a:alpha val="50000"/>
                <a:hueOff val="-1337206"/>
                <a:satOff val="0"/>
                <a:lumOff val="-3529"/>
                <a:alphaOff val="0"/>
                <a:satMod val="103000"/>
                <a:lumMod val="102000"/>
                <a:tint val="94000"/>
              </a:schemeClr>
            </a:gs>
            <a:gs pos="50000">
              <a:schemeClr val="accent5">
                <a:alpha val="50000"/>
                <a:hueOff val="-1337206"/>
                <a:satOff val="0"/>
                <a:lumOff val="-3529"/>
                <a:alphaOff val="0"/>
                <a:satMod val="110000"/>
                <a:lumMod val="100000"/>
                <a:shade val="100000"/>
              </a:schemeClr>
            </a:gs>
            <a:gs pos="100000">
              <a:schemeClr val="accent5">
                <a:alpha val="50000"/>
                <a:hueOff val="-1337206"/>
                <a:satOff val="0"/>
                <a:lumOff val="-352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Nomāktība</a:t>
          </a:r>
        </a:p>
      </dsp:txBody>
      <dsp:txXfrm>
        <a:off x="2373178" y="4543337"/>
        <a:ext cx="1042216" cy="1042216"/>
      </dsp:txXfrm>
    </dsp:sp>
    <dsp:sp modelId="{A3DB4DA1-7972-FD43-975D-32E9023566B1}">
      <dsp:nvSpPr>
        <dsp:cNvPr id="0" name=""/>
        <dsp:cNvSpPr/>
      </dsp:nvSpPr>
      <dsp:spPr>
        <a:xfrm>
          <a:off x="1487326" y="3356821"/>
          <a:ext cx="1473916" cy="1473916"/>
        </a:xfrm>
        <a:prstGeom prst="ellipse">
          <a:avLst/>
        </a:prstGeom>
        <a:gradFill rotWithShape="0">
          <a:gsLst>
            <a:gs pos="0">
              <a:schemeClr val="accent5">
                <a:alpha val="50000"/>
                <a:hueOff val="-1485785"/>
                <a:satOff val="0"/>
                <a:lumOff val="-3922"/>
                <a:alphaOff val="0"/>
                <a:satMod val="103000"/>
                <a:lumMod val="102000"/>
                <a:tint val="94000"/>
              </a:schemeClr>
            </a:gs>
            <a:gs pos="50000">
              <a:schemeClr val="accent5">
                <a:alpha val="50000"/>
                <a:hueOff val="-1485785"/>
                <a:satOff val="0"/>
                <a:lumOff val="-3922"/>
                <a:alphaOff val="0"/>
                <a:satMod val="110000"/>
                <a:lumMod val="100000"/>
                <a:shade val="100000"/>
              </a:schemeClr>
            </a:gs>
            <a:gs pos="100000">
              <a:schemeClr val="accent5">
                <a:alpha val="50000"/>
                <a:hueOff val="-1485785"/>
                <a:satOff val="0"/>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noProof="0" dirty="0"/>
            <a:t>Komunikācija</a:t>
          </a:r>
        </a:p>
        <a:p>
          <a:pPr marL="0" lvl="0" indent="0" algn="ctr" defTabSz="622300">
            <a:lnSpc>
              <a:spcPct val="90000"/>
            </a:lnSpc>
            <a:spcBef>
              <a:spcPct val="0"/>
            </a:spcBef>
            <a:spcAft>
              <a:spcPct val="35000"/>
            </a:spcAft>
            <a:buNone/>
          </a:pPr>
          <a:r>
            <a:rPr lang="lv-LV" sz="1500" b="1" kern="1200" noProof="0" dirty="0"/>
            <a:t>Autisms</a:t>
          </a:r>
        </a:p>
      </dsp:txBody>
      <dsp:txXfrm>
        <a:off x="1703176" y="3572671"/>
        <a:ext cx="1042216" cy="1042216"/>
      </dsp:txXfrm>
    </dsp:sp>
    <dsp:sp modelId="{C5ABEA7F-A94E-DA45-AB08-1D29B14305E5}">
      <dsp:nvSpPr>
        <dsp:cNvPr id="0" name=""/>
        <dsp:cNvSpPr/>
      </dsp:nvSpPr>
      <dsp:spPr>
        <a:xfrm>
          <a:off x="1345160" y="2185974"/>
          <a:ext cx="1473916" cy="1473916"/>
        </a:xfrm>
        <a:prstGeom prst="ellipse">
          <a:avLst/>
        </a:prstGeom>
        <a:gradFill rotWithShape="0">
          <a:gsLst>
            <a:gs pos="0">
              <a:schemeClr val="accent5">
                <a:alpha val="50000"/>
                <a:hueOff val="-1634363"/>
                <a:satOff val="0"/>
                <a:lumOff val="-4314"/>
                <a:alphaOff val="0"/>
                <a:satMod val="103000"/>
                <a:lumMod val="102000"/>
                <a:tint val="94000"/>
              </a:schemeClr>
            </a:gs>
            <a:gs pos="50000">
              <a:schemeClr val="accent5">
                <a:alpha val="50000"/>
                <a:hueOff val="-1634363"/>
                <a:satOff val="0"/>
                <a:lumOff val="-4314"/>
                <a:alphaOff val="0"/>
                <a:satMod val="110000"/>
                <a:lumMod val="100000"/>
                <a:shade val="100000"/>
              </a:schemeClr>
            </a:gs>
            <a:gs pos="100000">
              <a:schemeClr val="accent5">
                <a:alpha val="50000"/>
                <a:hueOff val="-1634363"/>
                <a:satOff val="0"/>
                <a:lumOff val="-431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1" kern="1200" noProof="0"/>
            <a:t>Matemātikas pamati</a:t>
          </a:r>
        </a:p>
      </dsp:txBody>
      <dsp:txXfrm>
        <a:off x="1561010" y="2401824"/>
        <a:ext cx="1042216" cy="1042216"/>
      </dsp:txXfrm>
    </dsp:sp>
    <dsp:sp modelId="{5D82582B-FAD8-D84A-8185-B27570DD691F}">
      <dsp:nvSpPr>
        <dsp:cNvPr id="0" name=""/>
        <dsp:cNvSpPr/>
      </dsp:nvSpPr>
      <dsp:spPr>
        <a:xfrm>
          <a:off x="1763397" y="1083172"/>
          <a:ext cx="1473916" cy="1473916"/>
        </a:xfrm>
        <a:prstGeom prst="ellipse">
          <a:avLst/>
        </a:prstGeom>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Lasīšanas pamati</a:t>
          </a:r>
        </a:p>
      </dsp:txBody>
      <dsp:txXfrm>
        <a:off x="1979247" y="1299022"/>
        <a:ext cx="1042216" cy="1042216"/>
      </dsp:txXfrm>
    </dsp:sp>
    <dsp:sp modelId="{674C9C01-86C9-E34F-8B26-A06C375C0907}">
      <dsp:nvSpPr>
        <dsp:cNvPr id="0" name=""/>
        <dsp:cNvSpPr/>
      </dsp:nvSpPr>
      <dsp:spPr>
        <a:xfrm>
          <a:off x="2646226" y="301054"/>
          <a:ext cx="1473916" cy="1473916"/>
        </a:xfrm>
        <a:prstGeom prst="ellipse">
          <a:avLst/>
        </a:prstGeom>
        <a:gradFill rotWithShape="0">
          <a:gsLst>
            <a:gs pos="0">
              <a:schemeClr val="accent5">
                <a:alpha val="50000"/>
                <a:hueOff val="-1782942"/>
                <a:satOff val="0"/>
                <a:lumOff val="-4706"/>
                <a:alphaOff val="0"/>
                <a:satMod val="103000"/>
                <a:lumMod val="102000"/>
                <a:tint val="94000"/>
              </a:schemeClr>
            </a:gs>
            <a:gs pos="50000">
              <a:schemeClr val="accent5">
                <a:alpha val="50000"/>
                <a:hueOff val="-1782942"/>
                <a:satOff val="0"/>
                <a:lumOff val="-4706"/>
                <a:alphaOff val="0"/>
                <a:satMod val="110000"/>
                <a:lumMod val="100000"/>
                <a:shade val="100000"/>
              </a:schemeClr>
            </a:gs>
            <a:gs pos="100000">
              <a:schemeClr val="accent5">
                <a:alpha val="50000"/>
                <a:hueOff val="-1782942"/>
                <a:satOff val="0"/>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v-LV" sz="1600" b="1" kern="1200" noProof="0"/>
            <a:t>Rakstīšanas pamati</a:t>
          </a:r>
        </a:p>
      </dsp:txBody>
      <dsp:txXfrm>
        <a:off x="2862076" y="516904"/>
        <a:ext cx="1042216" cy="104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36B4-DA61-6D46-8784-DC0E268B6E39}">
      <dsp:nvSpPr>
        <dsp:cNvPr id="0" name=""/>
        <dsp:cNvSpPr/>
      </dsp:nvSpPr>
      <dsp:spPr>
        <a:xfrm rot="5400000">
          <a:off x="1054534" y="1281459"/>
          <a:ext cx="746863" cy="85027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7EA7ED-7EC0-DE43-A7C2-15A72F01081A}">
      <dsp:nvSpPr>
        <dsp:cNvPr id="0" name=""/>
        <dsp:cNvSpPr/>
      </dsp:nvSpPr>
      <dsp:spPr>
        <a:xfrm>
          <a:off x="163644" y="135155"/>
          <a:ext cx="1419882" cy="104103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2026</a:t>
          </a:r>
        </a:p>
      </dsp:txBody>
      <dsp:txXfrm>
        <a:off x="214472" y="185983"/>
        <a:ext cx="1318226" cy="939377"/>
      </dsp:txXfrm>
    </dsp:sp>
    <dsp:sp modelId="{11178CD3-0BE0-1C40-9C35-63122D3D8720}">
      <dsp:nvSpPr>
        <dsp:cNvPr id="0" name=""/>
        <dsp:cNvSpPr/>
      </dsp:nvSpPr>
      <dsp:spPr>
        <a:xfrm>
          <a:off x="1655416" y="313708"/>
          <a:ext cx="5620227" cy="71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3 </a:t>
          </a:r>
          <a:r>
            <a:rPr lang="en-GB" sz="2000" kern="1200" dirty="0" err="1"/>
            <a:t>centru</a:t>
          </a:r>
          <a:r>
            <a:rPr lang="en-GB" sz="2000" kern="1200" dirty="0"/>
            <a:t> </a:t>
          </a:r>
          <a:r>
            <a:rPr lang="en-GB" sz="2000" kern="1200" dirty="0" err="1"/>
            <a:t>izveide</a:t>
          </a:r>
          <a:endParaRPr lang="en-GB" sz="2000" kern="1200" dirty="0"/>
        </a:p>
        <a:p>
          <a:pPr marL="228600" lvl="1" indent="-228600" algn="l" defTabSz="889000">
            <a:lnSpc>
              <a:spcPct val="90000"/>
            </a:lnSpc>
            <a:spcBef>
              <a:spcPct val="0"/>
            </a:spcBef>
            <a:spcAft>
              <a:spcPct val="15000"/>
            </a:spcAft>
            <a:buChar char="•"/>
          </a:pPr>
          <a:r>
            <a:rPr lang="en-GB" sz="2000" kern="1200" dirty="0" err="1"/>
            <a:t>Pakalpojumi</a:t>
          </a:r>
          <a:r>
            <a:rPr lang="en-GB" sz="2000" kern="1200" dirty="0"/>
            <a:t> </a:t>
          </a:r>
          <a:r>
            <a:rPr lang="en-GB" sz="2000" kern="1200" dirty="0" err="1"/>
            <a:t>sniegti</a:t>
          </a:r>
          <a:r>
            <a:rPr lang="en-GB" sz="2000" kern="1200" dirty="0"/>
            <a:t> </a:t>
          </a:r>
          <a:r>
            <a:rPr lang="en-GB" sz="2000" b="1" kern="1200" dirty="0">
              <a:ln>
                <a:noFill/>
              </a:ln>
              <a:solidFill>
                <a:schemeClr val="tx1">
                  <a:lumMod val="75000"/>
                  <a:lumOff val="25000"/>
                </a:schemeClr>
              </a:solidFill>
            </a:rPr>
            <a:t>4 000 </a:t>
          </a:r>
          <a:r>
            <a:rPr lang="en-GB" sz="2000" b="1" kern="1200" dirty="0" err="1">
              <a:ln>
                <a:noFill/>
              </a:ln>
              <a:solidFill>
                <a:schemeClr val="tx1">
                  <a:lumMod val="75000"/>
                  <a:lumOff val="25000"/>
                </a:schemeClr>
              </a:solidFill>
            </a:rPr>
            <a:t>bērniem</a:t>
          </a:r>
          <a:endParaRPr lang="en-GB" sz="2000" b="1" kern="1200" dirty="0">
            <a:ln>
              <a:noFill/>
            </a:ln>
            <a:solidFill>
              <a:schemeClr val="tx1">
                <a:lumMod val="75000"/>
                <a:lumOff val="25000"/>
              </a:schemeClr>
            </a:solidFill>
          </a:endParaRPr>
        </a:p>
      </dsp:txBody>
      <dsp:txXfrm>
        <a:off x="1655416" y="313708"/>
        <a:ext cx="5620227" cy="711298"/>
      </dsp:txXfrm>
    </dsp:sp>
    <dsp:sp modelId="{7F3D473B-E933-CE4B-A86C-6C069303376A}">
      <dsp:nvSpPr>
        <dsp:cNvPr id="0" name=""/>
        <dsp:cNvSpPr/>
      </dsp:nvSpPr>
      <dsp:spPr>
        <a:xfrm rot="5400000">
          <a:off x="2711573" y="2613548"/>
          <a:ext cx="746863" cy="85027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BD210-C03C-DD4D-98EE-3E469049F5EC}">
      <dsp:nvSpPr>
        <dsp:cNvPr id="0" name=""/>
        <dsp:cNvSpPr/>
      </dsp:nvSpPr>
      <dsp:spPr>
        <a:xfrm>
          <a:off x="1881059" y="1498474"/>
          <a:ext cx="1419882" cy="104103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2027</a:t>
          </a:r>
        </a:p>
      </dsp:txBody>
      <dsp:txXfrm>
        <a:off x="1931887" y="1549302"/>
        <a:ext cx="1318226" cy="939377"/>
      </dsp:txXfrm>
    </dsp:sp>
    <dsp:sp modelId="{A1C57030-E923-C843-9060-4AA775194732}">
      <dsp:nvSpPr>
        <dsp:cNvPr id="0" name=""/>
        <dsp:cNvSpPr/>
      </dsp:nvSpPr>
      <dsp:spPr>
        <a:xfrm>
          <a:off x="3607732" y="1702013"/>
          <a:ext cx="4716656" cy="71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3 </a:t>
          </a:r>
          <a:r>
            <a:rPr lang="en-GB" sz="2000" kern="1200" dirty="0" err="1"/>
            <a:t>jaunu</a:t>
          </a:r>
          <a:r>
            <a:rPr lang="en-GB" sz="2000" kern="1200" dirty="0"/>
            <a:t> </a:t>
          </a:r>
          <a:r>
            <a:rPr lang="en-GB" sz="2000" kern="1200" dirty="0" err="1"/>
            <a:t>centru</a:t>
          </a:r>
          <a:r>
            <a:rPr lang="en-GB" sz="2000" kern="1200" dirty="0"/>
            <a:t> </a:t>
          </a:r>
          <a:r>
            <a:rPr lang="en-GB" sz="2000" kern="1200" dirty="0" err="1"/>
            <a:t>izveide</a:t>
          </a:r>
          <a:endParaRPr lang="en-GB" sz="2000" kern="1200" dirty="0"/>
        </a:p>
        <a:p>
          <a:pPr marL="228600" lvl="1" indent="-228600" algn="l" defTabSz="889000">
            <a:lnSpc>
              <a:spcPct val="90000"/>
            </a:lnSpc>
            <a:spcBef>
              <a:spcPct val="0"/>
            </a:spcBef>
            <a:spcAft>
              <a:spcPct val="15000"/>
            </a:spcAft>
            <a:buChar char="•"/>
          </a:pPr>
          <a:r>
            <a:rPr lang="en-GB" sz="2000" kern="1200" dirty="0"/>
            <a:t>6 </a:t>
          </a:r>
          <a:r>
            <a:rPr lang="en-GB" sz="2000" kern="1200" dirty="0" err="1"/>
            <a:t>centru</a:t>
          </a:r>
          <a:r>
            <a:rPr lang="en-GB" sz="2000" kern="1200" dirty="0"/>
            <a:t> </a:t>
          </a:r>
          <a:r>
            <a:rPr lang="en-GB" sz="2000" kern="1200" dirty="0" err="1"/>
            <a:t>pieejamība</a:t>
          </a:r>
          <a:r>
            <a:rPr lang="en-GB" sz="2000" kern="1200" dirty="0"/>
            <a:t> </a:t>
          </a:r>
          <a:r>
            <a:rPr lang="en-GB" sz="2000" kern="1200" dirty="0" err="1"/>
            <a:t>visā</a:t>
          </a:r>
          <a:r>
            <a:rPr lang="en-GB" sz="2000" kern="1200" dirty="0"/>
            <a:t> </a:t>
          </a:r>
          <a:r>
            <a:rPr lang="en-GB" sz="2000" kern="1200" dirty="0" err="1"/>
            <a:t>Latvijā</a:t>
          </a:r>
          <a:endParaRPr lang="en-GB" sz="2000" kern="1200" dirty="0"/>
        </a:p>
        <a:p>
          <a:pPr marL="228600" lvl="1" indent="-228600" algn="l" defTabSz="889000">
            <a:lnSpc>
              <a:spcPct val="90000"/>
            </a:lnSpc>
            <a:spcBef>
              <a:spcPct val="0"/>
            </a:spcBef>
            <a:spcAft>
              <a:spcPct val="15000"/>
            </a:spcAft>
            <a:buChar char="•"/>
          </a:pPr>
          <a:r>
            <a:rPr lang="en-GB" sz="2000" kern="1200" dirty="0" err="1"/>
            <a:t>Pakalpojumi</a:t>
          </a:r>
          <a:r>
            <a:rPr lang="en-GB" sz="2000" kern="1200" dirty="0"/>
            <a:t> </a:t>
          </a:r>
          <a:r>
            <a:rPr lang="en-GB" sz="2000" kern="1200" dirty="0" err="1"/>
            <a:t>sniegti</a:t>
          </a:r>
          <a:r>
            <a:rPr lang="en-GB" sz="2000" kern="1200" dirty="0"/>
            <a:t> </a:t>
          </a:r>
          <a:r>
            <a:rPr lang="en-GB" sz="2000" b="1" kern="1200" dirty="0">
              <a:solidFill>
                <a:schemeClr val="tx1">
                  <a:lumMod val="75000"/>
                  <a:lumOff val="25000"/>
                </a:schemeClr>
              </a:solidFill>
            </a:rPr>
            <a:t>13 250 </a:t>
          </a:r>
          <a:r>
            <a:rPr lang="en-GB" sz="2000" b="1" kern="1200" dirty="0" err="1">
              <a:solidFill>
                <a:schemeClr val="tx1">
                  <a:lumMod val="75000"/>
                  <a:lumOff val="25000"/>
                </a:schemeClr>
              </a:solidFill>
            </a:rPr>
            <a:t>bērniem</a:t>
          </a:r>
          <a:endParaRPr lang="en-GB" sz="2000" b="1"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endParaRPr lang="en-GB" sz="2000" kern="1200" dirty="0"/>
        </a:p>
      </dsp:txBody>
      <dsp:txXfrm>
        <a:off x="3607732" y="1702013"/>
        <a:ext cx="4716656" cy="711298"/>
      </dsp:txXfrm>
    </dsp:sp>
    <dsp:sp modelId="{2B89288E-D654-5F47-8792-5485651ACF48}">
      <dsp:nvSpPr>
        <dsp:cNvPr id="0" name=""/>
        <dsp:cNvSpPr/>
      </dsp:nvSpPr>
      <dsp:spPr>
        <a:xfrm>
          <a:off x="3635080" y="3018697"/>
          <a:ext cx="1419882" cy="104103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2028</a:t>
          </a:r>
        </a:p>
      </dsp:txBody>
      <dsp:txXfrm>
        <a:off x="3685908" y="3069525"/>
        <a:ext cx="1318226" cy="939377"/>
      </dsp:txXfrm>
    </dsp:sp>
    <dsp:sp modelId="{5F06103F-07B5-814F-BDC9-124B84AD052A}">
      <dsp:nvSpPr>
        <dsp:cNvPr id="0" name=""/>
        <dsp:cNvSpPr/>
      </dsp:nvSpPr>
      <dsp:spPr>
        <a:xfrm>
          <a:off x="5230169" y="3205099"/>
          <a:ext cx="4519113" cy="71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2 </a:t>
          </a:r>
          <a:r>
            <a:rPr lang="en-GB" sz="2000" kern="1200" dirty="0" err="1"/>
            <a:t>jaunu</a:t>
          </a:r>
          <a:r>
            <a:rPr lang="en-GB" sz="2000" kern="1200" dirty="0"/>
            <a:t> </a:t>
          </a:r>
          <a:r>
            <a:rPr lang="en-GB" sz="2000" kern="1200" dirty="0" err="1"/>
            <a:t>centru</a:t>
          </a:r>
          <a:r>
            <a:rPr lang="en-GB" sz="2000" kern="1200" dirty="0"/>
            <a:t> </a:t>
          </a:r>
          <a:r>
            <a:rPr lang="en-GB" sz="2000" kern="1200" dirty="0" err="1"/>
            <a:t>izveide</a:t>
          </a:r>
          <a:endParaRPr lang="en-GB" sz="2000" kern="1200" dirty="0"/>
        </a:p>
        <a:p>
          <a:pPr marL="228600" lvl="1" indent="-228600" algn="l" defTabSz="889000">
            <a:lnSpc>
              <a:spcPct val="90000"/>
            </a:lnSpc>
            <a:spcBef>
              <a:spcPct val="0"/>
            </a:spcBef>
            <a:spcAft>
              <a:spcPct val="15000"/>
            </a:spcAft>
            <a:buChar char="•"/>
          </a:pPr>
          <a:r>
            <a:rPr lang="en-GB" sz="2000" b="1" kern="1200" dirty="0">
              <a:solidFill>
                <a:schemeClr val="tx1">
                  <a:lumMod val="75000"/>
                  <a:lumOff val="25000"/>
                </a:schemeClr>
              </a:solidFill>
            </a:rPr>
            <a:t>8 </a:t>
          </a:r>
          <a:r>
            <a:rPr lang="en-GB" sz="2000" b="1" kern="1200" dirty="0" err="1">
              <a:solidFill>
                <a:schemeClr val="tx1">
                  <a:lumMod val="75000"/>
                  <a:lumOff val="25000"/>
                </a:schemeClr>
              </a:solidFill>
            </a:rPr>
            <a:t>centru</a:t>
          </a:r>
          <a:r>
            <a:rPr lang="en-GB" sz="2000" b="1" kern="1200" dirty="0">
              <a:solidFill>
                <a:schemeClr val="tx1">
                  <a:lumMod val="75000"/>
                  <a:lumOff val="25000"/>
                </a:schemeClr>
              </a:solidFill>
            </a:rPr>
            <a:t> </a:t>
          </a:r>
          <a:r>
            <a:rPr lang="en-GB" sz="2000" b="1" kern="1200" dirty="0" err="1">
              <a:solidFill>
                <a:schemeClr val="tx1">
                  <a:lumMod val="75000"/>
                  <a:lumOff val="25000"/>
                </a:schemeClr>
              </a:solidFill>
              <a:latin typeface="Aptos" panose="02110004020202020204"/>
              <a:ea typeface="+mn-ea"/>
              <a:cs typeface="+mn-cs"/>
            </a:rPr>
            <a:t>pieejamība</a:t>
          </a:r>
          <a:r>
            <a:rPr lang="en-GB" sz="2000" b="1" kern="1200" dirty="0">
              <a:solidFill>
                <a:schemeClr val="tx1">
                  <a:lumMod val="75000"/>
                  <a:lumOff val="25000"/>
                </a:schemeClr>
              </a:solidFill>
              <a:latin typeface="Aptos" panose="02110004020202020204"/>
              <a:ea typeface="+mn-ea"/>
              <a:cs typeface="+mn-cs"/>
            </a:rPr>
            <a:t> visa </a:t>
          </a:r>
          <a:r>
            <a:rPr lang="en-GB" sz="2000" b="1" kern="1200" dirty="0" err="1">
              <a:solidFill>
                <a:schemeClr val="tx1">
                  <a:lumMod val="75000"/>
                  <a:lumOff val="25000"/>
                </a:schemeClr>
              </a:solidFill>
              <a:latin typeface="Aptos" panose="02110004020202020204"/>
              <a:ea typeface="+mn-ea"/>
              <a:cs typeface="+mn-cs"/>
            </a:rPr>
            <a:t>Latvijā</a:t>
          </a:r>
          <a:endParaRPr lang="en-GB" sz="2000" b="1" kern="1200" dirty="0">
            <a:solidFill>
              <a:schemeClr val="tx1">
                <a:lumMod val="75000"/>
                <a:lumOff val="25000"/>
              </a:schemeClr>
            </a:solidFill>
            <a:latin typeface="Aptos" panose="02110004020202020204"/>
            <a:ea typeface="+mn-ea"/>
            <a:cs typeface="+mn-cs"/>
          </a:endParaRPr>
        </a:p>
        <a:p>
          <a:pPr marL="228600" lvl="1" indent="-228600" algn="l" defTabSz="889000">
            <a:lnSpc>
              <a:spcPct val="90000"/>
            </a:lnSpc>
            <a:spcBef>
              <a:spcPct val="0"/>
            </a:spcBef>
            <a:spcAft>
              <a:spcPct val="15000"/>
            </a:spcAft>
            <a:buChar char="•"/>
          </a:pPr>
          <a:r>
            <a:rPr lang="en-GB" sz="2000" b="0" kern="1200" dirty="0" err="1">
              <a:solidFill>
                <a:schemeClr val="tx1"/>
              </a:solidFill>
              <a:latin typeface="Aptos" panose="02110004020202020204"/>
              <a:ea typeface="+mn-ea"/>
              <a:cs typeface="+mn-cs"/>
            </a:rPr>
            <a:t>Pakalpojumi</a:t>
          </a:r>
          <a:r>
            <a:rPr lang="en-GB" sz="2000" b="0" kern="1200" dirty="0">
              <a:solidFill>
                <a:schemeClr val="tx1"/>
              </a:solidFill>
              <a:latin typeface="Aptos" panose="02110004020202020204"/>
              <a:ea typeface="+mn-ea"/>
              <a:cs typeface="+mn-cs"/>
            </a:rPr>
            <a:t> </a:t>
          </a:r>
          <a:r>
            <a:rPr lang="en-GB" sz="2000" b="0" kern="1200" dirty="0" err="1">
              <a:solidFill>
                <a:schemeClr val="tx1"/>
              </a:solidFill>
              <a:latin typeface="Aptos" panose="02110004020202020204"/>
              <a:ea typeface="+mn-ea"/>
              <a:cs typeface="+mn-cs"/>
            </a:rPr>
            <a:t>sniegti</a:t>
          </a:r>
          <a:r>
            <a:rPr lang="en-GB" sz="2000" b="0" kern="1200" dirty="0">
              <a:solidFill>
                <a:schemeClr val="tx1"/>
              </a:solidFill>
              <a:latin typeface="Aptos" panose="02110004020202020204"/>
              <a:ea typeface="+mn-ea"/>
              <a:cs typeface="+mn-cs"/>
            </a:rPr>
            <a:t> </a:t>
          </a:r>
          <a:r>
            <a:rPr lang="en-GB" sz="2000" b="1" kern="1200" dirty="0">
              <a:solidFill>
                <a:schemeClr val="tx1">
                  <a:lumMod val="75000"/>
                  <a:lumOff val="25000"/>
                </a:schemeClr>
              </a:solidFill>
              <a:latin typeface="Aptos" panose="02110004020202020204"/>
              <a:ea typeface="+mn-ea"/>
              <a:cs typeface="+mn-cs"/>
            </a:rPr>
            <a:t>17 600 </a:t>
          </a:r>
          <a:r>
            <a:rPr lang="en-GB" sz="2000" b="1" kern="1200" dirty="0" err="1">
              <a:solidFill>
                <a:schemeClr val="tx1">
                  <a:lumMod val="75000"/>
                  <a:lumOff val="25000"/>
                </a:schemeClr>
              </a:solidFill>
              <a:latin typeface="Aptos" panose="02110004020202020204"/>
              <a:ea typeface="+mn-ea"/>
              <a:cs typeface="+mn-cs"/>
            </a:rPr>
            <a:t>bērniem</a:t>
          </a:r>
          <a:r>
            <a:rPr lang="en-GB" sz="2000" b="1" kern="1200" dirty="0">
              <a:solidFill>
                <a:schemeClr val="tx1">
                  <a:lumMod val="75000"/>
                  <a:lumOff val="25000"/>
                </a:schemeClr>
              </a:solidFill>
              <a:latin typeface="Aptos" panose="02110004020202020204"/>
              <a:ea typeface="+mn-ea"/>
              <a:cs typeface="+mn-cs"/>
            </a:rPr>
            <a:t> </a:t>
          </a:r>
        </a:p>
      </dsp:txBody>
      <dsp:txXfrm>
        <a:off x="5230169" y="3205099"/>
        <a:ext cx="4519113" cy="7112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413" cy="495300"/>
          </a:xfrm>
          <a:prstGeom prst="rect">
            <a:avLst/>
          </a:prstGeom>
        </p:spPr>
        <p:txBody>
          <a:bodyPr vert="horz" lIns="91417" tIns="45709" rIns="91417" bIns="45709" rtlCol="0"/>
          <a:lstStyle>
            <a:lvl1pPr algn="l">
              <a:defRPr sz="1200"/>
            </a:lvl1pPr>
          </a:lstStyle>
          <a:p>
            <a:endParaRPr lang="lv-LV"/>
          </a:p>
        </p:txBody>
      </p:sp>
      <p:sp>
        <p:nvSpPr>
          <p:cNvPr id="3" name="Date Placeholder 2"/>
          <p:cNvSpPr>
            <a:spLocks noGrp="1"/>
          </p:cNvSpPr>
          <p:nvPr>
            <p:ph type="dt" sz="quarter" idx="1"/>
          </p:nvPr>
        </p:nvSpPr>
        <p:spPr>
          <a:xfrm>
            <a:off x="3814764" y="0"/>
            <a:ext cx="2919412" cy="495300"/>
          </a:xfrm>
          <a:prstGeom prst="rect">
            <a:avLst/>
          </a:prstGeom>
        </p:spPr>
        <p:txBody>
          <a:bodyPr vert="horz" lIns="91417" tIns="45709" rIns="91417" bIns="45709" rtlCol="0"/>
          <a:lstStyle>
            <a:lvl1pPr algn="r">
              <a:defRPr sz="1200"/>
            </a:lvl1pPr>
          </a:lstStyle>
          <a:p>
            <a:r>
              <a:rPr lang="en-US"/>
              <a:t>06/08/2020</a:t>
            </a:r>
            <a:endParaRPr lang="lv-LV"/>
          </a:p>
        </p:txBody>
      </p:sp>
      <p:sp>
        <p:nvSpPr>
          <p:cNvPr id="4" name="Footer Placeholder 3"/>
          <p:cNvSpPr>
            <a:spLocks noGrp="1"/>
          </p:cNvSpPr>
          <p:nvPr>
            <p:ph type="ftr" sz="quarter" idx="2"/>
          </p:nvPr>
        </p:nvSpPr>
        <p:spPr>
          <a:xfrm>
            <a:off x="1" y="9371013"/>
            <a:ext cx="2919413" cy="495300"/>
          </a:xfrm>
          <a:prstGeom prst="rect">
            <a:avLst/>
          </a:prstGeom>
        </p:spPr>
        <p:txBody>
          <a:bodyPr vert="horz" lIns="91417" tIns="45709" rIns="91417" bIns="45709" rtlCol="0" anchor="b"/>
          <a:lstStyle>
            <a:lvl1pPr algn="l">
              <a:defRPr sz="1200"/>
            </a:lvl1pPr>
          </a:lstStyle>
          <a:p>
            <a:endParaRPr lang="lv-LV"/>
          </a:p>
        </p:txBody>
      </p:sp>
      <p:sp>
        <p:nvSpPr>
          <p:cNvPr id="5" name="Slide Number Placeholder 4"/>
          <p:cNvSpPr>
            <a:spLocks noGrp="1"/>
          </p:cNvSpPr>
          <p:nvPr>
            <p:ph type="sldNum" sz="quarter" idx="3"/>
          </p:nvPr>
        </p:nvSpPr>
        <p:spPr>
          <a:xfrm>
            <a:off x="3814764" y="9371013"/>
            <a:ext cx="2919412" cy="495300"/>
          </a:xfrm>
          <a:prstGeom prst="rect">
            <a:avLst/>
          </a:prstGeom>
        </p:spPr>
        <p:txBody>
          <a:bodyPr vert="horz" lIns="91417" tIns="45709" rIns="91417" bIns="45709" rtlCol="0" anchor="b"/>
          <a:lstStyle>
            <a:lvl1pPr algn="r">
              <a:defRPr sz="1200"/>
            </a:lvl1pPr>
          </a:lstStyle>
          <a:p>
            <a:fld id="{225795E1-904C-4353-8BC5-F9DFF48FF6EB}" type="slidenum">
              <a:rPr lang="lv-LV" smtClean="0"/>
              <a:t>‹#›</a:t>
            </a:fld>
            <a:endParaRPr lang="lv-LV"/>
          </a:p>
        </p:txBody>
      </p:sp>
    </p:spTree>
    <p:extLst>
      <p:ext uri="{BB962C8B-B14F-4D97-AF65-F5344CB8AC3E}">
        <p14:creationId xmlns:p14="http://schemas.microsoft.com/office/powerpoint/2010/main" val="3663739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17" tIns="45709" rIns="91417" bIns="45709" rtlCol="0"/>
          <a:lstStyle>
            <a:lvl1pPr algn="l">
              <a:defRPr sz="1200"/>
            </a:lvl1pPr>
          </a:lstStyle>
          <a:p>
            <a:endParaRPr lang="en-US"/>
          </a:p>
        </p:txBody>
      </p:sp>
      <p:sp>
        <p:nvSpPr>
          <p:cNvPr id="3" name="Date Placeholder 2"/>
          <p:cNvSpPr>
            <a:spLocks noGrp="1"/>
          </p:cNvSpPr>
          <p:nvPr>
            <p:ph type="dt" idx="1"/>
          </p:nvPr>
        </p:nvSpPr>
        <p:spPr>
          <a:xfrm>
            <a:off x="3815373" y="1"/>
            <a:ext cx="2918831" cy="495029"/>
          </a:xfrm>
          <a:prstGeom prst="rect">
            <a:avLst/>
          </a:prstGeom>
        </p:spPr>
        <p:txBody>
          <a:bodyPr vert="horz" lIns="91417" tIns="45709" rIns="91417" bIns="45709" rtlCol="0"/>
          <a:lstStyle>
            <a:lvl1pPr algn="r">
              <a:defRPr sz="1200"/>
            </a:lvl1pPr>
          </a:lstStyle>
          <a:p>
            <a:r>
              <a:rPr lang="en-US"/>
              <a:t>06/08/2020</a:t>
            </a:r>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17" tIns="45709" rIns="91417" bIns="45709" rtlCol="0" anchor="ctr"/>
          <a:lstStyle/>
          <a:p>
            <a:endParaRPr lang="en-US"/>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17" tIns="45709" rIns="91417" bIns="457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17" tIns="45709" rIns="91417"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17" tIns="45709" rIns="91417" bIns="45709" rtlCol="0" anchor="b"/>
          <a:lstStyle>
            <a:lvl1pPr algn="r">
              <a:defRPr sz="1200"/>
            </a:lvl1pPr>
          </a:lstStyle>
          <a:p>
            <a:fld id="{C02A1486-A9C5-4DD5-9581-93229364BEC7}" type="slidenum">
              <a:rPr lang="en-US" smtClean="0"/>
              <a:t>‹#›</a:t>
            </a:fld>
            <a:endParaRPr lang="en-US"/>
          </a:p>
        </p:txBody>
      </p:sp>
    </p:spTree>
    <p:extLst>
      <p:ext uri="{BB962C8B-B14F-4D97-AF65-F5344CB8AC3E}">
        <p14:creationId xmlns:p14="http://schemas.microsoft.com/office/powerpoint/2010/main" val="55354040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06/08/2020</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A1486-A9C5-4DD5-9581-93229364B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40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17</a:t>
            </a:fld>
            <a:endParaRPr lang="en-US"/>
          </a:p>
        </p:txBody>
      </p:sp>
    </p:spTree>
    <p:extLst>
      <p:ext uri="{BB962C8B-B14F-4D97-AF65-F5344CB8AC3E}">
        <p14:creationId xmlns:p14="http://schemas.microsoft.com/office/powerpoint/2010/main" val="3825517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7DA8-66E0-B154-C438-0EE49BBC43F4}"/>
            </a:ext>
          </a:extLst>
        </p:cNvPr>
        <p:cNvGrpSpPr/>
        <p:nvPr/>
      </p:nvGrpSpPr>
      <p:grpSpPr>
        <a:xfrm>
          <a:off x="0" y="0"/>
          <a:ext cx="0" cy="0"/>
          <a:chOff x="0" y="0"/>
          <a:chExt cx="0" cy="0"/>
        </a:xfrm>
      </p:grpSpPr>
      <p:sp>
        <p:nvSpPr>
          <p:cNvPr id="134" name="PlaceHolder 1">
            <a:extLst>
              <a:ext uri="{FF2B5EF4-FFF2-40B4-BE49-F238E27FC236}">
                <a16:creationId xmlns:a16="http://schemas.microsoft.com/office/drawing/2014/main" id="{A804E4DD-14CD-8C37-E96F-57735DC6F09D}"/>
              </a:ext>
            </a:extLst>
          </p:cNvPr>
          <p:cNvSpPr>
            <a:spLocks noGrp="1"/>
          </p:cNvSpPr>
          <p:nvPr>
            <p:ph type="sldNum" idx="8"/>
          </p:nvPr>
        </p:nvSpPr>
        <p:spPr>
          <a:xfrm>
            <a:off x="4022640" y="9721800"/>
            <a:ext cx="3063600" cy="499680"/>
          </a:xfrm>
          <a:prstGeom prst="rect">
            <a:avLst/>
          </a:prstGeom>
          <a:noFill/>
          <a:ln w="0">
            <a:noFill/>
          </a:ln>
        </p:spPr>
        <p:txBody>
          <a:bodyPr lIns="94320" tIns="47160" rIns="94320" bIns="47160" numCol="1" spcCol="0" anchor="b">
            <a:noAutofit/>
          </a:bodyPr>
          <a:lstStyle>
            <a:lvl1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lang="lv-LV" sz="1200" b="0" strike="noStrike" spc="-1">
                <a:solidFill>
                  <a:srgbClr val="000000"/>
                </a:solidFill>
                <a:latin typeface="Times New Roman"/>
                <a:ea typeface="+mn-ea"/>
              </a:defRPr>
            </a:lvl1p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C5AE17C8-5AB9-4677-99C9-E41DA5CB3014}" type="slidenum">
              <a:rPr lang="lv-LV" sz="1200" b="0" strike="noStrike" spc="-1">
                <a:solidFill>
                  <a:srgbClr val="000000"/>
                </a:solidFill>
                <a:latin typeface="Times New Roman"/>
                <a:ea typeface="+mn-ea"/>
              </a:rPr>
              <a:t>19</a:t>
            </a:fld>
            <a:endParaRPr lang="lv-LV" sz="1200" b="0" strike="noStrike" spc="-1">
              <a:latin typeface="Times New Roman"/>
            </a:endParaRPr>
          </a:p>
        </p:txBody>
      </p:sp>
      <p:sp>
        <p:nvSpPr>
          <p:cNvPr id="135" name="Text Box 1">
            <a:extLst>
              <a:ext uri="{FF2B5EF4-FFF2-40B4-BE49-F238E27FC236}">
                <a16:creationId xmlns:a16="http://schemas.microsoft.com/office/drawing/2014/main" id="{4DAAFBF2-18A0-B48C-A2A5-4D3FF472D5D4}"/>
              </a:ext>
            </a:extLst>
          </p:cNvPr>
          <p:cNvSpPr/>
          <p:nvPr/>
        </p:nvSpPr>
        <p:spPr>
          <a:xfrm>
            <a:off x="4022640" y="9721800"/>
            <a:ext cx="3065040" cy="501120"/>
          </a:xfrm>
          <a:prstGeom prst="rect">
            <a:avLst/>
          </a:prstGeom>
          <a:noFill/>
          <a:ln w="0">
            <a:noFill/>
          </a:ln>
        </p:spPr>
        <p:style>
          <a:lnRef idx="0">
            <a:scrgbClr r="0" g="0" b="0"/>
          </a:lnRef>
          <a:fillRef idx="0">
            <a:scrgbClr r="0" g="0" b="0"/>
          </a:fillRef>
          <a:effectRef idx="0">
            <a:scrgbClr r="0" g="0" b="0"/>
          </a:effectRef>
          <a:fontRef idx="minor"/>
        </p:style>
        <p:txBody>
          <a:bodyPr lIns="94320" tIns="47160" rIns="94320" bIns="47160" anchor="b">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E6C562CC-D324-41AD-A8C3-6CE577625E20}" type="slidenum">
              <a:rPr lang="lv-LV" sz="1200" b="0" strike="noStrike" spc="-1">
                <a:solidFill>
                  <a:srgbClr val="000000"/>
                </a:solidFill>
                <a:latin typeface="Times New Roman"/>
                <a:ea typeface="+mn-ea"/>
              </a:rPr>
              <a:t>19</a:t>
            </a:fld>
            <a:endParaRPr lang="lv-LV" sz="1200" b="0" strike="noStrike" spc="-1">
              <a:latin typeface="Arial"/>
            </a:endParaRPr>
          </a:p>
        </p:txBody>
      </p:sp>
      <p:sp>
        <p:nvSpPr>
          <p:cNvPr id="136" name="PlaceHolder 2">
            <a:extLst>
              <a:ext uri="{FF2B5EF4-FFF2-40B4-BE49-F238E27FC236}">
                <a16:creationId xmlns:a16="http://schemas.microsoft.com/office/drawing/2014/main" id="{11435427-1D32-8B37-F8BA-476EFA063388}"/>
              </a:ext>
            </a:extLst>
          </p:cNvPr>
          <p:cNvSpPr>
            <a:spLocks noGrp="1" noRot="1" noChangeAspect="1"/>
          </p:cNvSpPr>
          <p:nvPr>
            <p:ph type="sldImg"/>
          </p:nvPr>
        </p:nvSpPr>
        <p:spPr>
          <a:xfrm>
            <a:off x="142875" y="766763"/>
            <a:ext cx="6807200" cy="3829050"/>
          </a:xfrm>
          <a:prstGeom prst="rect">
            <a:avLst/>
          </a:prstGeom>
          <a:ln w="0">
            <a:noFill/>
          </a:ln>
        </p:spPr>
      </p:sp>
      <p:sp>
        <p:nvSpPr>
          <p:cNvPr id="137" name="PlaceHolder 3">
            <a:extLst>
              <a:ext uri="{FF2B5EF4-FFF2-40B4-BE49-F238E27FC236}">
                <a16:creationId xmlns:a16="http://schemas.microsoft.com/office/drawing/2014/main" id="{78EB59E5-D402-88C4-A4EC-C61616FF56BD}"/>
              </a:ext>
            </a:extLst>
          </p:cNvPr>
          <p:cNvSpPr>
            <a:spLocks noGrp="1"/>
          </p:cNvSpPr>
          <p:nvPr>
            <p:ph type="body"/>
          </p:nvPr>
        </p:nvSpPr>
        <p:spPr>
          <a:xfrm>
            <a:off x="711360" y="4861080"/>
            <a:ext cx="5668560" cy="4597200"/>
          </a:xfrm>
          <a:prstGeom prst="rect">
            <a:avLst/>
          </a:prstGeom>
          <a:noFill/>
          <a:ln w="0">
            <a:noFill/>
          </a:ln>
        </p:spPr>
        <p:txBody>
          <a:bodyPr lIns="94320" tIns="47160" rIns="94320" bIns="47160" numCol="1" spcCol="0" anchor="ctr">
            <a:noAutofit/>
          </a:bodyPr>
          <a:lstStyle/>
          <a:p>
            <a:endParaRPr lang="lv-LV" sz="2000" b="0" strike="noStrike" spc="-1">
              <a:latin typeface="Arial"/>
            </a:endParaRPr>
          </a:p>
        </p:txBody>
      </p:sp>
    </p:spTree>
    <p:extLst>
      <p:ext uri="{BB962C8B-B14F-4D97-AF65-F5344CB8AC3E}">
        <p14:creationId xmlns:p14="http://schemas.microsoft.com/office/powerpoint/2010/main" val="139332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4</a:t>
            </a:fld>
            <a:endParaRPr lang="en-US"/>
          </a:p>
        </p:txBody>
      </p:sp>
    </p:spTree>
    <p:extLst>
      <p:ext uri="{BB962C8B-B14F-4D97-AF65-F5344CB8AC3E}">
        <p14:creationId xmlns:p14="http://schemas.microsoft.com/office/powerpoint/2010/main" val="318797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sldNum" idx="8"/>
          </p:nvPr>
        </p:nvSpPr>
        <p:spPr>
          <a:xfrm>
            <a:off x="4022640" y="9721800"/>
            <a:ext cx="3063600" cy="499680"/>
          </a:xfrm>
          <a:prstGeom prst="rect">
            <a:avLst/>
          </a:prstGeom>
          <a:noFill/>
          <a:ln w="0">
            <a:noFill/>
          </a:ln>
        </p:spPr>
        <p:txBody>
          <a:bodyPr lIns="94320" tIns="47160" rIns="94320" bIns="47160" numCol="1" spcCol="0" anchor="b">
            <a:noAutofit/>
          </a:bodyPr>
          <a:lstStyle>
            <a:lvl1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lang="lv-LV" sz="1200" b="0" strike="noStrike" spc="-1">
                <a:solidFill>
                  <a:srgbClr val="000000"/>
                </a:solidFill>
                <a:latin typeface="Times New Roman"/>
                <a:ea typeface="+mn-ea"/>
              </a:defRPr>
            </a:lvl1p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C5AE17C8-5AB9-4677-99C9-E41DA5CB3014}" type="slidenum">
              <a:rPr lang="lv-LV" sz="1200" b="0" strike="noStrike" spc="-1">
                <a:solidFill>
                  <a:srgbClr val="000000"/>
                </a:solidFill>
                <a:latin typeface="Times New Roman"/>
                <a:ea typeface="+mn-ea"/>
              </a:rPr>
              <a:t>5</a:t>
            </a:fld>
            <a:endParaRPr lang="lv-LV" sz="1200" b="0" strike="noStrike" spc="-1">
              <a:latin typeface="Times New Roman"/>
            </a:endParaRPr>
          </a:p>
        </p:txBody>
      </p:sp>
      <p:sp>
        <p:nvSpPr>
          <p:cNvPr id="135" name="Text Box 1"/>
          <p:cNvSpPr/>
          <p:nvPr/>
        </p:nvSpPr>
        <p:spPr>
          <a:xfrm>
            <a:off x="4022640" y="9721800"/>
            <a:ext cx="3065040" cy="501120"/>
          </a:xfrm>
          <a:prstGeom prst="rect">
            <a:avLst/>
          </a:prstGeom>
          <a:noFill/>
          <a:ln w="0">
            <a:noFill/>
          </a:ln>
        </p:spPr>
        <p:style>
          <a:lnRef idx="0">
            <a:scrgbClr r="0" g="0" b="0"/>
          </a:lnRef>
          <a:fillRef idx="0">
            <a:scrgbClr r="0" g="0" b="0"/>
          </a:fillRef>
          <a:effectRef idx="0">
            <a:scrgbClr r="0" g="0" b="0"/>
          </a:effectRef>
          <a:fontRef idx="minor"/>
        </p:style>
        <p:txBody>
          <a:bodyPr lIns="94320" tIns="47160" rIns="94320" bIns="47160" anchor="b">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E6C562CC-D324-41AD-A8C3-6CE577625E20}" type="slidenum">
              <a:rPr lang="lv-LV" sz="1200" b="0" strike="noStrike" spc="-1">
                <a:solidFill>
                  <a:srgbClr val="000000"/>
                </a:solidFill>
                <a:latin typeface="Times New Roman"/>
                <a:ea typeface="+mn-ea"/>
              </a:rPr>
              <a:t>5</a:t>
            </a:fld>
            <a:endParaRPr lang="lv-LV" sz="1200" b="0" strike="noStrike" spc="-1">
              <a:latin typeface="Arial"/>
            </a:endParaRPr>
          </a:p>
        </p:txBody>
      </p:sp>
      <p:sp>
        <p:nvSpPr>
          <p:cNvPr id="136" name="PlaceHolder 2"/>
          <p:cNvSpPr>
            <a:spLocks noGrp="1" noRot="1" noChangeAspect="1"/>
          </p:cNvSpPr>
          <p:nvPr>
            <p:ph type="sldImg"/>
          </p:nvPr>
        </p:nvSpPr>
        <p:spPr>
          <a:xfrm>
            <a:off x="142875" y="766763"/>
            <a:ext cx="6807200" cy="3829050"/>
          </a:xfrm>
          <a:prstGeom prst="rect">
            <a:avLst/>
          </a:prstGeom>
          <a:ln w="0">
            <a:noFill/>
          </a:ln>
        </p:spPr>
      </p:sp>
      <p:sp>
        <p:nvSpPr>
          <p:cNvPr id="137" name="PlaceHolder 3"/>
          <p:cNvSpPr>
            <a:spLocks noGrp="1"/>
          </p:cNvSpPr>
          <p:nvPr>
            <p:ph type="body"/>
          </p:nvPr>
        </p:nvSpPr>
        <p:spPr>
          <a:xfrm>
            <a:off x="711360" y="4861080"/>
            <a:ext cx="5668560" cy="4597200"/>
          </a:xfrm>
          <a:prstGeom prst="rect">
            <a:avLst/>
          </a:prstGeom>
          <a:noFill/>
          <a:ln w="0">
            <a:noFill/>
          </a:ln>
        </p:spPr>
        <p:txBody>
          <a:bodyPr lIns="94320" tIns="47160" rIns="94320" bIns="47160" numCol="1" spcCol="0" anchor="ctr">
            <a:noAutofit/>
          </a:bodyPr>
          <a:lstStyle/>
          <a:p>
            <a:endParaRPr lang="lv-LV" sz="2000" b="0" strike="noStrike" spc="-1">
              <a:latin typeface="Arial"/>
            </a:endParaRPr>
          </a:p>
        </p:txBody>
      </p:sp>
    </p:spTree>
    <p:extLst>
      <p:ext uri="{BB962C8B-B14F-4D97-AF65-F5344CB8AC3E}">
        <p14:creationId xmlns:p14="http://schemas.microsoft.com/office/powerpoint/2010/main" val="345042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sldNum" idx="8"/>
          </p:nvPr>
        </p:nvSpPr>
        <p:spPr>
          <a:xfrm>
            <a:off x="4022640" y="9721800"/>
            <a:ext cx="3063600" cy="499680"/>
          </a:xfrm>
          <a:prstGeom prst="rect">
            <a:avLst/>
          </a:prstGeom>
          <a:noFill/>
          <a:ln w="0">
            <a:noFill/>
          </a:ln>
        </p:spPr>
        <p:txBody>
          <a:bodyPr lIns="94320" tIns="47160" rIns="94320" bIns="47160" numCol="1" spcCol="0" anchor="b">
            <a:noAutofit/>
          </a:bodyPr>
          <a:lstStyle>
            <a:lvl1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lang="lv-LV" sz="1200" b="0" strike="noStrike" spc="-1">
                <a:solidFill>
                  <a:srgbClr val="000000"/>
                </a:solidFill>
                <a:latin typeface="Times New Roman"/>
                <a:ea typeface="+mn-ea"/>
              </a:defRPr>
            </a:lvl1p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C5AE17C8-5AB9-4677-99C9-E41DA5CB3014}" type="slidenum">
              <a:rPr lang="lv-LV" sz="1200" b="0" strike="noStrike" spc="-1">
                <a:solidFill>
                  <a:srgbClr val="000000"/>
                </a:solidFill>
                <a:latin typeface="Times New Roman"/>
                <a:ea typeface="+mn-ea"/>
              </a:rPr>
              <a:t>6</a:t>
            </a:fld>
            <a:endParaRPr lang="lv-LV" sz="1200" b="0" strike="noStrike" spc="-1">
              <a:latin typeface="Times New Roman"/>
            </a:endParaRPr>
          </a:p>
        </p:txBody>
      </p:sp>
      <p:sp>
        <p:nvSpPr>
          <p:cNvPr id="135" name="Text Box 1"/>
          <p:cNvSpPr/>
          <p:nvPr/>
        </p:nvSpPr>
        <p:spPr>
          <a:xfrm>
            <a:off x="4022640" y="9721800"/>
            <a:ext cx="3065040" cy="501120"/>
          </a:xfrm>
          <a:prstGeom prst="rect">
            <a:avLst/>
          </a:prstGeom>
          <a:noFill/>
          <a:ln w="0">
            <a:noFill/>
          </a:ln>
        </p:spPr>
        <p:style>
          <a:lnRef idx="0">
            <a:scrgbClr r="0" g="0" b="0"/>
          </a:lnRef>
          <a:fillRef idx="0">
            <a:scrgbClr r="0" g="0" b="0"/>
          </a:fillRef>
          <a:effectRef idx="0">
            <a:scrgbClr r="0" g="0" b="0"/>
          </a:effectRef>
          <a:fontRef idx="minor"/>
        </p:style>
        <p:txBody>
          <a:bodyPr lIns="94320" tIns="47160" rIns="94320" bIns="47160" anchor="b">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E6C562CC-D324-41AD-A8C3-6CE577625E20}" type="slidenum">
              <a:rPr lang="lv-LV" sz="1200" b="0" strike="noStrike" spc="-1">
                <a:solidFill>
                  <a:srgbClr val="000000"/>
                </a:solidFill>
                <a:latin typeface="Times New Roman"/>
                <a:ea typeface="+mn-ea"/>
              </a:rPr>
              <a:t>6</a:t>
            </a:fld>
            <a:endParaRPr lang="lv-LV" sz="1200" b="0" strike="noStrike" spc="-1">
              <a:latin typeface="Arial"/>
            </a:endParaRPr>
          </a:p>
        </p:txBody>
      </p:sp>
      <p:sp>
        <p:nvSpPr>
          <p:cNvPr id="136" name="PlaceHolder 2"/>
          <p:cNvSpPr>
            <a:spLocks noGrp="1" noRot="1" noChangeAspect="1"/>
          </p:cNvSpPr>
          <p:nvPr>
            <p:ph type="sldImg"/>
          </p:nvPr>
        </p:nvSpPr>
        <p:spPr>
          <a:xfrm>
            <a:off x="142875" y="766763"/>
            <a:ext cx="6807200" cy="3829050"/>
          </a:xfrm>
          <a:prstGeom prst="rect">
            <a:avLst/>
          </a:prstGeom>
          <a:ln w="0">
            <a:noFill/>
          </a:ln>
        </p:spPr>
      </p:sp>
      <p:sp>
        <p:nvSpPr>
          <p:cNvPr id="137" name="PlaceHolder 3"/>
          <p:cNvSpPr>
            <a:spLocks noGrp="1"/>
          </p:cNvSpPr>
          <p:nvPr>
            <p:ph type="body"/>
          </p:nvPr>
        </p:nvSpPr>
        <p:spPr>
          <a:xfrm>
            <a:off x="711360" y="4861080"/>
            <a:ext cx="5668560" cy="4597200"/>
          </a:xfrm>
          <a:prstGeom prst="rect">
            <a:avLst/>
          </a:prstGeom>
          <a:noFill/>
          <a:ln w="0">
            <a:noFill/>
          </a:ln>
        </p:spPr>
        <p:txBody>
          <a:bodyPr lIns="94320" tIns="47160" rIns="94320" bIns="47160" numCol="1" spcCol="0" anchor="ctr">
            <a:noAutofit/>
          </a:bodyPr>
          <a:lstStyle/>
          <a:p>
            <a:endParaRPr lang="lv-LV" sz="2000" b="0" strike="noStrike" spc="-1">
              <a:latin typeface="Arial"/>
            </a:endParaRPr>
          </a:p>
        </p:txBody>
      </p:sp>
    </p:spTree>
    <p:extLst>
      <p:ext uri="{BB962C8B-B14F-4D97-AF65-F5344CB8AC3E}">
        <p14:creationId xmlns:p14="http://schemas.microsoft.com/office/powerpoint/2010/main" val="81923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7</a:t>
            </a:fld>
            <a:endParaRPr lang="en-US"/>
          </a:p>
        </p:txBody>
      </p:sp>
    </p:spTree>
    <p:extLst>
      <p:ext uri="{BB962C8B-B14F-4D97-AF65-F5344CB8AC3E}">
        <p14:creationId xmlns:p14="http://schemas.microsoft.com/office/powerpoint/2010/main" val="118858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06/08/2020</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A1486-A9C5-4DD5-9581-93229364B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38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2095-62C5-5AA2-25F6-F36CF23FE205}"/>
            </a:ext>
          </a:extLst>
        </p:cNvPr>
        <p:cNvGrpSpPr/>
        <p:nvPr/>
      </p:nvGrpSpPr>
      <p:grpSpPr>
        <a:xfrm>
          <a:off x="0" y="0"/>
          <a:ext cx="0" cy="0"/>
          <a:chOff x="0" y="0"/>
          <a:chExt cx="0" cy="0"/>
        </a:xfrm>
      </p:grpSpPr>
      <p:sp>
        <p:nvSpPr>
          <p:cNvPr id="134" name="PlaceHolder 1">
            <a:extLst>
              <a:ext uri="{FF2B5EF4-FFF2-40B4-BE49-F238E27FC236}">
                <a16:creationId xmlns:a16="http://schemas.microsoft.com/office/drawing/2014/main" id="{48EF0E2F-CA25-274C-03CA-5B49A460F0DD}"/>
              </a:ext>
            </a:extLst>
          </p:cNvPr>
          <p:cNvSpPr>
            <a:spLocks noGrp="1"/>
          </p:cNvSpPr>
          <p:nvPr>
            <p:ph type="sldNum" idx="8"/>
          </p:nvPr>
        </p:nvSpPr>
        <p:spPr>
          <a:xfrm>
            <a:off x="4022640" y="9721800"/>
            <a:ext cx="3063600" cy="499680"/>
          </a:xfrm>
          <a:prstGeom prst="rect">
            <a:avLst/>
          </a:prstGeom>
          <a:noFill/>
          <a:ln w="0">
            <a:noFill/>
          </a:ln>
        </p:spPr>
        <p:txBody>
          <a:bodyPr lIns="94320" tIns="47160" rIns="94320" bIns="47160" numCol="1" spcCol="0" anchor="b">
            <a:noAutofit/>
          </a:bodyPr>
          <a:lstStyle>
            <a:lvl1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lang="lv-LV" sz="1200" b="0" strike="noStrike" spc="-1">
                <a:solidFill>
                  <a:srgbClr val="000000"/>
                </a:solidFill>
                <a:latin typeface="Times New Roman"/>
                <a:ea typeface="+mn-ea"/>
              </a:defRPr>
            </a:lvl1p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C5AE17C8-5AB9-4677-99C9-E41DA5CB3014}" type="slidenum">
              <a:rPr lang="lv-LV" sz="1200" b="0" strike="noStrike" spc="-1">
                <a:solidFill>
                  <a:srgbClr val="000000"/>
                </a:solidFill>
                <a:latin typeface="Times New Roman"/>
                <a:ea typeface="+mn-ea"/>
              </a:rPr>
              <a:t>9</a:t>
            </a:fld>
            <a:endParaRPr lang="lv-LV" sz="1200" b="0" strike="noStrike" spc="-1">
              <a:latin typeface="Times New Roman"/>
            </a:endParaRPr>
          </a:p>
        </p:txBody>
      </p:sp>
      <p:sp>
        <p:nvSpPr>
          <p:cNvPr id="135" name="Text Box 1">
            <a:extLst>
              <a:ext uri="{FF2B5EF4-FFF2-40B4-BE49-F238E27FC236}">
                <a16:creationId xmlns:a16="http://schemas.microsoft.com/office/drawing/2014/main" id="{3942FD8A-129C-5777-621E-1CEC0C84EE5B}"/>
              </a:ext>
            </a:extLst>
          </p:cNvPr>
          <p:cNvSpPr/>
          <p:nvPr/>
        </p:nvSpPr>
        <p:spPr>
          <a:xfrm>
            <a:off x="4022640" y="9721800"/>
            <a:ext cx="3065040" cy="501120"/>
          </a:xfrm>
          <a:prstGeom prst="rect">
            <a:avLst/>
          </a:prstGeom>
          <a:noFill/>
          <a:ln w="0">
            <a:noFill/>
          </a:ln>
        </p:spPr>
        <p:style>
          <a:lnRef idx="0">
            <a:scrgbClr r="0" g="0" b="0"/>
          </a:lnRef>
          <a:fillRef idx="0">
            <a:scrgbClr r="0" g="0" b="0"/>
          </a:fillRef>
          <a:effectRef idx="0">
            <a:scrgbClr r="0" g="0" b="0"/>
          </a:effectRef>
          <a:fontRef idx="minor"/>
        </p:style>
        <p:txBody>
          <a:bodyPr lIns="94320" tIns="47160" rIns="94320" bIns="47160" anchor="b">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E6C562CC-D324-41AD-A8C3-6CE577625E20}" type="slidenum">
              <a:rPr lang="lv-LV" sz="1200" b="0" strike="noStrike" spc="-1">
                <a:solidFill>
                  <a:srgbClr val="000000"/>
                </a:solidFill>
                <a:latin typeface="Times New Roman"/>
                <a:ea typeface="+mn-ea"/>
              </a:rPr>
              <a:t>9</a:t>
            </a:fld>
            <a:endParaRPr lang="lv-LV" sz="1200" b="0" strike="noStrike" spc="-1">
              <a:latin typeface="Arial"/>
            </a:endParaRPr>
          </a:p>
        </p:txBody>
      </p:sp>
      <p:sp>
        <p:nvSpPr>
          <p:cNvPr id="136" name="PlaceHolder 2">
            <a:extLst>
              <a:ext uri="{FF2B5EF4-FFF2-40B4-BE49-F238E27FC236}">
                <a16:creationId xmlns:a16="http://schemas.microsoft.com/office/drawing/2014/main" id="{AFBD26B6-7A36-E4D7-3282-B84BE612084C}"/>
              </a:ext>
            </a:extLst>
          </p:cNvPr>
          <p:cNvSpPr>
            <a:spLocks noGrp="1" noRot="1" noChangeAspect="1"/>
          </p:cNvSpPr>
          <p:nvPr>
            <p:ph type="sldImg"/>
          </p:nvPr>
        </p:nvSpPr>
        <p:spPr>
          <a:xfrm>
            <a:off x="142875" y="766763"/>
            <a:ext cx="6807200" cy="3829050"/>
          </a:xfrm>
          <a:prstGeom prst="rect">
            <a:avLst/>
          </a:prstGeom>
          <a:ln w="0">
            <a:noFill/>
          </a:ln>
        </p:spPr>
      </p:sp>
      <p:sp>
        <p:nvSpPr>
          <p:cNvPr id="137" name="PlaceHolder 3">
            <a:extLst>
              <a:ext uri="{FF2B5EF4-FFF2-40B4-BE49-F238E27FC236}">
                <a16:creationId xmlns:a16="http://schemas.microsoft.com/office/drawing/2014/main" id="{84061B6A-D089-90D3-C756-48977D42ED57}"/>
              </a:ext>
            </a:extLst>
          </p:cNvPr>
          <p:cNvSpPr>
            <a:spLocks noGrp="1"/>
          </p:cNvSpPr>
          <p:nvPr>
            <p:ph type="body"/>
          </p:nvPr>
        </p:nvSpPr>
        <p:spPr>
          <a:xfrm>
            <a:off x="711360" y="4861080"/>
            <a:ext cx="5668560" cy="4597200"/>
          </a:xfrm>
          <a:prstGeom prst="rect">
            <a:avLst/>
          </a:prstGeom>
          <a:noFill/>
          <a:ln w="0">
            <a:noFill/>
          </a:ln>
        </p:spPr>
        <p:txBody>
          <a:bodyPr lIns="94320" tIns="47160" rIns="94320" bIns="47160" numCol="1" spcCol="0" anchor="ctr">
            <a:noAutofit/>
          </a:bodyPr>
          <a:lstStyle/>
          <a:p>
            <a:endParaRPr lang="lv-LV" sz="2000" b="0" strike="noStrike" spc="-1">
              <a:latin typeface="Arial"/>
            </a:endParaRPr>
          </a:p>
        </p:txBody>
      </p:sp>
    </p:spTree>
    <p:extLst>
      <p:ext uri="{BB962C8B-B14F-4D97-AF65-F5344CB8AC3E}">
        <p14:creationId xmlns:p14="http://schemas.microsoft.com/office/powerpoint/2010/main" val="311478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Date Placeholder 3"/>
          <p:cNvSpPr>
            <a:spLocks noGrp="1"/>
          </p:cNvSpPr>
          <p:nvPr>
            <p:ph type="dt" idx="1"/>
          </p:nvPr>
        </p:nvSpPr>
        <p:spPr/>
        <p:txBody>
          <a:bodyPr/>
          <a:lstStyle/>
          <a:p>
            <a:r>
              <a:rPr lang="en-US"/>
              <a:t>06/08/2020</a:t>
            </a:r>
          </a:p>
        </p:txBody>
      </p:sp>
      <p:sp>
        <p:nvSpPr>
          <p:cNvPr id="5" name="Slide Number Placeholder 4"/>
          <p:cNvSpPr>
            <a:spLocks noGrp="1"/>
          </p:cNvSpPr>
          <p:nvPr>
            <p:ph type="sldNum" sz="quarter" idx="5"/>
          </p:nvPr>
        </p:nvSpPr>
        <p:spPr/>
        <p:txBody>
          <a:bodyPr/>
          <a:lstStyle/>
          <a:p>
            <a:fld id="{C02A1486-A9C5-4DD5-9581-93229364BEC7}" type="slidenum">
              <a:rPr lang="en-US" smtClean="0"/>
              <a:t>10</a:t>
            </a:fld>
            <a:endParaRPr lang="en-US"/>
          </a:p>
        </p:txBody>
      </p:sp>
    </p:spTree>
    <p:extLst>
      <p:ext uri="{BB962C8B-B14F-4D97-AF65-F5344CB8AC3E}">
        <p14:creationId xmlns:p14="http://schemas.microsoft.com/office/powerpoint/2010/main" val="259355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AADBDCC1-0673-84BD-1201-731221A3F959}"/>
            </a:ext>
          </a:extLst>
        </p:cNvPr>
        <p:cNvGrpSpPr/>
        <p:nvPr/>
      </p:nvGrpSpPr>
      <p:grpSpPr>
        <a:xfrm>
          <a:off x="0" y="0"/>
          <a:ext cx="0" cy="0"/>
          <a:chOff x="0" y="0"/>
          <a:chExt cx="0" cy="0"/>
        </a:xfrm>
      </p:grpSpPr>
      <p:sp>
        <p:nvSpPr>
          <p:cNvPr id="109" name="Google Shape;109;g2e80fe1f76d_0_14:notes">
            <a:extLst>
              <a:ext uri="{FF2B5EF4-FFF2-40B4-BE49-F238E27FC236}">
                <a16:creationId xmlns:a16="http://schemas.microsoft.com/office/drawing/2014/main" id="{7CB05155-E6E5-36EF-BD8A-42E80929A0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e80fe1f76d_0_14:notes">
            <a:extLst>
              <a:ext uri="{FF2B5EF4-FFF2-40B4-BE49-F238E27FC236}">
                <a16:creationId xmlns:a16="http://schemas.microsoft.com/office/drawing/2014/main" id="{F5A4F0CD-888B-DE2E-37C2-6418F4DDE72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e80fe1f76d_0_14:notes">
            <a:extLst>
              <a:ext uri="{FF2B5EF4-FFF2-40B4-BE49-F238E27FC236}">
                <a16:creationId xmlns:a16="http://schemas.microsoft.com/office/drawing/2014/main" id="{229ED48D-1AD9-0736-4B0F-5ECA801A233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959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72DF-AF7D-4A88-804C-5A14635F03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C8DA9C-79D9-4F06-B4BA-B96FAAB5E6D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E8415-33B3-40B1-907E-64176A87B8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2A92AC-FC36-482C-854D-257539586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27020-5A34-4189-A5D5-38CADC14B42C}"/>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78131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A4E1-A8EE-4402-BAE4-84CB82ECBB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C22CD3-0C6A-4E1F-8C3C-C79C6568F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61AA8-AB94-453F-9431-6B89505710A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03A59C-5AB3-44B3-8CF8-0FA406570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345F7-E801-4AB3-9C25-2E2CBFB3866F}"/>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79930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96C6A-6A20-4C4D-9C9B-45464656563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3D92F8-B5FE-4C61-B14C-59A281DCA294}"/>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483D0-6C9F-46DC-B5AD-B14D0E5FFD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379611-4BD1-4AC7-AB4D-267EFF4D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B5414-C1EC-42BD-A902-00A004A33D46}"/>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178184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2DB562-F64E-A90D-0691-7D21F9A470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0537" y="3657603"/>
            <a:ext cx="8888663"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490537" y="381000"/>
            <a:ext cx="8888663"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8"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545C8113-E3C1-9595-3E82-4BA8728957A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6C79C73-60B3-8142-9975-C1F087CF4EA9}" type="slidenum">
              <a:rPr lang="en-US" altLang="lv-LV"/>
              <a:pPr>
                <a:defRPr/>
              </a:pPr>
              <a:t>‹#›</a:t>
            </a:fld>
            <a:endParaRPr lang="en-US" altLang="lv-LV"/>
          </a:p>
        </p:txBody>
      </p:sp>
    </p:spTree>
    <p:extLst>
      <p:ext uri="{BB962C8B-B14F-4D97-AF65-F5344CB8AC3E}">
        <p14:creationId xmlns:p14="http://schemas.microsoft.com/office/powerpoint/2010/main" val="149930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9956-F47E-B5AB-38F4-B4ECEFF229F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lv-LV"/>
          </a:p>
        </p:txBody>
      </p:sp>
      <p:sp>
        <p:nvSpPr>
          <p:cNvPr id="3" name="Subtitle 2">
            <a:extLst>
              <a:ext uri="{FF2B5EF4-FFF2-40B4-BE49-F238E27FC236}">
                <a16:creationId xmlns:a16="http://schemas.microsoft.com/office/drawing/2014/main" id="{EF12F9B1-66D2-3A33-CADF-9AD207547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a16="http://schemas.microsoft.com/office/drawing/2014/main" id="{91A3AD83-4F75-A060-C323-CFDDD10227CA}"/>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5" name="Footer Placeholder 4">
            <a:extLst>
              <a:ext uri="{FF2B5EF4-FFF2-40B4-BE49-F238E27FC236}">
                <a16:creationId xmlns:a16="http://schemas.microsoft.com/office/drawing/2014/main" id="{7363F7B3-EBDF-8A2B-24B6-C582EADB765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500D66F-1B6C-52A0-910D-C5265F01C310}"/>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302943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5B65-7210-D0F3-F82B-684870E7319D}"/>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65D4E7BD-DAF2-909E-AC69-16CAD67EC4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60486D2E-4132-4A44-EA00-CE07A4CDCAAF}"/>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5" name="Footer Placeholder 4">
            <a:extLst>
              <a:ext uri="{FF2B5EF4-FFF2-40B4-BE49-F238E27FC236}">
                <a16:creationId xmlns:a16="http://schemas.microsoft.com/office/drawing/2014/main" id="{3E2B5509-E334-64E8-FEF5-B9631163648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87BCF1A-4D72-31A8-0C22-B3CA10A3A2F9}"/>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159449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E756-D75A-1DE3-866D-D00AD29B55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lv-LV"/>
          </a:p>
        </p:txBody>
      </p:sp>
      <p:sp>
        <p:nvSpPr>
          <p:cNvPr id="3" name="Text Placeholder 2">
            <a:extLst>
              <a:ext uri="{FF2B5EF4-FFF2-40B4-BE49-F238E27FC236}">
                <a16:creationId xmlns:a16="http://schemas.microsoft.com/office/drawing/2014/main" id="{01FF638D-D07D-B9EA-DCD9-539082E10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A36C58-F5C0-832A-CF18-5A11E45FF5D6}"/>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5" name="Footer Placeholder 4">
            <a:extLst>
              <a:ext uri="{FF2B5EF4-FFF2-40B4-BE49-F238E27FC236}">
                <a16:creationId xmlns:a16="http://schemas.microsoft.com/office/drawing/2014/main" id="{12ED3CD2-9E75-01D9-94EF-3E3D5EAC85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88EB742-8F2F-EC36-9AA8-A60C921F6C46}"/>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236953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473A-7D90-EBBA-C5FE-F2574DA35E9B}"/>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CF298A3A-D5CF-E2E0-19CF-4144C62D98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Content Placeholder 3">
            <a:extLst>
              <a:ext uri="{FF2B5EF4-FFF2-40B4-BE49-F238E27FC236}">
                <a16:creationId xmlns:a16="http://schemas.microsoft.com/office/drawing/2014/main" id="{8BACE945-EE3E-6C0B-4311-D324C47F4A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Date Placeholder 4">
            <a:extLst>
              <a:ext uri="{FF2B5EF4-FFF2-40B4-BE49-F238E27FC236}">
                <a16:creationId xmlns:a16="http://schemas.microsoft.com/office/drawing/2014/main" id="{EA335682-2077-21D4-EA18-9C865090360A}"/>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6" name="Footer Placeholder 5">
            <a:extLst>
              <a:ext uri="{FF2B5EF4-FFF2-40B4-BE49-F238E27FC236}">
                <a16:creationId xmlns:a16="http://schemas.microsoft.com/office/drawing/2014/main" id="{A14DE434-07E5-EC19-7D22-2155C157508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3AD6C12-70F4-9F73-A94E-EFD20508016C}"/>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193330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E8B2-96F5-6B88-4AFF-3466E11FDC34}"/>
              </a:ext>
            </a:extLst>
          </p:cNvPr>
          <p:cNvSpPr>
            <a:spLocks noGrp="1"/>
          </p:cNvSpPr>
          <p:nvPr>
            <p:ph type="title"/>
          </p:nvPr>
        </p:nvSpPr>
        <p:spPr>
          <a:xfrm>
            <a:off x="839788" y="365125"/>
            <a:ext cx="10515600" cy="1325563"/>
          </a:xfrm>
        </p:spPr>
        <p:txBody>
          <a:bodyPr/>
          <a:lstStyle/>
          <a:p>
            <a:r>
              <a:rPr lang="en-GB"/>
              <a:t>Click to edit Master title style</a:t>
            </a:r>
            <a:endParaRPr lang="lv-LV"/>
          </a:p>
        </p:txBody>
      </p:sp>
      <p:sp>
        <p:nvSpPr>
          <p:cNvPr id="3" name="Text Placeholder 2">
            <a:extLst>
              <a:ext uri="{FF2B5EF4-FFF2-40B4-BE49-F238E27FC236}">
                <a16:creationId xmlns:a16="http://schemas.microsoft.com/office/drawing/2014/main" id="{33AB999B-745E-AC5B-1FBF-3609BE0A8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63B04D-10BF-D3FB-6240-B5575A6B4B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Text Placeholder 4">
            <a:extLst>
              <a:ext uri="{FF2B5EF4-FFF2-40B4-BE49-F238E27FC236}">
                <a16:creationId xmlns:a16="http://schemas.microsoft.com/office/drawing/2014/main" id="{134D341E-4A65-3BB2-3F2D-DE8444064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924BD2-C80B-516E-9BE1-46E13B1F9F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7" name="Date Placeholder 6">
            <a:extLst>
              <a:ext uri="{FF2B5EF4-FFF2-40B4-BE49-F238E27FC236}">
                <a16:creationId xmlns:a16="http://schemas.microsoft.com/office/drawing/2014/main" id="{75F32F67-FE60-E798-DCC3-17EE1AAC7EAB}"/>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8" name="Footer Placeholder 7">
            <a:extLst>
              <a:ext uri="{FF2B5EF4-FFF2-40B4-BE49-F238E27FC236}">
                <a16:creationId xmlns:a16="http://schemas.microsoft.com/office/drawing/2014/main" id="{D4C7AA66-D3F0-FE87-7A85-E8D8B448A30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ADE7309-5EFE-E8AB-35CF-0E8BCE665FA9}"/>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9978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1EDE-E727-E951-7747-1BF522DCDA1F}"/>
              </a:ext>
            </a:extLst>
          </p:cNvPr>
          <p:cNvSpPr>
            <a:spLocks noGrp="1"/>
          </p:cNvSpPr>
          <p:nvPr>
            <p:ph type="title"/>
          </p:nvPr>
        </p:nvSpPr>
        <p:spPr/>
        <p:txBody>
          <a:bodyPr/>
          <a:lstStyle/>
          <a:p>
            <a:r>
              <a:rPr lang="en-GB"/>
              <a:t>Click to edit Master title style</a:t>
            </a:r>
            <a:endParaRPr lang="lv-LV"/>
          </a:p>
        </p:txBody>
      </p:sp>
      <p:sp>
        <p:nvSpPr>
          <p:cNvPr id="3" name="Date Placeholder 2">
            <a:extLst>
              <a:ext uri="{FF2B5EF4-FFF2-40B4-BE49-F238E27FC236}">
                <a16:creationId xmlns:a16="http://schemas.microsoft.com/office/drawing/2014/main" id="{AC907A40-8CA0-1562-0D92-4CFE786B59F9}"/>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4" name="Footer Placeholder 3">
            <a:extLst>
              <a:ext uri="{FF2B5EF4-FFF2-40B4-BE49-F238E27FC236}">
                <a16:creationId xmlns:a16="http://schemas.microsoft.com/office/drawing/2014/main" id="{6A6F3BA8-A571-FC7A-9F17-9893C0ED991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ACC4C6FC-1644-6499-CB03-F4A7E8962F4B}"/>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407694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6C517-16E5-17A2-5295-6803623BAF2E}"/>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3" name="Footer Placeholder 2">
            <a:extLst>
              <a:ext uri="{FF2B5EF4-FFF2-40B4-BE49-F238E27FC236}">
                <a16:creationId xmlns:a16="http://schemas.microsoft.com/office/drawing/2014/main" id="{3ABE71D1-8BBC-259C-1AC8-273155A5D3E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229D641-0567-E0AF-E896-2819A2C61154}"/>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428001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E2BC-CB58-4762-AFB7-1200F5B523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FC35E-FD49-4439-AF3C-D27603E23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1C646-CAB2-4712-8FDF-EC9DAB851E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7FCFD2-1022-47F2-ADB1-69076525E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F2E40-5DC1-495A-9A04-A457BC9DA346}"/>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978279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1882-2F0F-3825-2D9C-F645ED3992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Content Placeholder 2">
            <a:extLst>
              <a:ext uri="{FF2B5EF4-FFF2-40B4-BE49-F238E27FC236}">
                <a16:creationId xmlns:a16="http://schemas.microsoft.com/office/drawing/2014/main" id="{5E8AB14B-B91B-E5CF-1420-B3BE31B06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Text Placeholder 3">
            <a:extLst>
              <a:ext uri="{FF2B5EF4-FFF2-40B4-BE49-F238E27FC236}">
                <a16:creationId xmlns:a16="http://schemas.microsoft.com/office/drawing/2014/main" id="{BC3BA44E-E41D-0818-1029-64EC72BBE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1901C3-6E0E-474B-3F80-DD44458B3335}"/>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6" name="Footer Placeholder 5">
            <a:extLst>
              <a:ext uri="{FF2B5EF4-FFF2-40B4-BE49-F238E27FC236}">
                <a16:creationId xmlns:a16="http://schemas.microsoft.com/office/drawing/2014/main" id="{53181589-3C29-2D93-3395-7D48AA99BB7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B923801-A09C-BEA0-173B-2E200AF5C95E}"/>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57942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107A-DD74-F91A-BAF3-2087990148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Picture Placeholder 2">
            <a:extLst>
              <a:ext uri="{FF2B5EF4-FFF2-40B4-BE49-F238E27FC236}">
                <a16:creationId xmlns:a16="http://schemas.microsoft.com/office/drawing/2014/main" id="{B9B80177-A5D3-B528-40DE-6893FD691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BD7708ED-A484-B216-CFE6-49BC1756F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435FE5-6716-03AA-A44A-20A8110AD969}"/>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6" name="Footer Placeholder 5">
            <a:extLst>
              <a:ext uri="{FF2B5EF4-FFF2-40B4-BE49-F238E27FC236}">
                <a16:creationId xmlns:a16="http://schemas.microsoft.com/office/drawing/2014/main" id="{98439B47-1B34-3664-1D89-DC92F495609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D99528D-57CA-2976-018E-19B668988831}"/>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1377545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D97-0A43-4AD2-6316-9565A048B5A0}"/>
              </a:ext>
            </a:extLst>
          </p:cNvPr>
          <p:cNvSpPr>
            <a:spLocks noGrp="1"/>
          </p:cNvSpPr>
          <p:nvPr>
            <p:ph type="title"/>
          </p:nvPr>
        </p:nvSpPr>
        <p:spPr/>
        <p:txBody>
          <a:bodyPr/>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B601C03E-9090-51CC-91E2-773B9689BD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546C44E0-7010-1D60-55CA-545C60827BFA}"/>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5" name="Footer Placeholder 4">
            <a:extLst>
              <a:ext uri="{FF2B5EF4-FFF2-40B4-BE49-F238E27FC236}">
                <a16:creationId xmlns:a16="http://schemas.microsoft.com/office/drawing/2014/main" id="{1BBE79B6-71F5-A421-D986-C2A1CA95115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7C4B0F8-5DAC-DC93-5A61-6CF65FF10CDC}"/>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214675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A7701-95BE-73DA-EF95-E87E1772BF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332DE927-417A-85B0-8B0E-745C62BF62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9C5D3B6A-7E94-1F32-FAB9-224766F85932}"/>
              </a:ext>
            </a:extLst>
          </p:cNvPr>
          <p:cNvSpPr>
            <a:spLocks noGrp="1"/>
          </p:cNvSpPr>
          <p:nvPr>
            <p:ph type="dt" sz="half" idx="10"/>
          </p:nvPr>
        </p:nvSpPr>
        <p:spPr/>
        <p:txBody>
          <a:bodyPr/>
          <a:lstStyle/>
          <a:p>
            <a:fld id="{4215AE5B-A1AD-0747-AD77-4F379C28EFED}" type="datetimeFigureOut">
              <a:rPr lang="lv-LV" smtClean="0"/>
              <a:t>09.04.2025</a:t>
            </a:fld>
            <a:endParaRPr lang="lv-LV"/>
          </a:p>
        </p:txBody>
      </p:sp>
      <p:sp>
        <p:nvSpPr>
          <p:cNvPr id="5" name="Footer Placeholder 4">
            <a:extLst>
              <a:ext uri="{FF2B5EF4-FFF2-40B4-BE49-F238E27FC236}">
                <a16:creationId xmlns:a16="http://schemas.microsoft.com/office/drawing/2014/main" id="{C35C12C8-0BE2-EE7F-B48E-ADCF6227C0B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A60665E-A5C4-141A-E4A4-96A7B84C97FD}"/>
              </a:ext>
            </a:extLst>
          </p:cNvPr>
          <p:cNvSpPr>
            <a:spLocks noGrp="1"/>
          </p:cNvSpPr>
          <p:nvPr>
            <p:ph type="sldNum" sz="quarter" idx="12"/>
          </p:nvPr>
        </p:nvSpPr>
        <p:spPr/>
        <p:txBody>
          <a:bodyPr/>
          <a:lstStyle/>
          <a:p>
            <a:fld id="{2B2BB145-E749-BB43-B865-6FEB9BD0B8ED}" type="slidenum">
              <a:rPr lang="lv-LV" smtClean="0"/>
              <a:t>‹#›</a:t>
            </a:fld>
            <a:endParaRPr lang="lv-LV"/>
          </a:p>
        </p:txBody>
      </p:sp>
    </p:spTree>
    <p:extLst>
      <p:ext uri="{BB962C8B-B14F-4D97-AF65-F5344CB8AC3E}">
        <p14:creationId xmlns:p14="http://schemas.microsoft.com/office/powerpoint/2010/main" val="399401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1789842-AFBD-BBAD-908B-79CEAFFE14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0A3D9B7-CA26-BBEC-1CC2-443F53F92FC8}"/>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7F173235-8735-01A0-47FC-8EFC78BAE6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13525"/>
            <a:ext cx="1219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967823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49D1B8A-1C12-B935-4760-7C0148A26B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484521" y="1752603"/>
            <a:ext cx="8894679"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8"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itle 1"/>
          <p:cNvSpPr>
            <a:spLocks noGrp="1"/>
          </p:cNvSpPr>
          <p:nvPr>
            <p:ph type="title"/>
          </p:nvPr>
        </p:nvSpPr>
        <p:spPr>
          <a:xfrm>
            <a:off x="2490537" y="304804"/>
            <a:ext cx="8888663"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Slide Number Placeholder 22">
            <a:extLst>
              <a:ext uri="{FF2B5EF4-FFF2-40B4-BE49-F238E27FC236}">
                <a16:creationId xmlns:a16="http://schemas.microsoft.com/office/drawing/2014/main" id="{1B1B0B83-78FB-9A04-DCC9-49673946487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A863BE8-0B8C-1A4E-B3B8-C5685D3ED28B}" type="slidenum">
              <a:rPr lang="en-US" altLang="lv-LV"/>
              <a:pPr>
                <a:defRPr/>
              </a:pPr>
              <a:t>‹#›</a:t>
            </a:fld>
            <a:endParaRPr lang="en-US" altLang="lv-LV"/>
          </a:p>
        </p:txBody>
      </p:sp>
    </p:spTree>
    <p:extLst>
      <p:ext uri="{BB962C8B-B14F-4D97-AF65-F5344CB8AC3E}">
        <p14:creationId xmlns:p14="http://schemas.microsoft.com/office/powerpoint/2010/main" val="2673924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2DB562-F64E-A90D-0691-7D21F9A470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0537" y="3657603"/>
            <a:ext cx="8888663"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490537" y="381000"/>
            <a:ext cx="8888663"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8"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545C8113-E3C1-9595-3E82-4BA8728957A5}"/>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66C79C73-60B3-8142-9975-C1F087CF4EA9}" type="slidenum">
              <a:rPr lang="en-US" altLang="lv-LV"/>
              <a:pPr>
                <a:defRPr/>
              </a:pPr>
              <a:t>‹#›</a:t>
            </a:fld>
            <a:endParaRPr lang="en-US" altLang="lv-LV"/>
          </a:p>
        </p:txBody>
      </p:sp>
    </p:spTree>
    <p:extLst>
      <p:ext uri="{BB962C8B-B14F-4D97-AF65-F5344CB8AC3E}">
        <p14:creationId xmlns:p14="http://schemas.microsoft.com/office/powerpoint/2010/main" val="576754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739B37B-7204-C648-BF03-03C350417B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490537" y="1752601"/>
            <a:ext cx="43200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59200" y="1752603"/>
            <a:ext cx="43200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itle 1"/>
          <p:cNvSpPr>
            <a:spLocks noGrp="1"/>
          </p:cNvSpPr>
          <p:nvPr>
            <p:ph type="title"/>
          </p:nvPr>
        </p:nvSpPr>
        <p:spPr>
          <a:xfrm>
            <a:off x="2490537" y="304804"/>
            <a:ext cx="8888663"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5" name="Slide Number Placeholder 22">
            <a:extLst>
              <a:ext uri="{FF2B5EF4-FFF2-40B4-BE49-F238E27FC236}">
                <a16:creationId xmlns:a16="http://schemas.microsoft.com/office/drawing/2014/main" id="{ED91C261-D3EC-8A72-9EAA-00BD0E3E6B7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4DD9D34-2666-2648-9B3B-5FA7E76B9641}" type="slidenum">
              <a:rPr lang="en-US" altLang="lv-LV"/>
              <a:pPr>
                <a:defRPr/>
              </a:pPr>
              <a:t>‹#›</a:t>
            </a:fld>
            <a:endParaRPr lang="en-US" altLang="lv-LV"/>
          </a:p>
        </p:txBody>
      </p:sp>
    </p:spTree>
    <p:extLst>
      <p:ext uri="{BB962C8B-B14F-4D97-AF65-F5344CB8AC3E}">
        <p14:creationId xmlns:p14="http://schemas.microsoft.com/office/powerpoint/2010/main" val="3047406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CB5C638-0601-9607-596C-8053209A5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0537" y="304804"/>
            <a:ext cx="8888663"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490537" y="2386943"/>
            <a:ext cx="43200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059200" y="2392293"/>
            <a:ext cx="43200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490537" y="1852616"/>
            <a:ext cx="43200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059200" y="1857306"/>
            <a:ext cx="43200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C84572F6-ED67-833D-CAC9-6AAAF6F1919E}"/>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223B04B6-086C-1641-A834-55EF89035768}" type="slidenum">
              <a:rPr lang="en-US" altLang="lv-LV"/>
              <a:pPr>
                <a:defRPr/>
              </a:pPr>
              <a:t>‹#›</a:t>
            </a:fld>
            <a:endParaRPr lang="en-US" altLang="lv-LV"/>
          </a:p>
        </p:txBody>
      </p:sp>
    </p:spTree>
    <p:extLst>
      <p:ext uri="{BB962C8B-B14F-4D97-AF65-F5344CB8AC3E}">
        <p14:creationId xmlns:p14="http://schemas.microsoft.com/office/powerpoint/2010/main" val="2134648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065CD13-6F11-80AA-A9B8-30C71B057A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itle 1"/>
          <p:cNvSpPr>
            <a:spLocks noGrp="1"/>
          </p:cNvSpPr>
          <p:nvPr>
            <p:ph type="title"/>
          </p:nvPr>
        </p:nvSpPr>
        <p:spPr>
          <a:xfrm>
            <a:off x="2490537" y="304804"/>
            <a:ext cx="8888663"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lide Number Placeholder 22">
            <a:extLst>
              <a:ext uri="{FF2B5EF4-FFF2-40B4-BE49-F238E27FC236}">
                <a16:creationId xmlns:a16="http://schemas.microsoft.com/office/drawing/2014/main" id="{B46EA8D7-54F5-A351-C9F3-095EB59A5D3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CBF6892-3662-3E41-A8AA-833C949F4880}" type="slidenum">
              <a:rPr lang="en-US" altLang="lv-LV"/>
              <a:pPr>
                <a:defRPr/>
              </a:pPr>
              <a:t>‹#›</a:t>
            </a:fld>
            <a:endParaRPr lang="en-US" altLang="lv-LV"/>
          </a:p>
        </p:txBody>
      </p:sp>
    </p:spTree>
    <p:extLst>
      <p:ext uri="{BB962C8B-B14F-4D97-AF65-F5344CB8AC3E}">
        <p14:creationId xmlns:p14="http://schemas.microsoft.com/office/powerpoint/2010/main" val="421624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6453-EC00-4FEA-A2E8-BF022C87310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D42D05-ACAD-45BF-AA4D-D9D5E98A654F}"/>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C3ECA-42E3-46BE-A542-29C86D71E5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B6C7B5C-AB1C-4720-AF4C-3355C25C4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3D12C-09DA-492C-B7CC-9CBA4F9C0BD0}"/>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709187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5B975E-A832-950B-EBB4-965EBBA9B0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9"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3E7C524C-BDDD-4AD3-B4F1-26281DD6232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4A18444-B025-A74D-887C-FCFFA4BB35A8}" type="slidenum">
              <a:rPr lang="en-US" altLang="lv-LV"/>
              <a:pPr>
                <a:defRPr/>
              </a:pPr>
              <a:t>‹#›</a:t>
            </a:fld>
            <a:endParaRPr lang="en-US" altLang="lv-LV"/>
          </a:p>
        </p:txBody>
      </p:sp>
    </p:spTree>
    <p:extLst>
      <p:ext uri="{BB962C8B-B14F-4D97-AF65-F5344CB8AC3E}">
        <p14:creationId xmlns:p14="http://schemas.microsoft.com/office/powerpoint/2010/main" val="3458439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860C605-8867-1969-41D2-8652AE5176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6553" y="272978"/>
            <a:ext cx="4320000"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059200" y="281250"/>
            <a:ext cx="4320000"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96553" y="1435122"/>
            <a:ext cx="4320000"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15" name="Text Placeholder 15"/>
          <p:cNvSpPr>
            <a:spLocks noGrp="1"/>
          </p:cNvSpPr>
          <p:nvPr>
            <p:ph type="body" sz="quarter" idx="10"/>
          </p:nvPr>
        </p:nvSpPr>
        <p:spPr>
          <a:xfrm>
            <a:off x="2490537"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6"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957DCDFE-6EEC-3B2F-6051-C29D12EC2DFA}"/>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E23FEFEA-BBB7-0444-85C9-8A0117F73FC5}" type="slidenum">
              <a:rPr lang="en-US" altLang="lv-LV"/>
              <a:pPr>
                <a:defRPr/>
              </a:pPr>
              <a:t>‹#›</a:t>
            </a:fld>
            <a:endParaRPr lang="en-US" altLang="lv-LV"/>
          </a:p>
        </p:txBody>
      </p:sp>
    </p:spTree>
    <p:extLst>
      <p:ext uri="{BB962C8B-B14F-4D97-AF65-F5344CB8AC3E}">
        <p14:creationId xmlns:p14="http://schemas.microsoft.com/office/powerpoint/2010/main" val="4033181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39CBB32-B615-C6C9-B6DB-95B54F210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09EE649E-209F-D360-89C1-24D0E226FE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874761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FE8B-A20A-15BB-76DC-30B87A5EF5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V"/>
          </a:p>
        </p:txBody>
      </p:sp>
      <p:sp>
        <p:nvSpPr>
          <p:cNvPr id="3" name="Subtitle 2">
            <a:extLst>
              <a:ext uri="{FF2B5EF4-FFF2-40B4-BE49-F238E27FC236}">
                <a16:creationId xmlns:a16="http://schemas.microsoft.com/office/drawing/2014/main" id="{0FD14389-ED26-B86B-1E03-4386473AE0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1A26E33B-A995-B2DA-40BC-9AF65204FB31}"/>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5" name="Footer Placeholder 4">
            <a:extLst>
              <a:ext uri="{FF2B5EF4-FFF2-40B4-BE49-F238E27FC236}">
                <a16:creationId xmlns:a16="http://schemas.microsoft.com/office/drawing/2014/main" id="{85209161-86BC-E711-5E67-056FAB1848B0}"/>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48119F50-C0E6-A659-441C-5535E9F4FEBB}"/>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216396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8C5A-2B6E-D02A-DD90-2F636C58DED5}"/>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CBDED5DC-5390-56CB-F46D-83A08E3F36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E86AFF9-9416-6727-7B1E-D190AE697FDB}"/>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5" name="Footer Placeholder 4">
            <a:extLst>
              <a:ext uri="{FF2B5EF4-FFF2-40B4-BE49-F238E27FC236}">
                <a16:creationId xmlns:a16="http://schemas.microsoft.com/office/drawing/2014/main" id="{BB975244-3373-B9A0-489B-B829F631D1B1}"/>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E09A2C7C-099E-88C7-83E5-6AE069700044}"/>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85307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3B4C-1C07-A5E7-843B-C38F161406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107613F5-303E-6413-99A7-B044E00A0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647C34-F105-C2B8-016E-E02FC29408C2}"/>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5" name="Footer Placeholder 4">
            <a:extLst>
              <a:ext uri="{FF2B5EF4-FFF2-40B4-BE49-F238E27FC236}">
                <a16:creationId xmlns:a16="http://schemas.microsoft.com/office/drawing/2014/main" id="{3D2FDBD3-44D2-6A1B-69DE-848A69FCCDAD}"/>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1CF8A910-46A7-4C93-80FC-BA4B39D9E049}"/>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2806831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7E54-B3E1-808D-4092-4266092B3B56}"/>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661A5393-AC1C-C16F-0485-A04DAECFB2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F9E9D6D8-1D90-DA91-24FE-33F07BC0E0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8C2AD803-560F-5720-BA80-521728A39D9D}"/>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6" name="Footer Placeholder 5">
            <a:extLst>
              <a:ext uri="{FF2B5EF4-FFF2-40B4-BE49-F238E27FC236}">
                <a16:creationId xmlns:a16="http://schemas.microsoft.com/office/drawing/2014/main" id="{A5A0844D-964E-A625-9A95-E0B7ECCE6F3F}"/>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98E481AB-9CF5-338D-AB33-2A0E2116CDA2}"/>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854926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D556-56BD-808B-50BC-E7FF280AF282}"/>
              </a:ext>
            </a:extLst>
          </p:cNvPr>
          <p:cNvSpPr>
            <a:spLocks noGrp="1"/>
          </p:cNvSpPr>
          <p:nvPr>
            <p:ph type="title"/>
          </p:nvPr>
        </p:nvSpPr>
        <p:spPr>
          <a:xfrm>
            <a:off x="839788" y="365125"/>
            <a:ext cx="10515600" cy="1325563"/>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98C73C4E-B267-7D96-C9A2-7F041E54F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9A73A-EF7F-EEA9-64B3-0B18D990F8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2D934EC0-27DC-E4ED-7E6E-F9F19DFE9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2CA8F8-0869-BDC3-E7C3-0C9DE9D320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5B0A2D00-19AA-F86D-95DC-26CD9E516A01}"/>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8" name="Footer Placeholder 7">
            <a:extLst>
              <a:ext uri="{FF2B5EF4-FFF2-40B4-BE49-F238E27FC236}">
                <a16:creationId xmlns:a16="http://schemas.microsoft.com/office/drawing/2014/main" id="{FD2DFCFF-0681-9010-114C-010C6C69292C}"/>
              </a:ext>
            </a:extLst>
          </p:cNvPr>
          <p:cNvSpPr>
            <a:spLocks noGrp="1"/>
          </p:cNvSpPr>
          <p:nvPr>
            <p:ph type="ftr" sz="quarter" idx="11"/>
          </p:nvPr>
        </p:nvSpPr>
        <p:spPr/>
        <p:txBody>
          <a:bodyPr/>
          <a:lstStyle/>
          <a:p>
            <a:endParaRPr lang="en-LV"/>
          </a:p>
        </p:txBody>
      </p:sp>
      <p:sp>
        <p:nvSpPr>
          <p:cNvPr id="9" name="Slide Number Placeholder 8">
            <a:extLst>
              <a:ext uri="{FF2B5EF4-FFF2-40B4-BE49-F238E27FC236}">
                <a16:creationId xmlns:a16="http://schemas.microsoft.com/office/drawing/2014/main" id="{33DAC09F-2990-DC4C-5B30-85396E69BC2A}"/>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08323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EED46-A787-7EF6-8B16-8A86E28551D6}"/>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60812E7B-9BB4-60D4-1D22-CAF034D04095}"/>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4" name="Footer Placeholder 3">
            <a:extLst>
              <a:ext uri="{FF2B5EF4-FFF2-40B4-BE49-F238E27FC236}">
                <a16:creationId xmlns:a16="http://schemas.microsoft.com/office/drawing/2014/main" id="{FBAA2589-8CF7-5582-DDA4-4D275477427B}"/>
              </a:ext>
            </a:extLst>
          </p:cNvPr>
          <p:cNvSpPr>
            <a:spLocks noGrp="1"/>
          </p:cNvSpPr>
          <p:nvPr>
            <p:ph type="ftr" sz="quarter" idx="11"/>
          </p:nvPr>
        </p:nvSpPr>
        <p:spPr/>
        <p:txBody>
          <a:bodyPr/>
          <a:lstStyle/>
          <a:p>
            <a:endParaRPr lang="en-LV"/>
          </a:p>
        </p:txBody>
      </p:sp>
      <p:sp>
        <p:nvSpPr>
          <p:cNvPr id="5" name="Slide Number Placeholder 4">
            <a:extLst>
              <a:ext uri="{FF2B5EF4-FFF2-40B4-BE49-F238E27FC236}">
                <a16:creationId xmlns:a16="http://schemas.microsoft.com/office/drawing/2014/main" id="{B4A2222F-2F5C-EBA3-4C67-D9A0A061EC57}"/>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666317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E8F23-FDFB-A379-6F5D-F9460E3FB274}"/>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3" name="Footer Placeholder 2">
            <a:extLst>
              <a:ext uri="{FF2B5EF4-FFF2-40B4-BE49-F238E27FC236}">
                <a16:creationId xmlns:a16="http://schemas.microsoft.com/office/drawing/2014/main" id="{7E42FE19-276C-5109-6EB1-757CC99BF711}"/>
              </a:ext>
            </a:extLst>
          </p:cNvPr>
          <p:cNvSpPr>
            <a:spLocks noGrp="1"/>
          </p:cNvSpPr>
          <p:nvPr>
            <p:ph type="ftr" sz="quarter" idx="11"/>
          </p:nvPr>
        </p:nvSpPr>
        <p:spPr/>
        <p:txBody>
          <a:bodyPr/>
          <a:lstStyle/>
          <a:p>
            <a:endParaRPr lang="en-LV"/>
          </a:p>
        </p:txBody>
      </p:sp>
      <p:sp>
        <p:nvSpPr>
          <p:cNvPr id="4" name="Slide Number Placeholder 3">
            <a:extLst>
              <a:ext uri="{FF2B5EF4-FFF2-40B4-BE49-F238E27FC236}">
                <a16:creationId xmlns:a16="http://schemas.microsoft.com/office/drawing/2014/main" id="{595D1E7A-BACC-730E-733C-87AB1C2D3B68}"/>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104817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A68E-2EAF-495B-9376-A16ED7B04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4C936-5AFF-41AA-8692-F45444396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F8A12-2350-42DC-ABA8-65B2A66FF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16109A-83B9-4F7B-852A-7D9800289A0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C327D1-06A1-4B78-B9C2-18EF3A0BE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51C75-C5E1-4B04-8334-9664AB9761FD}"/>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824004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46EF-FCE4-DD39-7A4D-885766BE0F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4B7C8BF8-A778-A2E3-97A3-462944E64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729E683A-235C-6053-3E5F-3E8647EBF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BF86D9-5686-B776-B3FC-1554E7CDB788}"/>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6" name="Footer Placeholder 5">
            <a:extLst>
              <a:ext uri="{FF2B5EF4-FFF2-40B4-BE49-F238E27FC236}">
                <a16:creationId xmlns:a16="http://schemas.microsoft.com/office/drawing/2014/main" id="{D28B8534-9A4F-121D-27DE-219C978B4A44}"/>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0B45F84A-DB6F-2ABD-4CFC-5C8B6D1C1BD7}"/>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106266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9972-D9C5-35AF-6482-D128035428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443711EB-4662-AF5C-36DD-F53C4C4D9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V"/>
          </a:p>
        </p:txBody>
      </p:sp>
      <p:sp>
        <p:nvSpPr>
          <p:cNvPr id="4" name="Text Placeholder 3">
            <a:extLst>
              <a:ext uri="{FF2B5EF4-FFF2-40B4-BE49-F238E27FC236}">
                <a16:creationId xmlns:a16="http://schemas.microsoft.com/office/drawing/2014/main" id="{3913B68F-03B5-C77F-0B4F-0CFFFB46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CAE1F4-FBA5-4BDA-AE26-C9402BD336D8}"/>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6" name="Footer Placeholder 5">
            <a:extLst>
              <a:ext uri="{FF2B5EF4-FFF2-40B4-BE49-F238E27FC236}">
                <a16:creationId xmlns:a16="http://schemas.microsoft.com/office/drawing/2014/main" id="{4EA18C01-1CFF-50BE-DCE1-49B60B8FCB67}"/>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0C5C1062-291C-C130-409F-891FD9F3D938}"/>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989005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5CED-4E04-2F8B-DB00-98DA6457909D}"/>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86385ADA-2803-346D-B748-5A28573855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53E489D3-B6F6-B016-CFF8-C48233DB1795}"/>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5" name="Footer Placeholder 4">
            <a:extLst>
              <a:ext uri="{FF2B5EF4-FFF2-40B4-BE49-F238E27FC236}">
                <a16:creationId xmlns:a16="http://schemas.microsoft.com/office/drawing/2014/main" id="{6F4F4DFE-AF13-00B2-18EF-D3C88361A8D5}"/>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C29B108B-35CC-194C-CAE6-01D9E49F4CF5}"/>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1616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F31A8-7255-5C97-B598-B59B397962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B28E428C-1FA9-84F4-54A3-D3D533387A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FE017782-CE9A-EAF4-4683-899EACE98AA6}"/>
              </a:ext>
            </a:extLst>
          </p:cNvPr>
          <p:cNvSpPr>
            <a:spLocks noGrp="1"/>
          </p:cNvSpPr>
          <p:nvPr>
            <p:ph type="dt" sz="half" idx="10"/>
          </p:nvPr>
        </p:nvSpPr>
        <p:spPr/>
        <p:txBody>
          <a:bodyPr/>
          <a:lstStyle/>
          <a:p>
            <a:fld id="{E2285F36-619A-DF4B-ADB7-ADD0550B60B9}" type="datetimeFigureOut">
              <a:rPr lang="en-LV" smtClean="0"/>
              <a:t>04/09/2025</a:t>
            </a:fld>
            <a:endParaRPr lang="en-LV"/>
          </a:p>
        </p:txBody>
      </p:sp>
      <p:sp>
        <p:nvSpPr>
          <p:cNvPr id="5" name="Footer Placeholder 4">
            <a:extLst>
              <a:ext uri="{FF2B5EF4-FFF2-40B4-BE49-F238E27FC236}">
                <a16:creationId xmlns:a16="http://schemas.microsoft.com/office/drawing/2014/main" id="{0309EE06-9E52-0FF1-55A7-C082D43E76C7}"/>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307D8A0F-3337-4B35-1226-9C14A1B06DFD}"/>
              </a:ext>
            </a:extLst>
          </p:cNvPr>
          <p:cNvSpPr>
            <a:spLocks noGrp="1"/>
          </p:cNvSpPr>
          <p:nvPr>
            <p:ph type="sldNum" sz="quarter" idx="12"/>
          </p:nvPr>
        </p:nvSpPr>
        <p:spPr/>
        <p:txBody>
          <a:bodyPr/>
          <a:lstStyle/>
          <a:p>
            <a:fld id="{70A2633E-FA01-DF42-A75F-8D4C6E2E5413}" type="slidenum">
              <a:rPr lang="en-LV" smtClean="0"/>
              <a:t>‹#›</a:t>
            </a:fld>
            <a:endParaRPr lang="en-LV"/>
          </a:p>
        </p:txBody>
      </p:sp>
    </p:spTree>
    <p:extLst>
      <p:ext uri="{BB962C8B-B14F-4D97-AF65-F5344CB8AC3E}">
        <p14:creationId xmlns:p14="http://schemas.microsoft.com/office/powerpoint/2010/main" val="3745974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BE45-53A9-AFC4-AD7E-CF5894EE039E}"/>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7">
            <a:extLst>
              <a:ext uri="{FF2B5EF4-FFF2-40B4-BE49-F238E27FC236}">
                <a16:creationId xmlns:a16="http://schemas.microsoft.com/office/drawing/2014/main" id="{8180911D-D664-F7C1-7363-57CF3979BD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26113" y="906463"/>
            <a:ext cx="1727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5AB7AE7-DB0A-5209-AD61-BD5EDF4709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060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900989" y="3505200"/>
            <a:ext cx="9376611" cy="960442"/>
          </a:xfrm>
        </p:spPr>
        <p:txBody>
          <a:bodyPr anchor="t">
            <a:normAutofit/>
          </a:bodyPr>
          <a:lstStyle>
            <a:lvl1pPr algn="ctr">
              <a:defRPr sz="3200" b="1" baseline="0">
                <a:solidFill>
                  <a:srgbClr val="9D223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1900989" y="4724400"/>
            <a:ext cx="9376611"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1900989" y="5761038"/>
            <a:ext cx="9376611"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36947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39CBB32-B615-C6C9-B6DB-95B54F210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09EE649E-209F-D360-89C1-24D0E226FE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58670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A60A-CEE3-465C-9459-DE3C079D45F5}"/>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C29092-BCC7-4F3B-B8A6-55957CAE36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C38BD-BC8F-4ED4-B07A-17E30FD7837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3D576-28EB-41F3-AF2B-ADF6A2127B8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62784-B2C3-43BC-A374-EDA8AA33FA04}"/>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9E12FF-DB4B-4123-AE84-B33035942EA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596E60-6E68-4EB2-ADC8-A60C9F09C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FE6AA6-5538-43AF-8D4D-005087DF2676}"/>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91629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024A-5EF8-47D0-B5C7-0091BD7BB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C32A0-9472-4506-8869-8AAF0ECE44F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655FB11-8EAF-4587-AF37-5EAEFC0E7A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D94E0F-C2C0-4F3F-B659-AAB5ED87647F}"/>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37141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42239-8A61-41C1-A229-5C618A1D2F0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713F832-85B2-411D-85C6-8C2AE8EC4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8816F-A86B-4C50-B1AD-31B2858669B8}"/>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58717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F02F-D998-44A2-9600-B326870D4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8F9CE5-E960-41CC-BFB2-1D66C740A05E}"/>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59288-E18C-4E7F-8101-115560CA571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8AFE5-1808-4635-9FD7-987442D4D13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673A01-0981-463B-9F9F-EB6AEEF0D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60F1F-9236-4AF1-958A-AAB4908FCF4C}"/>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297176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5A79-9FD7-41FE-B5DD-C7E482A65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96A1F-EB9B-4BC7-8D43-EB1290CEC283}"/>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FA844EF-C434-45C1-B245-E5AFDB88D32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56CDC-5511-443B-B727-FC6A40AF0FD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C773CF5-A5D2-4F35-812B-1C3366B55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1E6AC-C4A1-48A6-A554-4BC93C36CF5E}"/>
              </a:ext>
            </a:extLst>
          </p:cNvPr>
          <p:cNvSpPr>
            <a:spLocks noGrp="1"/>
          </p:cNvSpPr>
          <p:nvPr>
            <p:ph type="sldNum" sz="quarter" idx="12"/>
          </p:nvPr>
        </p:nvSpPr>
        <p:spPr/>
        <p:txBody>
          <a:bodyPr/>
          <a:lstStyle/>
          <a:p>
            <a:fld id="{4FB962D2-EF59-4193-8832-CAF6E94B4769}" type="slidenum">
              <a:rPr lang="en-US" smtClean="0"/>
              <a:t>‹#›</a:t>
            </a:fld>
            <a:endParaRPr lang="en-US"/>
          </a:p>
        </p:txBody>
      </p:sp>
    </p:spTree>
    <p:extLst>
      <p:ext uri="{BB962C8B-B14F-4D97-AF65-F5344CB8AC3E}">
        <p14:creationId xmlns:p14="http://schemas.microsoft.com/office/powerpoint/2010/main" val="70903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98157-1F65-43A1-AEB3-488E23613E3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A1DB7-78A0-4429-A402-AD0B23A71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403B7-DEF0-4C65-AB25-03B7D8A3C63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DF651CF-C290-4467-B4DB-9D96A2DF3F2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59E03-9A1F-4373-9300-BA541A7C358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962D2-EF59-4193-8832-CAF6E94B4769}" type="slidenum">
              <a:rPr lang="en-US" smtClean="0"/>
              <a:t>‹#›</a:t>
            </a:fld>
            <a:endParaRPr lang="en-US"/>
          </a:p>
        </p:txBody>
      </p:sp>
    </p:spTree>
    <p:extLst>
      <p:ext uri="{BB962C8B-B14F-4D97-AF65-F5344CB8AC3E}">
        <p14:creationId xmlns:p14="http://schemas.microsoft.com/office/powerpoint/2010/main" val="36071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FE0C21-4ACC-DD92-7458-5673DCF1E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lv-LV"/>
          </a:p>
        </p:txBody>
      </p:sp>
      <p:sp>
        <p:nvSpPr>
          <p:cNvPr id="3" name="Text Placeholder 2">
            <a:extLst>
              <a:ext uri="{FF2B5EF4-FFF2-40B4-BE49-F238E27FC236}">
                <a16:creationId xmlns:a16="http://schemas.microsoft.com/office/drawing/2014/main" id="{C8A358A3-888F-63D2-215E-440C22CCB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9D25B62A-20D6-F66E-A08C-A4823F241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5AE5B-A1AD-0747-AD77-4F379C28EFED}" type="datetimeFigureOut">
              <a:rPr lang="lv-LV" smtClean="0"/>
              <a:t>09.04.2025</a:t>
            </a:fld>
            <a:endParaRPr lang="lv-LV"/>
          </a:p>
        </p:txBody>
      </p:sp>
      <p:sp>
        <p:nvSpPr>
          <p:cNvPr id="5" name="Footer Placeholder 4">
            <a:extLst>
              <a:ext uri="{FF2B5EF4-FFF2-40B4-BE49-F238E27FC236}">
                <a16:creationId xmlns:a16="http://schemas.microsoft.com/office/drawing/2014/main" id="{1C7174E1-910D-E340-3C33-48205A426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421A38C-BAD5-CE8B-06B2-F5CB506FB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B145-E749-BB43-B865-6FEB9BD0B8ED}" type="slidenum">
              <a:rPr lang="lv-LV" smtClean="0"/>
              <a:t>‹#›</a:t>
            </a:fld>
            <a:endParaRPr lang="lv-LV"/>
          </a:p>
        </p:txBody>
      </p:sp>
    </p:spTree>
    <p:extLst>
      <p:ext uri="{BB962C8B-B14F-4D97-AF65-F5344CB8AC3E}">
        <p14:creationId xmlns:p14="http://schemas.microsoft.com/office/powerpoint/2010/main" val="33080586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8CBB59-3017-9317-EBBC-039B54791C6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D1755AF-55D4-0AF1-286D-9857D00B6213}"/>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D988B72-1E82-8ADE-A73B-4B9A32CA55D1}"/>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A5C54A33-3BF0-6844-9A8F-5D3E439A4680}" type="datetime1">
              <a:rPr lang="en-US"/>
              <a:pPr>
                <a:defRPr/>
              </a:pPr>
              <a:t>4/9/2025</a:t>
            </a:fld>
            <a:endParaRPr lang="en-US"/>
          </a:p>
        </p:txBody>
      </p:sp>
      <p:sp>
        <p:nvSpPr>
          <p:cNvPr id="5" name="Footer Placeholder 4">
            <a:extLst>
              <a:ext uri="{FF2B5EF4-FFF2-40B4-BE49-F238E27FC236}">
                <a16:creationId xmlns:a16="http://schemas.microsoft.com/office/drawing/2014/main" id="{B38AB62A-DC49-A1CA-4EC4-903E84D1208D}"/>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27C608B-B95A-69BD-E43A-3D3F97D47BC2}"/>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70C50B05-438C-1347-BC21-A657105BECCD}" type="slidenum">
              <a:rPr lang="en-US" altLang="lv-LV"/>
              <a:pPr>
                <a:defRPr/>
              </a:pPr>
              <a:t>‹#›</a:t>
            </a:fld>
            <a:endParaRPr lang="en-US" altLang="lv-LV"/>
          </a:p>
        </p:txBody>
      </p:sp>
    </p:spTree>
    <p:extLst>
      <p:ext uri="{BB962C8B-B14F-4D97-AF65-F5344CB8AC3E}">
        <p14:creationId xmlns:p14="http://schemas.microsoft.com/office/powerpoint/2010/main" val="22746194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EC977-62E9-8CB9-C602-A0B9B9652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E41A3547-BEB9-8E3E-8460-4C47F258DE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DD3FB21C-F4FB-13A0-28B4-297A124EDC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285F36-619A-DF4B-ADB7-ADD0550B60B9}" type="datetimeFigureOut">
              <a:rPr lang="en-LV" smtClean="0"/>
              <a:t>04/09/2025</a:t>
            </a:fld>
            <a:endParaRPr lang="en-LV"/>
          </a:p>
        </p:txBody>
      </p:sp>
      <p:sp>
        <p:nvSpPr>
          <p:cNvPr id="5" name="Footer Placeholder 4">
            <a:extLst>
              <a:ext uri="{FF2B5EF4-FFF2-40B4-BE49-F238E27FC236}">
                <a16:creationId xmlns:a16="http://schemas.microsoft.com/office/drawing/2014/main" id="{49C9A410-D10B-5231-0FF2-BE075790F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LV"/>
          </a:p>
        </p:txBody>
      </p:sp>
      <p:sp>
        <p:nvSpPr>
          <p:cNvPr id="6" name="Slide Number Placeholder 5">
            <a:extLst>
              <a:ext uri="{FF2B5EF4-FFF2-40B4-BE49-F238E27FC236}">
                <a16:creationId xmlns:a16="http://schemas.microsoft.com/office/drawing/2014/main" id="{DC460BBF-1DC1-0709-4928-1AD3FBA04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A2633E-FA01-DF42-A75F-8D4C6E2E5413}" type="slidenum">
              <a:rPr lang="en-LV" smtClean="0"/>
              <a:t>‹#›</a:t>
            </a:fld>
            <a:endParaRPr lang="en-LV"/>
          </a:p>
        </p:txBody>
      </p:sp>
    </p:spTree>
    <p:extLst>
      <p:ext uri="{BB962C8B-B14F-4D97-AF65-F5344CB8AC3E}">
        <p14:creationId xmlns:p14="http://schemas.microsoft.com/office/powerpoint/2010/main" val="40845086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7.emf"/><Relationship Id="rId1" Type="http://schemas.openxmlformats.org/officeDocument/2006/relationships/slideLayout" Target="../slideLayouts/slideLayout3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emf"/><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9CF5733-0F3F-8F46-D8B3-581ACCACF21B}"/>
              </a:ext>
            </a:extLst>
          </p:cNvPr>
          <p:cNvSpPr>
            <a:spLocks noGrp="1"/>
          </p:cNvSpPr>
          <p:nvPr>
            <p:ph type="title"/>
          </p:nvPr>
        </p:nvSpPr>
        <p:spPr>
          <a:xfrm>
            <a:off x="914400" y="2948781"/>
            <a:ext cx="10363200" cy="960438"/>
          </a:xfrm>
        </p:spPr>
        <p:txBody>
          <a:bodyPr>
            <a:normAutofit fontScale="90000"/>
          </a:bodyPr>
          <a:lstStyle/>
          <a:p>
            <a:r>
              <a:rPr lang="lv-LV" sz="3200" dirty="0">
                <a:solidFill>
                  <a:schemeClr val="accent2">
                    <a:lumMod val="75000"/>
                  </a:schemeClr>
                </a:solidFill>
              </a:rPr>
              <a:t>Agrīnās preventīvā atbalsta sistēmas </a:t>
            </a:r>
            <a:br>
              <a:rPr lang="lv-LV" sz="3200" dirty="0">
                <a:solidFill>
                  <a:schemeClr val="accent2">
                    <a:lumMod val="75000"/>
                  </a:schemeClr>
                </a:solidFill>
              </a:rPr>
            </a:br>
            <a:r>
              <a:rPr lang="lv-LV" sz="3200" dirty="0">
                <a:solidFill>
                  <a:schemeClr val="accent2">
                    <a:lumMod val="75000"/>
                  </a:schemeClr>
                </a:solidFill>
              </a:rPr>
              <a:t>bērnu attīstībai</a:t>
            </a:r>
            <a:r>
              <a:rPr lang="lv-LV" dirty="0">
                <a:solidFill>
                  <a:schemeClr val="accent2">
                    <a:lumMod val="75000"/>
                  </a:schemeClr>
                </a:solidFill>
              </a:rPr>
              <a:t> </a:t>
            </a:r>
            <a:r>
              <a:rPr lang="lv-LV" sz="3200" dirty="0">
                <a:solidFill>
                  <a:schemeClr val="accent2">
                    <a:lumMod val="75000"/>
                  </a:schemeClr>
                </a:solidFill>
              </a:rPr>
              <a:t>ieviešana</a:t>
            </a:r>
            <a:endParaRPr lang="lv-LV" altLang="en-LV" dirty="0">
              <a:solidFill>
                <a:schemeClr val="accent2">
                  <a:lumMod val="75000"/>
                </a:schemeClr>
              </a:solidFill>
            </a:endParaRPr>
          </a:p>
        </p:txBody>
      </p:sp>
      <p:sp>
        <p:nvSpPr>
          <p:cNvPr id="12291" name="Text Placeholder 2">
            <a:extLst>
              <a:ext uri="{FF2B5EF4-FFF2-40B4-BE49-F238E27FC236}">
                <a16:creationId xmlns:a16="http://schemas.microsoft.com/office/drawing/2014/main" id="{A595B12E-2299-18FD-2A0F-00CE38981927}"/>
              </a:ext>
            </a:extLst>
          </p:cNvPr>
          <p:cNvSpPr>
            <a:spLocks noGrp="1"/>
          </p:cNvSpPr>
          <p:nvPr>
            <p:ph type="body" sz="quarter" idx="10"/>
          </p:nvPr>
        </p:nvSpPr>
        <p:spPr>
          <a:xfrm>
            <a:off x="914400" y="4896522"/>
            <a:ext cx="10363200" cy="914400"/>
          </a:xfrm>
        </p:spPr>
        <p:txBody>
          <a:bodyPr/>
          <a:lstStyle/>
          <a:p>
            <a:pPr algn="r"/>
            <a:r>
              <a:rPr lang="lv-LV" altLang="en-LV" dirty="0"/>
              <a:t>Valsts kancelejas</a:t>
            </a:r>
          </a:p>
          <a:p>
            <a:pPr algn="r"/>
            <a:r>
              <a:rPr lang="lv-LV" altLang="en-LV" dirty="0" err="1"/>
              <a:t>Pārresoru</a:t>
            </a:r>
            <a:r>
              <a:rPr lang="lv-LV" altLang="en-LV" dirty="0"/>
              <a:t> koordinācijas departaments</a:t>
            </a:r>
          </a:p>
        </p:txBody>
      </p:sp>
      <p:sp>
        <p:nvSpPr>
          <p:cNvPr id="12292" name="Text Placeholder 3">
            <a:extLst>
              <a:ext uri="{FF2B5EF4-FFF2-40B4-BE49-F238E27FC236}">
                <a16:creationId xmlns:a16="http://schemas.microsoft.com/office/drawing/2014/main" id="{5075F341-7708-72B4-97E8-D0A76A10C653}"/>
              </a:ext>
            </a:extLst>
          </p:cNvPr>
          <p:cNvSpPr>
            <a:spLocks noGrp="1"/>
          </p:cNvSpPr>
          <p:nvPr>
            <p:ph type="body" sz="quarter" idx="11"/>
          </p:nvPr>
        </p:nvSpPr>
        <p:spPr>
          <a:xfrm>
            <a:off x="914400" y="5922403"/>
            <a:ext cx="10363200" cy="639762"/>
          </a:xfrm>
        </p:spPr>
        <p:txBody>
          <a:bodyPr/>
          <a:lstStyle/>
          <a:p>
            <a:pPr algn="r"/>
            <a:r>
              <a:rPr lang="lv-LV" sz="1400" dirty="0">
                <a:latin typeface="Verdana" panose="020B0604030504040204" pitchFamily="34" charset="0"/>
                <a:ea typeface="Verdana" panose="020B0604030504040204" pitchFamily="34" charset="0"/>
                <a:cs typeface="Verdana" panose="020B0604030504040204" pitchFamily="34" charset="0"/>
              </a:rPr>
              <a:t>Rīgā, </a:t>
            </a:r>
            <a:r>
              <a:rPr lang="en-LV" sz="1400" dirty="0">
                <a:latin typeface="Verdana" panose="020B0604030504040204" pitchFamily="34" charset="0"/>
                <a:ea typeface="Verdana" panose="020B0604030504040204" pitchFamily="34" charset="0"/>
                <a:cs typeface="Verdana" panose="020B0604030504040204" pitchFamily="34" charset="0"/>
              </a:rPr>
              <a:t>2025.</a:t>
            </a:r>
            <a:r>
              <a:rPr lang="en-GB" sz="1400" dirty="0">
                <a:latin typeface="Verdana" panose="020B0604030504040204" pitchFamily="34" charset="0"/>
                <a:ea typeface="Verdana" panose="020B0604030504040204" pitchFamily="34" charset="0"/>
                <a:cs typeface="Verdana" panose="020B0604030504040204" pitchFamily="34" charset="0"/>
              </a:rPr>
              <a:t>g</a:t>
            </a:r>
            <a:r>
              <a:rPr lang="en-LV" sz="1400" dirty="0">
                <a:latin typeface="Verdana" panose="020B0604030504040204" pitchFamily="34" charset="0"/>
                <a:ea typeface="Verdana" panose="020B0604030504040204" pitchFamily="34" charset="0"/>
                <a:cs typeface="Verdana" panose="020B0604030504040204" pitchFamily="34" charset="0"/>
              </a:rPr>
              <a:t>ada </a:t>
            </a:r>
            <a:r>
              <a:rPr lang="lv-LV" sz="1400" dirty="0">
                <a:latin typeface="Verdana" panose="020B0604030504040204" pitchFamily="34" charset="0"/>
                <a:ea typeface="Verdana" panose="020B0604030504040204" pitchFamily="34" charset="0"/>
                <a:cs typeface="Verdana" panose="020B0604030504040204" pitchFamily="34" charset="0"/>
              </a:rPr>
              <a:t>10.aprīlis</a:t>
            </a:r>
            <a:endParaRPr lang="en-LV" sz="1400" dirty="0">
              <a:latin typeface="Verdana" panose="020B0604030504040204" pitchFamily="34" charset="0"/>
              <a:ea typeface="Verdana" panose="020B0604030504040204" pitchFamily="34" charset="0"/>
              <a:cs typeface="Verdana" panose="020B0604030504040204" pitchFamily="34" charset="0"/>
            </a:endParaRPr>
          </a:p>
          <a:p>
            <a:endParaRPr lang="lv-LV" altLang="en-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107FAD-1936-9964-3B7A-340F75C522DA}"/>
              </a:ext>
            </a:extLst>
          </p:cNvPr>
          <p:cNvSpPr>
            <a:spLocks noGrp="1"/>
          </p:cNvSpPr>
          <p:nvPr>
            <p:ph type="sldNum" sz="quarter" idx="12"/>
          </p:nvPr>
        </p:nvSpPr>
        <p:spPr/>
        <p:txBody>
          <a:bodyPr/>
          <a:lstStyle/>
          <a:p>
            <a:fld id="{4FB962D2-EF59-4193-8832-CAF6E94B4769}" type="slidenum">
              <a:rPr lang="en-US" smtClean="0"/>
              <a:t>10</a:t>
            </a:fld>
            <a:endParaRPr lang="en-US"/>
          </a:p>
        </p:txBody>
      </p:sp>
      <p:pic>
        <p:nvPicPr>
          <p:cNvPr id="5" name="Google Shape;289;g2e8d7002e56_0_29">
            <a:extLst>
              <a:ext uri="{FF2B5EF4-FFF2-40B4-BE49-F238E27FC236}">
                <a16:creationId xmlns:a16="http://schemas.microsoft.com/office/drawing/2014/main" id="{4BC625AB-EB47-19DF-9351-6FA8607BB84D}"/>
              </a:ext>
            </a:extLst>
          </p:cNvPr>
          <p:cNvPicPr preferRelativeResize="0"/>
          <p:nvPr/>
        </p:nvPicPr>
        <p:blipFill>
          <a:blip r:embed="rId3">
            <a:alphaModFix/>
          </a:blip>
          <a:stretch>
            <a:fillRect/>
          </a:stretch>
        </p:blipFill>
        <p:spPr>
          <a:xfrm>
            <a:off x="5738149" y="1825625"/>
            <a:ext cx="7292051" cy="4192525"/>
          </a:xfrm>
          <a:prstGeom prst="rect">
            <a:avLst/>
          </a:prstGeom>
          <a:noFill/>
          <a:ln>
            <a:noFill/>
          </a:ln>
        </p:spPr>
      </p:pic>
      <p:pic>
        <p:nvPicPr>
          <p:cNvPr id="6" name="Picture 5">
            <a:extLst>
              <a:ext uri="{FF2B5EF4-FFF2-40B4-BE49-F238E27FC236}">
                <a16:creationId xmlns:a16="http://schemas.microsoft.com/office/drawing/2014/main" id="{E942669C-D4A3-FBC7-7332-7B2234558113}"/>
              </a:ext>
            </a:extLst>
          </p:cNvPr>
          <p:cNvPicPr>
            <a:picLocks noChangeAspect="1"/>
          </p:cNvPicPr>
          <p:nvPr/>
        </p:nvPicPr>
        <p:blipFill>
          <a:blip r:embed="rId4"/>
          <a:stretch>
            <a:fillRect/>
          </a:stretch>
        </p:blipFill>
        <p:spPr>
          <a:xfrm>
            <a:off x="0" y="0"/>
            <a:ext cx="12192000" cy="2635468"/>
          </a:xfrm>
          <a:prstGeom prst="rect">
            <a:avLst/>
          </a:prstGeom>
        </p:spPr>
      </p:pic>
      <p:sp>
        <p:nvSpPr>
          <p:cNvPr id="7" name="Google Shape;113;g2e80fe1f76d_0_14">
            <a:extLst>
              <a:ext uri="{FF2B5EF4-FFF2-40B4-BE49-F238E27FC236}">
                <a16:creationId xmlns:a16="http://schemas.microsoft.com/office/drawing/2014/main" id="{3C996400-CBF6-07EE-D10C-B11624B63756}"/>
              </a:ext>
            </a:extLst>
          </p:cNvPr>
          <p:cNvSpPr txBox="1">
            <a:spLocks noGrp="1"/>
          </p:cNvSpPr>
          <p:nvPr>
            <p:ph type="title"/>
          </p:nvPr>
        </p:nvSpPr>
        <p:spPr>
          <a:xfrm>
            <a:off x="630285" y="87847"/>
            <a:ext cx="9987900" cy="939300"/>
          </a:xfrm>
          <a:prstGeom prst="rect">
            <a:avLst/>
          </a:prstGeom>
        </p:spPr>
        <p:txBody>
          <a:bodyPr spcFirstLastPara="1" wrap="square" lIns="91425" tIns="45700" rIns="91425" bIns="45700" anchor="ctr" anchorCtr="0">
            <a:noAutofit/>
          </a:bodyPr>
          <a:lstStyle/>
          <a:p>
            <a:pPr marL="0" lvl="0" indent="0" rtl="0">
              <a:lnSpc>
                <a:spcPct val="115000"/>
              </a:lnSpc>
              <a:spcBef>
                <a:spcPts val="1200"/>
              </a:spcBef>
              <a:spcAft>
                <a:spcPts val="1200"/>
              </a:spcAft>
              <a:buSzPts val="990"/>
              <a:buNone/>
            </a:pPr>
            <a:r>
              <a:rPr lang="en-US" sz="2700" dirty="0" err="1">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Rezultāti</a:t>
            </a:r>
            <a:r>
              <a:rPr lang="en-US"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 </a:t>
            </a:r>
            <a:r>
              <a:rPr lang="en-US" sz="2700" dirty="0" err="1">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novērtēšanas</a:t>
            </a:r>
            <a:r>
              <a:rPr lang="en-US"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 </a:t>
            </a:r>
            <a:r>
              <a:rPr lang="en-US" sz="2700" dirty="0" err="1">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instrumentu</a:t>
            </a:r>
            <a:r>
              <a:rPr lang="en-US"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 </a:t>
            </a:r>
            <a:r>
              <a:rPr lang="en-US" sz="2700" dirty="0" err="1">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adaptēšanai</a:t>
            </a:r>
            <a:r>
              <a:rPr lang="en-US"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 </a:t>
            </a:r>
            <a:r>
              <a:rPr lang="en-US" sz="2700" dirty="0" err="1">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validēšanai</a:t>
            </a:r>
            <a:r>
              <a:rPr lang="en-US"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 un </a:t>
            </a:r>
            <a:r>
              <a:rPr lang="en-US" sz="2700" dirty="0" err="1">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standartizācijai</a:t>
            </a:r>
            <a:endParaRPr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3" name="Content Placeholder 2">
            <a:extLst>
              <a:ext uri="{FF2B5EF4-FFF2-40B4-BE49-F238E27FC236}">
                <a16:creationId xmlns:a16="http://schemas.microsoft.com/office/drawing/2014/main" id="{288AD374-F4A8-2750-C773-CB42D14E7279}"/>
              </a:ext>
            </a:extLst>
          </p:cNvPr>
          <p:cNvSpPr>
            <a:spLocks noGrp="1"/>
          </p:cNvSpPr>
          <p:nvPr>
            <p:ph idx="1"/>
          </p:nvPr>
        </p:nvSpPr>
        <p:spPr>
          <a:xfrm>
            <a:off x="816685" y="1746218"/>
            <a:ext cx="5111187" cy="4610136"/>
          </a:xfrm>
        </p:spPr>
        <p:txBody>
          <a:bodyPr>
            <a:normAutofit fontScale="85000" lnSpcReduction="10000"/>
          </a:bodyPr>
          <a:lstStyle/>
          <a:p>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Latviešu valodā pieejami četri novērtēšanas instrumenti, kuri aptver visas attīstības jomas bērniem no 0 </a:t>
            </a:r>
            <a:r>
              <a:rPr lang="lv-LV" sz="1900" spc="-1" dirty="0" err="1">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g.v</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a:t>
            </a:r>
          </a:p>
          <a:p>
            <a:pPr lvl="1"/>
            <a:r>
              <a:rPr lang="lv-LV" sz="1900" dirty="0">
                <a:latin typeface="Aptos" panose="020B0004020202020204" pitchFamily="34" charset="0"/>
                <a:ea typeface="Verdana" panose="020B0604030504040204" pitchFamily="34" charset="0"/>
                <a:cs typeface="Verdana" panose="020B0604030504040204" pitchFamily="34" charset="0"/>
              </a:rPr>
              <a:t>Bayley-4</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bērniem no 0-42 </a:t>
            </a:r>
            <a:r>
              <a:rPr lang="lv-LV" sz="1900" spc="-1" dirty="0" err="1">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mēn</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a:t>
            </a:r>
          </a:p>
          <a:p>
            <a:pPr lvl="1"/>
            <a:r>
              <a:rPr lang="lv-LV" sz="1900" dirty="0">
                <a:latin typeface="Aptos" panose="020B0004020202020204" pitchFamily="34" charset="0"/>
                <a:ea typeface="Verdana" panose="020B0604030504040204" pitchFamily="34" charset="0"/>
                <a:cs typeface="Verdana" panose="020B0604030504040204" pitchFamily="34" charset="0"/>
              </a:rPr>
              <a:t>Vineland-3 bērniem no 0-20 </a:t>
            </a:r>
            <a:r>
              <a:rPr lang="lv-LV" sz="1900" dirty="0" err="1">
                <a:latin typeface="Aptos" panose="020B0004020202020204" pitchFamily="34" charset="0"/>
                <a:ea typeface="Verdana" panose="020B0604030504040204" pitchFamily="34" charset="0"/>
                <a:cs typeface="Verdana" panose="020B0604030504040204" pitchFamily="34" charset="0"/>
              </a:rPr>
              <a:t>g.v</a:t>
            </a:r>
            <a:r>
              <a:rPr lang="lv-LV" sz="1900" dirty="0">
                <a:latin typeface="Aptos" panose="020B0004020202020204" pitchFamily="34" charset="0"/>
                <a:ea typeface="Verdana" panose="020B0604030504040204" pitchFamily="34" charset="0"/>
                <a:cs typeface="Verdana" panose="020B0604030504040204" pitchFamily="34" charset="0"/>
              </a:rPr>
              <a:t>.</a:t>
            </a:r>
          </a:p>
          <a:p>
            <a:pPr lvl="1"/>
            <a:r>
              <a:rPr lang="lv-LV" sz="1900" dirty="0">
                <a:latin typeface="Aptos" panose="020B0004020202020204" pitchFamily="34" charset="0"/>
                <a:ea typeface="Verdana" panose="020B0604030504040204" pitchFamily="34" charset="0"/>
                <a:cs typeface="Verdana" panose="020B0604030504040204" pitchFamily="34" charset="0"/>
              </a:rPr>
              <a:t>PLS-5 bērniem no 0-7 </a:t>
            </a:r>
            <a:r>
              <a:rPr lang="lv-LV" sz="1900" dirty="0" err="1">
                <a:latin typeface="Aptos" panose="020B0004020202020204" pitchFamily="34" charset="0"/>
                <a:ea typeface="Verdana" panose="020B0604030504040204" pitchFamily="34" charset="0"/>
                <a:cs typeface="Verdana" panose="020B0604030504040204" pitchFamily="34" charset="0"/>
              </a:rPr>
              <a:t>g.v</a:t>
            </a:r>
            <a:r>
              <a:rPr lang="lv-LV" sz="1900" dirty="0">
                <a:latin typeface="Aptos" panose="020B0004020202020204" pitchFamily="34" charset="0"/>
                <a:ea typeface="Verdana" panose="020B0604030504040204" pitchFamily="34" charset="0"/>
                <a:cs typeface="Verdana" panose="020B0604030504040204" pitchFamily="34" charset="0"/>
              </a:rPr>
              <a:t>.</a:t>
            </a:r>
          </a:p>
          <a:p>
            <a:pPr lvl="1"/>
            <a:r>
              <a:rPr lang="lv-LV" sz="1900" dirty="0">
                <a:latin typeface="Aptos" panose="020B0004020202020204" pitchFamily="34" charset="0"/>
                <a:ea typeface="Verdana" panose="020B0604030504040204" pitchFamily="34" charset="0"/>
                <a:cs typeface="Verdana" panose="020B0604030504040204" pitchFamily="34" charset="0"/>
              </a:rPr>
              <a:t>IDS-2 bērniem 5-20 </a:t>
            </a:r>
            <a:r>
              <a:rPr lang="lv-LV" sz="1900" dirty="0" err="1">
                <a:latin typeface="Aptos" panose="020B0004020202020204" pitchFamily="34" charset="0"/>
                <a:ea typeface="Verdana" panose="020B0604030504040204" pitchFamily="34" charset="0"/>
                <a:cs typeface="Verdana" panose="020B0604030504040204" pitchFamily="34" charset="0"/>
              </a:rPr>
              <a:t>g.v</a:t>
            </a:r>
            <a:endPar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endParaRPr>
          </a:p>
          <a:p>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Iegūtas Latvijas bērnu populācijai atbilstoši normatīvie rādītāji</a:t>
            </a:r>
          </a:p>
          <a:p>
            <a:pPr>
              <a:lnSpc>
                <a:spcPct val="120000"/>
              </a:lnSpc>
            </a:pP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Darbam ar instrumentiem </a:t>
            </a:r>
            <a:r>
              <a:rPr lang="lv-LV" sz="1900" b="1" spc="-1" dirty="0">
                <a:solidFill>
                  <a:srgbClr val="9E0000"/>
                </a:solidFill>
                <a:latin typeface="Aptos" panose="020B0004020202020204" pitchFamily="34" charset="0"/>
                <a:ea typeface="Verdana" panose="020B0604030504040204" pitchFamily="34" charset="0"/>
                <a:cs typeface="Verdana" panose="020B0604030504040204" pitchFamily="34" charset="0"/>
              </a:rPr>
              <a:t>apmācīti vairāk kā 200 publiskā sektorā strādājoši veselības un izglītības jomas speciālisti</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 sertificēti psihologi, </a:t>
            </a:r>
            <a:r>
              <a:rPr lang="lv-LV" sz="1900" spc="-1" dirty="0" err="1">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audiologopēdi</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logopēdi, bērnu </a:t>
            </a:r>
            <a:r>
              <a:rPr lang="lv-LV" sz="1900" spc="-1" dirty="0" err="1">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ergoterapeiti</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a:t>
            </a:r>
            <a:r>
              <a:rPr lang="lv-LV" sz="1900" spc="-1" dirty="0" err="1">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neonatologi</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pediatri, bērnu psihiatri</a:t>
            </a:r>
          </a:p>
          <a:p>
            <a:pPr>
              <a:lnSpc>
                <a:spcPct val="120000"/>
              </a:lnSpc>
            </a:pP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Pieejami vairāk kā </a:t>
            </a:r>
            <a:r>
              <a:rPr lang="lv-LV" sz="1900" b="1" spc="-1" dirty="0">
                <a:solidFill>
                  <a:srgbClr val="9E0000"/>
                </a:solidFill>
                <a:latin typeface="Aptos" panose="020B0004020202020204" pitchFamily="34" charset="0"/>
                <a:ea typeface="Verdana" panose="020B0604030504040204" pitchFamily="34" charset="0"/>
                <a:cs typeface="Verdana" panose="020B0604030504040204" pitchFamily="34" charset="0"/>
              </a:rPr>
              <a:t>30 </a:t>
            </a:r>
            <a:r>
              <a:rPr lang="lv-LV" sz="1900" b="1" spc="-1" dirty="0" err="1">
                <a:solidFill>
                  <a:srgbClr val="9E0000"/>
                </a:solidFill>
                <a:latin typeface="Aptos" panose="020B0004020202020204" pitchFamily="34" charset="0"/>
                <a:ea typeface="Verdana" panose="020B0604030504040204" pitchFamily="34" charset="0"/>
                <a:cs typeface="Verdana" panose="020B0604030504040204" pitchFamily="34" charset="0"/>
              </a:rPr>
              <a:t>stimulmateriālu</a:t>
            </a:r>
            <a:r>
              <a:rPr lang="lv-LV" sz="1900" b="1" spc="-1" dirty="0">
                <a:solidFill>
                  <a:srgbClr val="9E0000"/>
                </a:solidFill>
                <a:latin typeface="Aptos" panose="020B0004020202020204" pitchFamily="34" charset="0"/>
                <a:ea typeface="Verdana" panose="020B0604030504040204" pitchFamily="34" charset="0"/>
                <a:cs typeface="Verdana" panose="020B0604030504040204" pitchFamily="34" charset="0"/>
              </a:rPr>
              <a:t> komplekti</a:t>
            </a:r>
            <a:r>
              <a:rPr lang="lv-LV" sz="1900" spc="-1" dirty="0">
                <a:solidFill>
                  <a:srgbClr val="9E0000"/>
                </a:solidFill>
                <a:latin typeface="Aptos" panose="020B0004020202020204" pitchFamily="34" charset="0"/>
                <a:ea typeface="Verdana" panose="020B0604030504040204" pitchFamily="34" charset="0"/>
                <a:cs typeface="Verdana" panose="020B0604030504040204" pitchFamily="34" charset="0"/>
              </a:rPr>
              <a:t> </a:t>
            </a:r>
            <a:r>
              <a:rPr lang="lv-LV" sz="1900"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katram novērtēšanas instrumentam</a:t>
            </a:r>
          </a:p>
        </p:txBody>
      </p:sp>
    </p:spTree>
    <p:extLst>
      <p:ext uri="{BB962C8B-B14F-4D97-AF65-F5344CB8AC3E}">
        <p14:creationId xmlns:p14="http://schemas.microsoft.com/office/powerpoint/2010/main" val="65529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640D5D-7247-DABC-FC58-A982C881DC44}"/>
              </a:ext>
            </a:extLst>
          </p:cNvPr>
          <p:cNvSpPr>
            <a:spLocks noGrp="1"/>
          </p:cNvSpPr>
          <p:nvPr>
            <p:ph type="sldNum" sz="quarter" idx="12"/>
          </p:nvPr>
        </p:nvSpPr>
        <p:spPr/>
        <p:txBody>
          <a:bodyPr/>
          <a:lstStyle/>
          <a:p>
            <a:fld id="{4FB962D2-EF59-4193-8832-CAF6E94B4769}" type="slidenum">
              <a:rPr lang="en-US" smtClean="0"/>
              <a:t>11</a:t>
            </a:fld>
            <a:endParaRPr lang="en-US"/>
          </a:p>
        </p:txBody>
      </p:sp>
      <p:pic>
        <p:nvPicPr>
          <p:cNvPr id="8" name="Picture 7">
            <a:extLst>
              <a:ext uri="{FF2B5EF4-FFF2-40B4-BE49-F238E27FC236}">
                <a16:creationId xmlns:a16="http://schemas.microsoft.com/office/drawing/2014/main" id="{865CC58E-FDE9-B501-6E76-2678D783C97B}"/>
              </a:ext>
            </a:extLst>
          </p:cNvPr>
          <p:cNvPicPr>
            <a:picLocks noChangeAspect="1"/>
          </p:cNvPicPr>
          <p:nvPr/>
        </p:nvPicPr>
        <p:blipFill>
          <a:blip r:embed="rId2"/>
          <a:stretch>
            <a:fillRect/>
          </a:stretch>
        </p:blipFill>
        <p:spPr>
          <a:xfrm>
            <a:off x="3872088" y="0"/>
            <a:ext cx="8096956" cy="6803749"/>
          </a:xfrm>
          <a:prstGeom prst="rect">
            <a:avLst/>
          </a:prstGeom>
        </p:spPr>
      </p:pic>
      <p:sp>
        <p:nvSpPr>
          <p:cNvPr id="9" name="Title 1">
            <a:extLst>
              <a:ext uri="{FF2B5EF4-FFF2-40B4-BE49-F238E27FC236}">
                <a16:creationId xmlns:a16="http://schemas.microsoft.com/office/drawing/2014/main" id="{A400C603-6252-33BF-3F25-AEE91FA5A65C}"/>
              </a:ext>
            </a:extLst>
          </p:cNvPr>
          <p:cNvSpPr txBox="1">
            <a:spLocks/>
          </p:cNvSpPr>
          <p:nvPr/>
        </p:nvSpPr>
        <p:spPr>
          <a:xfrm>
            <a:off x="0" y="0"/>
            <a:ext cx="2441986" cy="6857999"/>
          </a:xfrm>
          <a:prstGeom prst="rect">
            <a:avLst/>
          </a:prstGeom>
          <a:solidFill>
            <a:schemeClr val="bg1">
              <a:lumMod val="95000"/>
            </a:schemeClr>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40000"/>
              </a:lnSpc>
            </a:pPr>
            <a:r>
              <a:rPr lang="lv-LV" sz="2100" b="1" dirty="0">
                <a:solidFill>
                  <a:srgbClr val="8B2A0F"/>
                </a:solidFill>
                <a:latin typeface="Verdana" panose="020B0604030504040204" pitchFamily="34" charset="0"/>
                <a:ea typeface="Verdana" panose="020B0604030504040204" pitchFamily="34" charset="0"/>
                <a:cs typeface="Verdana" panose="020B0604030504040204" pitchFamily="34" charset="0"/>
              </a:rPr>
              <a:t>Padziļinātās novērtēšanas instrumenti attīstības traucējumu noteikšanai</a:t>
            </a:r>
          </a:p>
          <a:p>
            <a:endParaRPr lang="en-LV" sz="1600" dirty="0">
              <a:solidFill>
                <a:srgbClr val="8B2A0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900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8B85-BDA1-A705-AAEF-356AD08B63A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185A18E-0A92-617B-4E69-A995A484E4EC}"/>
              </a:ext>
            </a:extLst>
          </p:cNvPr>
          <p:cNvSpPr>
            <a:spLocks noGrp="1"/>
          </p:cNvSpPr>
          <p:nvPr>
            <p:ph type="title"/>
          </p:nvPr>
        </p:nvSpPr>
        <p:spPr>
          <a:xfrm>
            <a:off x="1651794" y="3079077"/>
            <a:ext cx="8888412" cy="1384300"/>
          </a:xfrm>
        </p:spPr>
        <p:txBody>
          <a:bodyPr>
            <a:normAutofit/>
          </a:bodyPr>
          <a:lstStyle/>
          <a:p>
            <a:r>
              <a:rPr lang="lv-LV" sz="2800" dirty="0">
                <a:solidFill>
                  <a:srgbClr val="8B2A0F"/>
                </a:solidFill>
                <a:latin typeface="Aptos" panose="020B0004020202020204" pitchFamily="34" charset="0"/>
                <a:sym typeface="Arial"/>
              </a:rPr>
              <a:t>Padziļinātās novērtēšanas un atbalsta plānošanas organizatoriskais modelis</a:t>
            </a:r>
            <a:br>
              <a:rPr lang="lv-LV" altLang="en-US" sz="27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br>
            <a:endParaRPr lang="lv-LV" altLang="en-LV" sz="2700" dirty="0">
              <a:solidFill>
                <a:schemeClr val="accent2">
                  <a:lumMod val="75000"/>
                </a:schemeClr>
              </a:solidFill>
            </a:endParaRPr>
          </a:p>
        </p:txBody>
      </p:sp>
      <p:sp>
        <p:nvSpPr>
          <p:cNvPr id="14340" name="Text Placeholder 3">
            <a:extLst>
              <a:ext uri="{FF2B5EF4-FFF2-40B4-BE49-F238E27FC236}">
                <a16:creationId xmlns:a16="http://schemas.microsoft.com/office/drawing/2014/main" id="{48450AE8-5B32-A917-0B88-FF324ABF8674}"/>
              </a:ext>
            </a:extLst>
          </p:cNvPr>
          <p:cNvSpPr>
            <a:spLocks noGrp="1"/>
          </p:cNvSpPr>
          <p:nvPr>
            <p:ph type="body" sz="quarter" idx="10"/>
          </p:nvPr>
        </p:nvSpPr>
        <p:spPr>
          <a:xfrm>
            <a:off x="2490788" y="6324600"/>
            <a:ext cx="2641600" cy="304800"/>
          </a:xfrm>
        </p:spPr>
        <p:txBody>
          <a:bodyPr/>
          <a:lstStyle/>
          <a:p>
            <a:endParaRPr lang="lv-LV" altLang="en-LV"/>
          </a:p>
        </p:txBody>
      </p:sp>
      <p:sp>
        <p:nvSpPr>
          <p:cNvPr id="14341" name="Text Placeholder 4">
            <a:extLst>
              <a:ext uri="{FF2B5EF4-FFF2-40B4-BE49-F238E27FC236}">
                <a16:creationId xmlns:a16="http://schemas.microsoft.com/office/drawing/2014/main" id="{A28B35D1-5F3E-772B-C608-9AEF020140FA}"/>
              </a:ext>
            </a:extLst>
          </p:cNvPr>
          <p:cNvSpPr>
            <a:spLocks noGrp="1"/>
          </p:cNvSpPr>
          <p:nvPr>
            <p:ph type="body" sz="quarter" idx="12"/>
          </p:nvPr>
        </p:nvSpPr>
        <p:spPr/>
        <p:txBody>
          <a:bodyPr/>
          <a:lstStyle/>
          <a:p>
            <a:endParaRPr lang="lv-LV" altLang="en-LV"/>
          </a:p>
        </p:txBody>
      </p:sp>
      <p:sp>
        <p:nvSpPr>
          <p:cNvPr id="14342" name="Slide Number Placeholder 5">
            <a:extLst>
              <a:ext uri="{FF2B5EF4-FFF2-40B4-BE49-F238E27FC236}">
                <a16:creationId xmlns:a16="http://schemas.microsoft.com/office/drawing/2014/main" id="{9EFB2CA8-884E-3CCB-2E79-F6288FFBCA4E}"/>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8F183876-F6FF-364F-9ED5-E3A313976C73}"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pic>
        <p:nvPicPr>
          <p:cNvPr id="2" name="Picture 1" descr="A red and white logo&#10;&#10;Description automatically generated">
            <a:extLst>
              <a:ext uri="{FF2B5EF4-FFF2-40B4-BE49-F238E27FC236}">
                <a16:creationId xmlns:a16="http://schemas.microsoft.com/office/drawing/2014/main" id="{C6FBF302-8214-D83D-50EC-4A3A697EF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4" y="0"/>
            <a:ext cx="1773678" cy="1669428"/>
          </a:xfrm>
          <a:prstGeom prst="rect">
            <a:avLst/>
          </a:prstGeom>
        </p:spPr>
      </p:pic>
    </p:spTree>
    <p:extLst>
      <p:ext uri="{BB962C8B-B14F-4D97-AF65-F5344CB8AC3E}">
        <p14:creationId xmlns:p14="http://schemas.microsoft.com/office/powerpoint/2010/main" val="345056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6557E015-A28F-1864-B4C0-62100D1E22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5C9FF7-607F-EACA-1FEC-F0FF40A7F80F}"/>
              </a:ext>
            </a:extLst>
          </p:cNvPr>
          <p:cNvPicPr>
            <a:picLocks noChangeAspect="1"/>
          </p:cNvPicPr>
          <p:nvPr/>
        </p:nvPicPr>
        <p:blipFill>
          <a:blip r:embed="rId3"/>
          <a:stretch>
            <a:fillRect/>
          </a:stretch>
        </p:blipFill>
        <p:spPr>
          <a:xfrm>
            <a:off x="-4860" y="0"/>
            <a:ext cx="12192000" cy="2635468"/>
          </a:xfrm>
          <a:prstGeom prst="rect">
            <a:avLst/>
          </a:prstGeom>
        </p:spPr>
      </p:pic>
      <p:sp>
        <p:nvSpPr>
          <p:cNvPr id="113" name="Google Shape;113;g2e80fe1f76d_0_14">
            <a:extLst>
              <a:ext uri="{FF2B5EF4-FFF2-40B4-BE49-F238E27FC236}">
                <a16:creationId xmlns:a16="http://schemas.microsoft.com/office/drawing/2014/main" id="{F1F472E8-98E1-7459-3908-9AB3243FE179}"/>
              </a:ext>
            </a:extLst>
          </p:cNvPr>
          <p:cNvSpPr txBox="1">
            <a:spLocks noGrp="1"/>
          </p:cNvSpPr>
          <p:nvPr>
            <p:ph type="title"/>
          </p:nvPr>
        </p:nvSpPr>
        <p:spPr>
          <a:xfrm>
            <a:off x="630285" y="205813"/>
            <a:ext cx="9987900" cy="939300"/>
          </a:xfrm>
          <a:prstGeom prst="rect">
            <a:avLst/>
          </a:prstGeom>
        </p:spPr>
        <p:txBody>
          <a:bodyPr spcFirstLastPara="1" wrap="square" lIns="91425" tIns="45700" rIns="91425" bIns="45700" anchor="ctr" anchorCtr="0">
            <a:noAutofit/>
          </a:bodyPr>
          <a:lstStyle/>
          <a:p>
            <a:pPr marL="0" lvl="0" indent="0" rtl="0">
              <a:lnSpc>
                <a:spcPct val="115000"/>
              </a:lnSpc>
              <a:spcBef>
                <a:spcPts val="1200"/>
              </a:spcBef>
              <a:spcAft>
                <a:spcPts val="1200"/>
              </a:spcAft>
              <a:buSzPts val="990"/>
              <a:buNone/>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sym typeface="Arial"/>
              </a:rPr>
              <a:t>Padziļinātās novērtēšanas un atbalsta plānošanas organizatoriskais modelis</a:t>
            </a:r>
          </a:p>
        </p:txBody>
      </p:sp>
      <p:sp>
        <p:nvSpPr>
          <p:cNvPr id="114" name="Google Shape;114;g2e80fe1f76d_0_14">
            <a:extLst>
              <a:ext uri="{FF2B5EF4-FFF2-40B4-BE49-F238E27FC236}">
                <a16:creationId xmlns:a16="http://schemas.microsoft.com/office/drawing/2014/main" id="{E4E161C7-1C42-D42E-023A-CB9E2BF15097}"/>
              </a:ext>
            </a:extLst>
          </p:cNvPr>
          <p:cNvSpPr txBox="1">
            <a:spLocks noGrp="1"/>
          </p:cNvSpPr>
          <p:nvPr>
            <p:ph type="body" idx="1"/>
          </p:nvPr>
        </p:nvSpPr>
        <p:spPr>
          <a:xfrm>
            <a:off x="699247" y="1350925"/>
            <a:ext cx="9769429" cy="53706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None/>
            </a:pPr>
            <a:endParaRPr lang="lv-LV"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lvl="0" indent="0" algn="just" rtl="0">
              <a:lnSpc>
                <a:spcPct val="115000"/>
              </a:lnSpc>
              <a:spcBef>
                <a:spcPts val="1200"/>
              </a:spcBef>
              <a:spcAft>
                <a:spcPts val="0"/>
              </a:spcAft>
              <a:buNone/>
            </a:pPr>
            <a:endParaRPr lang="lv-LV"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5" name="Google Shape;115;g2e80fe1f76d_0_14">
            <a:extLst>
              <a:ext uri="{FF2B5EF4-FFF2-40B4-BE49-F238E27FC236}">
                <a16:creationId xmlns:a16="http://schemas.microsoft.com/office/drawing/2014/main" id="{E56F7E48-7C60-D2A0-DE5A-A28E853B94DC}"/>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3" name="Content Placeholder 2">
            <a:extLst>
              <a:ext uri="{FF2B5EF4-FFF2-40B4-BE49-F238E27FC236}">
                <a16:creationId xmlns:a16="http://schemas.microsoft.com/office/drawing/2014/main" id="{06E569B0-8F2D-351A-9C03-171FDD40E4D7}"/>
              </a:ext>
            </a:extLst>
          </p:cNvPr>
          <p:cNvSpPr txBox="1">
            <a:spLocks/>
          </p:cNvSpPr>
          <p:nvPr/>
        </p:nvSpPr>
        <p:spPr>
          <a:xfrm>
            <a:off x="942802" y="1705755"/>
            <a:ext cx="8841826" cy="483314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lv-LV" sz="2100" dirty="0">
                <a:latin typeface="Aptos" panose="020B0004020202020204" pitchFamily="34" charset="0"/>
              </a:rPr>
              <a:t>Risināmie jautājumi</a:t>
            </a:r>
          </a:p>
          <a:p>
            <a:pPr>
              <a:spcBef>
                <a:spcPts val="1200"/>
              </a:spcBef>
            </a:pPr>
            <a:r>
              <a:rPr lang="lv-LV" sz="2100" dirty="0">
                <a:latin typeface="Aptos" panose="020B0004020202020204" pitchFamily="34" charset="0"/>
              </a:rPr>
              <a:t>Kādā veidā organizēt padziļināto izvērtēšanu bērniem ar augstiem riskiem attīstībā?</a:t>
            </a:r>
          </a:p>
          <a:p>
            <a:pPr>
              <a:spcBef>
                <a:spcPts val="1200"/>
              </a:spcBef>
            </a:pPr>
            <a:r>
              <a:rPr lang="lv-LV" sz="2100" dirty="0">
                <a:latin typeface="Aptos" panose="020B0004020202020204" pitchFamily="34" charset="0"/>
              </a:rPr>
              <a:t>Kur organizēt izvērtēšanu?</a:t>
            </a:r>
          </a:p>
          <a:p>
            <a:pPr>
              <a:spcBef>
                <a:spcPts val="1200"/>
              </a:spcBef>
            </a:pPr>
            <a:r>
              <a:rPr lang="lv-LV" sz="2100" dirty="0">
                <a:latin typeface="Aptos" panose="020B0004020202020204" pitchFamily="34" charset="0"/>
              </a:rPr>
              <a:t>Kā padarīt izvērtēšanas rezultātus saistošus gan veselības aprūpes profesionāļiem, gan izglītības jomai saistībā ar speciālo vajadzību noteikšanu?</a:t>
            </a:r>
          </a:p>
          <a:p>
            <a:pPr>
              <a:spcBef>
                <a:spcPts val="1200"/>
              </a:spcBef>
            </a:pPr>
            <a:r>
              <a:rPr lang="lv-LV" sz="2100" dirty="0">
                <a:latin typeface="Aptos" panose="020B0004020202020204" pitchFamily="34" charset="0"/>
              </a:rPr>
              <a:t>Kā no drošināt pēc izvērtēšanas tālāk nepieciešamo – atbalsta pasākumu plāna izstrādi, kas tver bērnam nepieciešamos veselības aprūpes pakalpojumus, agrīnās intervences, atbalsta pasākumus izglītībā, nepieciešamo sociālo rehabilitāciju?</a:t>
            </a:r>
          </a:p>
        </p:txBody>
      </p:sp>
    </p:spTree>
    <p:extLst>
      <p:ext uri="{BB962C8B-B14F-4D97-AF65-F5344CB8AC3E}">
        <p14:creationId xmlns:p14="http://schemas.microsoft.com/office/powerpoint/2010/main" val="422788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668765D-1125-77E3-42FD-864DCBA894D3}"/>
              </a:ext>
            </a:extLst>
          </p:cNvPr>
          <p:cNvSpPr/>
          <p:nvPr/>
        </p:nvSpPr>
        <p:spPr>
          <a:xfrm>
            <a:off x="6203093" y="4096525"/>
            <a:ext cx="4946820" cy="252077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5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15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V" sz="25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Primārā veselības aprūpe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6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1.līmenis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Ģimenes ārstu komandas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Privāti praktizējoši pediatri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LV" sz="5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0.līmenis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1"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Sabiedrības veselības māsas izglītības iestādēs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riangle 8">
            <a:extLst>
              <a:ext uri="{FF2B5EF4-FFF2-40B4-BE49-F238E27FC236}">
                <a16:creationId xmlns:a16="http://schemas.microsoft.com/office/drawing/2014/main" id="{3CE838B0-2A84-5704-1032-908E328FC3B9}"/>
              </a:ext>
            </a:extLst>
          </p:cNvPr>
          <p:cNvSpPr/>
          <p:nvPr/>
        </p:nvSpPr>
        <p:spPr>
          <a:xfrm>
            <a:off x="206221" y="946996"/>
            <a:ext cx="5918886" cy="5560540"/>
          </a:xfrm>
          <a:prstGeom prst="triangle">
            <a:avLst/>
          </a:prstGeom>
          <a:solidFill>
            <a:schemeClr val="accent1">
              <a:alpha val="13849"/>
            </a:schemeClr>
          </a:solidFill>
          <a:ln>
            <a:solidFill>
              <a:schemeClr val="accent1">
                <a:alpha val="1848"/>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Tieša /neierobežota pieejamība</a:t>
            </a:r>
          </a:p>
        </p:txBody>
      </p:sp>
      <p:sp>
        <p:nvSpPr>
          <p:cNvPr id="10" name="Rounded Rectangle 9">
            <a:extLst>
              <a:ext uri="{FF2B5EF4-FFF2-40B4-BE49-F238E27FC236}">
                <a16:creationId xmlns:a16="http://schemas.microsoft.com/office/drawing/2014/main" id="{E879E6F9-92DB-05AD-A21A-AB0E13010D40}"/>
              </a:ext>
            </a:extLst>
          </p:cNvPr>
          <p:cNvSpPr/>
          <p:nvPr/>
        </p:nvSpPr>
        <p:spPr>
          <a:xfrm>
            <a:off x="6096000" y="1068180"/>
            <a:ext cx="5053913" cy="2718485"/>
          </a:xfrm>
          <a:prstGeom prst="roundRec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7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V" sz="25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Specializētā veselības aprūpe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6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3.līmenis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Stacionārā aprūpe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Bērnu psihiatru komandas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LV" sz="5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2.līmenis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Sekundārā ambulatorā aprūpe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LV" sz="1800" b="1" i="0" u="none" strike="noStrike" kern="1200" cap="none" spc="0" normalizeH="0" baseline="0" noProof="0" dirty="0">
                <a:ln>
                  <a:noFill/>
                </a:ln>
                <a:solidFill>
                  <a:srgbClr val="9E0000"/>
                </a:solidFill>
                <a:effectLst/>
                <a:uLnTx/>
                <a:uFillTx/>
                <a:latin typeface="Aptos" panose="02110004020202020204"/>
                <a:ea typeface="+mn-ea"/>
                <a:cs typeface="+mn-cs"/>
              </a:rPr>
              <a:t>Sociālās pediatrijas – Bērnu attīstības komandas</a:t>
            </a:r>
          </a:p>
        </p:txBody>
      </p:sp>
      <p:sp>
        <p:nvSpPr>
          <p:cNvPr id="11" name="Up Arrow 10">
            <a:extLst>
              <a:ext uri="{FF2B5EF4-FFF2-40B4-BE49-F238E27FC236}">
                <a16:creationId xmlns:a16="http://schemas.microsoft.com/office/drawing/2014/main" id="{A52B12CE-EEEE-790A-1E0A-31ABA491B755}"/>
              </a:ext>
            </a:extLst>
          </p:cNvPr>
          <p:cNvSpPr/>
          <p:nvPr/>
        </p:nvSpPr>
        <p:spPr>
          <a:xfrm>
            <a:off x="3064612" y="3595867"/>
            <a:ext cx="172997" cy="8854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V"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11CB7B0F-6DE6-42A9-6A7B-D39B435DC39F}"/>
              </a:ext>
            </a:extLst>
          </p:cNvPr>
          <p:cNvSpPr txBox="1"/>
          <p:nvPr/>
        </p:nvSpPr>
        <p:spPr>
          <a:xfrm>
            <a:off x="2369612" y="2551409"/>
            <a:ext cx="15921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Pieejamība ar </a:t>
            </a:r>
            <a:b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br>
            <a:r>
              <a:rPr kumimoji="0" lang="en-LV" sz="1800" b="0" i="0" u="none" strike="noStrike" kern="1200" cap="none" spc="0" normalizeH="0" baseline="0" noProof="0" dirty="0">
                <a:ln>
                  <a:noFill/>
                </a:ln>
                <a:solidFill>
                  <a:prstClr val="black">
                    <a:lumMod val="65000"/>
                    <a:lumOff val="35000"/>
                  </a:prstClr>
                </a:solidFill>
                <a:effectLst/>
                <a:uLnTx/>
                <a:uFillTx/>
                <a:latin typeface="Aptos" panose="02110004020202020204"/>
                <a:ea typeface="+mn-ea"/>
                <a:cs typeface="+mn-cs"/>
              </a:rPr>
              <a:t>nosūtījumu</a:t>
            </a:r>
          </a:p>
        </p:txBody>
      </p:sp>
      <p:sp>
        <p:nvSpPr>
          <p:cNvPr id="2" name="Title 1">
            <a:extLst>
              <a:ext uri="{FF2B5EF4-FFF2-40B4-BE49-F238E27FC236}">
                <a16:creationId xmlns:a16="http://schemas.microsoft.com/office/drawing/2014/main" id="{78E08C09-5AD3-1FA6-48CB-512D3FEFFB9A}"/>
              </a:ext>
            </a:extLst>
          </p:cNvPr>
          <p:cNvSpPr>
            <a:spLocks noGrp="1"/>
          </p:cNvSpPr>
          <p:nvPr>
            <p:ph type="title"/>
          </p:nvPr>
        </p:nvSpPr>
        <p:spPr>
          <a:xfrm>
            <a:off x="420267" y="-157805"/>
            <a:ext cx="10515600" cy="1325563"/>
          </a:xfrm>
        </p:spPr>
        <p:txBody>
          <a:bodyPr>
            <a:normAutofit/>
          </a:bodyPr>
          <a:lstStyle/>
          <a:p>
            <a:r>
              <a:rPr lang="en-LV" sz="2700" dirty="0">
                <a:solidFill>
                  <a:srgbClr val="8B2A0F"/>
                </a:solidFill>
                <a:latin typeface="Verdana" panose="020B0604030504040204" pitchFamily="34" charset="0"/>
                <a:ea typeface="Verdana" panose="020B0604030504040204" pitchFamily="34" charset="0"/>
                <a:cs typeface="Verdana" panose="020B0604030504040204" pitchFamily="34" charset="0"/>
              </a:rPr>
              <a:t>Bērnu veselības aprūpes organizācija – piedāvātās izmaiņas</a:t>
            </a:r>
          </a:p>
        </p:txBody>
      </p:sp>
    </p:spTree>
    <p:extLst>
      <p:ext uri="{BB962C8B-B14F-4D97-AF65-F5344CB8AC3E}">
        <p14:creationId xmlns:p14="http://schemas.microsoft.com/office/powerpoint/2010/main" val="286767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4D432-71A9-FD91-5802-F8105503A291}"/>
              </a:ext>
            </a:extLst>
          </p:cNvPr>
          <p:cNvPicPr>
            <a:picLocks noChangeAspect="1"/>
          </p:cNvPicPr>
          <p:nvPr/>
        </p:nvPicPr>
        <p:blipFill>
          <a:blip r:embed="rId2"/>
          <a:stretch>
            <a:fillRect/>
          </a:stretch>
        </p:blipFill>
        <p:spPr>
          <a:xfrm>
            <a:off x="0" y="-1596"/>
            <a:ext cx="12192000" cy="2635468"/>
          </a:xfrm>
          <a:prstGeom prst="rect">
            <a:avLst/>
          </a:prstGeom>
        </p:spPr>
      </p:pic>
      <p:sp>
        <p:nvSpPr>
          <p:cNvPr id="2" name="Title 1">
            <a:extLst>
              <a:ext uri="{FF2B5EF4-FFF2-40B4-BE49-F238E27FC236}">
                <a16:creationId xmlns:a16="http://schemas.microsoft.com/office/drawing/2014/main" id="{B62613E9-737D-53E7-8BBC-396CEB502C8F}"/>
              </a:ext>
            </a:extLst>
          </p:cNvPr>
          <p:cNvSpPr>
            <a:spLocks noGrp="1"/>
          </p:cNvSpPr>
          <p:nvPr>
            <p:ph type="title"/>
          </p:nvPr>
        </p:nvSpPr>
        <p:spPr>
          <a:xfrm>
            <a:off x="680545" y="18255"/>
            <a:ext cx="10515600" cy="1325563"/>
          </a:xfrm>
        </p:spPr>
        <p:txBody>
          <a:bodyPr>
            <a:normAutofit/>
          </a:bodyPr>
          <a:lstStyle/>
          <a:p>
            <a:r>
              <a:rPr lang="en-LV" sz="2700" dirty="0">
                <a:solidFill>
                  <a:srgbClr val="8B2A0F"/>
                </a:solidFill>
                <a:latin typeface="Verdana" panose="020B0604030504040204" pitchFamily="34" charset="0"/>
                <a:ea typeface="Verdana" panose="020B0604030504040204" pitchFamily="34" charset="0"/>
                <a:cs typeface="Verdana" panose="020B0604030504040204" pitchFamily="34" charset="0"/>
              </a:rPr>
              <a:t>Sociālā pediatrija</a:t>
            </a:r>
          </a:p>
        </p:txBody>
      </p:sp>
      <p:sp>
        <p:nvSpPr>
          <p:cNvPr id="3" name="Content Placeholder 2">
            <a:extLst>
              <a:ext uri="{FF2B5EF4-FFF2-40B4-BE49-F238E27FC236}">
                <a16:creationId xmlns:a16="http://schemas.microsoft.com/office/drawing/2014/main" id="{A4498D76-5DFA-D095-E9DE-7338D59372C6}"/>
              </a:ext>
            </a:extLst>
          </p:cNvPr>
          <p:cNvSpPr>
            <a:spLocks noGrp="1"/>
          </p:cNvSpPr>
          <p:nvPr>
            <p:ph idx="1"/>
          </p:nvPr>
        </p:nvSpPr>
        <p:spPr>
          <a:xfrm>
            <a:off x="680545" y="1587658"/>
            <a:ext cx="8841826" cy="4833145"/>
          </a:xfrm>
        </p:spPr>
        <p:txBody>
          <a:bodyPr>
            <a:normAutofit fontScale="92500" lnSpcReduction="10000"/>
          </a:bodyPr>
          <a:lstStyle/>
          <a:p>
            <a:pPr>
              <a:spcBef>
                <a:spcPts val="1200"/>
              </a:spcBef>
              <a:buClr>
                <a:srgbClr val="C00000"/>
              </a:buClr>
            </a:pPr>
            <a:r>
              <a:rPr lang="lv-LV" sz="1900" dirty="0">
                <a:latin typeface="Aptos" panose="020B0004020202020204" pitchFamily="34" charset="0"/>
              </a:rPr>
              <a:t>S</a:t>
            </a:r>
            <a:r>
              <a:rPr lang="lv-LV" sz="1900" dirty="0">
                <a:effectLst/>
                <a:latin typeface="Aptos" panose="020B0004020202020204" pitchFamily="34" charset="0"/>
              </a:rPr>
              <a:t>limību spektra maiņa jeb t.s. mūsdienu slimības</a:t>
            </a:r>
            <a:r>
              <a:rPr lang="lv-LV" sz="1900" dirty="0">
                <a:latin typeface="Aptos" panose="020B0004020202020204" pitchFamily="34" charset="0"/>
              </a:rPr>
              <a:t>, piemēram, aptaukošanās, UDHS, </a:t>
            </a:r>
            <a:r>
              <a:rPr lang="lv-LV" sz="1900" dirty="0" err="1">
                <a:latin typeface="Aptos" panose="020B0004020202020204" pitchFamily="34" charset="0"/>
              </a:rPr>
              <a:t>disleksija</a:t>
            </a:r>
            <a:r>
              <a:rPr lang="lv-LV" sz="1900" dirty="0">
                <a:latin typeface="Aptos" panose="020B0004020202020204" pitchFamily="34" charset="0"/>
              </a:rPr>
              <a:t>, runas kavēšanās, </a:t>
            </a:r>
            <a:r>
              <a:rPr lang="lv-LV" sz="1900" dirty="0" err="1">
                <a:latin typeface="Aptos" panose="020B0004020202020204" pitchFamily="34" charset="0"/>
              </a:rPr>
              <a:t>psihosomatika</a:t>
            </a:r>
            <a:r>
              <a:rPr lang="lv-LV" sz="1900" dirty="0">
                <a:latin typeface="Aptos" panose="020B0004020202020204" pitchFamily="34" charset="0"/>
              </a:rPr>
              <a:t>, </a:t>
            </a:r>
            <a:r>
              <a:rPr lang="lv-LV" sz="1900" dirty="0">
                <a:effectLst/>
                <a:latin typeface="Aptos" panose="020B0004020202020204" pitchFamily="34" charset="0"/>
              </a:rPr>
              <a:t>ir izaicinājums visā pasaulē.</a:t>
            </a:r>
          </a:p>
          <a:p>
            <a:pPr>
              <a:spcBef>
                <a:spcPts val="1200"/>
              </a:spcBef>
              <a:buClr>
                <a:srgbClr val="C00000"/>
              </a:buClr>
            </a:pPr>
            <a:r>
              <a:rPr lang="lv-LV" sz="1900" dirty="0">
                <a:latin typeface="Aptos" panose="020B0004020202020204" pitchFamily="34" charset="0"/>
              </a:rPr>
              <a:t>Reaģējot uz to </a:t>
            </a:r>
            <a:r>
              <a:rPr lang="lv-LV" sz="1900" b="1" dirty="0">
                <a:solidFill>
                  <a:srgbClr val="9E0000"/>
                </a:solidFill>
                <a:latin typeface="Aptos" panose="020B0004020202020204" pitchFamily="34" charset="0"/>
              </a:rPr>
              <a:t>Vācijā, Kanādā un citviet tiek veidoti Sociālās pediatrijas jeb Bērnu attīstības centri </a:t>
            </a:r>
            <a:r>
              <a:rPr lang="lv-LV" sz="1900" b="1" i="1" dirty="0">
                <a:solidFill>
                  <a:srgbClr val="9E0000"/>
                </a:solidFill>
                <a:latin typeface="Aptos" panose="020B0004020202020204" pitchFamily="34" charset="0"/>
              </a:rPr>
              <a:t>(</a:t>
            </a:r>
            <a:r>
              <a:rPr lang="en-GB" sz="1900" b="1" i="1" dirty="0">
                <a:solidFill>
                  <a:srgbClr val="9E0000"/>
                </a:solidFill>
                <a:latin typeface="Aptos" panose="020B0004020202020204" pitchFamily="34" charset="0"/>
              </a:rPr>
              <a:t>social paediatrics, development paediatrics, community paediatrics</a:t>
            </a:r>
            <a:r>
              <a:rPr lang="lv-LV" sz="1900" b="1" dirty="0">
                <a:solidFill>
                  <a:srgbClr val="9E0000"/>
                </a:solidFill>
                <a:latin typeface="Aptos" panose="020B0004020202020204" pitchFamily="34" charset="0"/>
              </a:rPr>
              <a:t>).</a:t>
            </a:r>
          </a:p>
          <a:p>
            <a:pPr>
              <a:spcBef>
                <a:spcPts val="1200"/>
              </a:spcBef>
              <a:buClr>
                <a:srgbClr val="C00000"/>
              </a:buClr>
            </a:pPr>
            <a:r>
              <a:rPr lang="lv-LV" sz="1900" dirty="0">
                <a:latin typeface="Aptos" panose="020B0004020202020204" pitchFamily="34" charset="0"/>
              </a:rPr>
              <a:t>Vācijā ir izveidoti 145 šādi centri “mūsdienu” slimību aprūpei, bērnu ar hroniskām slimībām un invaliditāti atbalstam.</a:t>
            </a:r>
          </a:p>
          <a:p>
            <a:pPr>
              <a:spcBef>
                <a:spcPts val="1200"/>
              </a:spcBef>
              <a:buClr>
                <a:srgbClr val="C00000"/>
              </a:buClr>
            </a:pPr>
            <a:r>
              <a:rPr lang="lv-LV" sz="1900" dirty="0">
                <a:latin typeface="Aptos" panose="020B0004020202020204" pitchFamily="34" charset="0"/>
              </a:rPr>
              <a:t>‘Mūsdienu’ slimības prasa </a:t>
            </a:r>
            <a:r>
              <a:rPr lang="lv-LV" sz="1900" b="1" dirty="0" err="1">
                <a:solidFill>
                  <a:srgbClr val="9E0000"/>
                </a:solidFill>
                <a:latin typeface="Aptos" panose="020B0004020202020204" pitchFamily="34" charset="0"/>
              </a:rPr>
              <a:t>multiprofesionālas</a:t>
            </a:r>
            <a:r>
              <a:rPr lang="lv-LV" sz="1900" b="1" dirty="0">
                <a:solidFill>
                  <a:srgbClr val="9E0000"/>
                </a:solidFill>
                <a:latin typeface="Aptos" panose="020B0004020202020204" pitchFamily="34" charset="0"/>
              </a:rPr>
              <a:t> komandas pieeju. Komandā kopā ar pediatru darbojas psihologs, fizioterapeits, logopēds un </a:t>
            </a:r>
            <a:r>
              <a:rPr lang="lv-LV" sz="1900" b="1" dirty="0" err="1">
                <a:solidFill>
                  <a:srgbClr val="9E0000"/>
                </a:solidFill>
                <a:latin typeface="Aptos" panose="020B0004020202020204" pitchFamily="34" charset="0"/>
              </a:rPr>
              <a:t>ergoterapeits</a:t>
            </a:r>
            <a:r>
              <a:rPr lang="lv-LV" sz="1900" b="1" dirty="0">
                <a:solidFill>
                  <a:srgbClr val="9E0000"/>
                </a:solidFill>
                <a:latin typeface="Aptos" panose="020B0004020202020204" pitchFamily="34" charset="0"/>
              </a:rPr>
              <a:t>, kā arī speciālais pedagogs un sociālais darbinieks.</a:t>
            </a:r>
          </a:p>
          <a:p>
            <a:pPr>
              <a:spcBef>
                <a:spcPts val="1200"/>
              </a:spcBef>
              <a:buClr>
                <a:srgbClr val="C00000"/>
              </a:buClr>
            </a:pPr>
            <a:r>
              <a:rPr lang="lv-LV" sz="1900" dirty="0">
                <a:effectLst/>
                <a:latin typeface="Aptos" panose="020B0004020202020204" pitchFamily="34" charset="0"/>
              </a:rPr>
              <a:t>Sociālās pediatrijas centri Vācijā ir </a:t>
            </a:r>
            <a:r>
              <a:rPr lang="lv-LV" sz="1900" b="1" dirty="0">
                <a:solidFill>
                  <a:srgbClr val="9E0000"/>
                </a:solidFill>
                <a:effectLst/>
                <a:latin typeface="Aptos" panose="020B0004020202020204" pitchFamily="34" charset="0"/>
              </a:rPr>
              <a:t>savienoti ar lielākajām bērnu slimnīcām</a:t>
            </a:r>
            <a:r>
              <a:rPr lang="lv-LV" sz="1900" dirty="0">
                <a:solidFill>
                  <a:srgbClr val="9E0000"/>
                </a:solidFill>
                <a:effectLst/>
                <a:latin typeface="Aptos" panose="020B0004020202020204" pitchFamily="34" charset="0"/>
              </a:rPr>
              <a:t>. </a:t>
            </a:r>
            <a:r>
              <a:rPr lang="lv-LV" sz="1900" dirty="0">
                <a:effectLst/>
                <a:latin typeface="Aptos" panose="020B0004020202020204" pitchFamily="34" charset="0"/>
              </a:rPr>
              <a:t>Tādā veidā tiek nodrošināta pakalpojumu kvalitāte, iespējas nodrošināt starpnozaru un </a:t>
            </a:r>
            <a:r>
              <a:rPr lang="lv-LV" sz="1900" dirty="0" err="1">
                <a:effectLst/>
                <a:latin typeface="Aptos" panose="020B0004020202020204" pitchFamily="34" charset="0"/>
              </a:rPr>
              <a:t>multiprofesionālu</a:t>
            </a:r>
            <a:r>
              <a:rPr lang="lv-LV" sz="1900" dirty="0">
                <a:effectLst/>
                <a:latin typeface="Aptos" panose="020B0004020202020204" pitchFamily="34" charset="0"/>
              </a:rPr>
              <a:t> aprūpi zīdaiņiem un bērniem ar attīstības traucējumiem un invaliditāti.</a:t>
            </a:r>
            <a:endParaRPr lang="lv-LV" sz="1900" dirty="0">
              <a:latin typeface="Aptos" panose="020B0004020202020204" pitchFamily="34" charset="0"/>
            </a:endParaRPr>
          </a:p>
          <a:p>
            <a:pPr>
              <a:spcBef>
                <a:spcPts val="1200"/>
              </a:spcBef>
              <a:buClr>
                <a:srgbClr val="C00000"/>
              </a:buClr>
            </a:pPr>
            <a:r>
              <a:rPr lang="lv-LV" sz="1900" dirty="0">
                <a:effectLst/>
                <a:latin typeface="Aptos" panose="020B0004020202020204" pitchFamily="34" charset="0"/>
              </a:rPr>
              <a:t>Nodrošinot agrīnas palīdzības sniegšanu, zīdaiņiem un bērniem līdz 6 gadu vecumam ar vispārēju attīstības kavēšanos tiek piedāvāta pedagoģiskā terapija kombinācijā ar citām terapijām, piemēram, fizioterapiju, </a:t>
            </a:r>
            <a:r>
              <a:rPr lang="lv-LV" sz="1900" dirty="0" err="1">
                <a:effectLst/>
                <a:latin typeface="Aptos" panose="020B0004020202020204" pitchFamily="34" charset="0"/>
              </a:rPr>
              <a:t>ergoterapiju</a:t>
            </a:r>
            <a:r>
              <a:rPr lang="lv-LV" sz="1900" dirty="0">
                <a:effectLst/>
                <a:latin typeface="Aptos" panose="020B0004020202020204" pitchFamily="34" charset="0"/>
              </a:rPr>
              <a:t> vai </a:t>
            </a:r>
            <a:r>
              <a:rPr lang="lv-LV" sz="1900" dirty="0" err="1">
                <a:effectLst/>
                <a:latin typeface="Aptos" panose="020B0004020202020204" pitchFamily="34" charset="0"/>
              </a:rPr>
              <a:t>logopēdisko</a:t>
            </a:r>
            <a:r>
              <a:rPr lang="lv-LV" sz="1900" dirty="0">
                <a:effectLst/>
                <a:latin typeface="Aptos" panose="020B0004020202020204" pitchFamily="34" charset="0"/>
              </a:rPr>
              <a:t> darbu, t.s. kompleksā terapija.</a:t>
            </a:r>
            <a:endParaRPr lang="lv-LV" sz="1900" dirty="0">
              <a:latin typeface="Aptos" panose="020B0004020202020204" pitchFamily="34" charset="0"/>
            </a:endParaRPr>
          </a:p>
          <a:p>
            <a:pPr>
              <a:spcBef>
                <a:spcPts val="1200"/>
              </a:spcBef>
            </a:pPr>
            <a:endParaRPr lang="en-GB" dirty="0"/>
          </a:p>
        </p:txBody>
      </p:sp>
    </p:spTree>
    <p:extLst>
      <p:ext uri="{BB962C8B-B14F-4D97-AF65-F5344CB8AC3E}">
        <p14:creationId xmlns:p14="http://schemas.microsoft.com/office/powerpoint/2010/main" val="349228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7748F-2C6E-480C-B940-7C05A6BD45C4}"/>
              </a:ext>
            </a:extLst>
          </p:cNvPr>
          <p:cNvPicPr>
            <a:picLocks noChangeAspect="1"/>
          </p:cNvPicPr>
          <p:nvPr/>
        </p:nvPicPr>
        <p:blipFill>
          <a:blip r:embed="rId2"/>
          <a:stretch>
            <a:fillRect/>
          </a:stretch>
        </p:blipFill>
        <p:spPr>
          <a:xfrm>
            <a:off x="0" y="-212964"/>
            <a:ext cx="12192000" cy="2635468"/>
          </a:xfrm>
          <a:prstGeom prst="rect">
            <a:avLst/>
          </a:prstGeom>
        </p:spPr>
      </p:pic>
      <p:sp>
        <p:nvSpPr>
          <p:cNvPr id="5" name="Virsraksts 1">
            <a:extLst>
              <a:ext uri="{FF2B5EF4-FFF2-40B4-BE49-F238E27FC236}">
                <a16:creationId xmlns:a16="http://schemas.microsoft.com/office/drawing/2014/main" id="{203CC7C5-D91C-E63B-7358-052ACD0851FF}"/>
              </a:ext>
            </a:extLst>
          </p:cNvPr>
          <p:cNvSpPr txBox="1">
            <a:spLocks/>
          </p:cNvSpPr>
          <p:nvPr/>
        </p:nvSpPr>
        <p:spPr>
          <a:xfrm>
            <a:off x="655731" y="4774"/>
            <a:ext cx="11399520" cy="1099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Sociālās pediatrijas – Bērnu attīstības komandas</a:t>
            </a:r>
            <a:endParaRPr lang="en-US" sz="2700" dirty="0">
              <a:solidFill>
                <a:srgbClr val="8B2A0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Object 2">
            <a:extLst>
              <a:ext uri="{FF2B5EF4-FFF2-40B4-BE49-F238E27FC236}">
                <a16:creationId xmlns:a16="http://schemas.microsoft.com/office/drawing/2014/main" id="{15533C8B-6DFC-EF41-87C1-2F94902B89E7}"/>
              </a:ext>
            </a:extLst>
          </p:cNvPr>
          <p:cNvGraphicFramePr>
            <a:graphicFrameLocks noChangeAspect="1"/>
          </p:cNvGraphicFramePr>
          <p:nvPr>
            <p:extLst>
              <p:ext uri="{D42A27DB-BD31-4B8C-83A1-F6EECF244321}">
                <p14:modId xmlns:p14="http://schemas.microsoft.com/office/powerpoint/2010/main" val="102235128"/>
              </p:ext>
            </p:extLst>
          </p:nvPr>
        </p:nvGraphicFramePr>
        <p:xfrm>
          <a:off x="1801520" y="960480"/>
          <a:ext cx="7593780" cy="5999162"/>
        </p:xfrm>
        <a:graphic>
          <a:graphicData uri="http://schemas.openxmlformats.org/presentationml/2006/ole">
            <mc:AlternateContent xmlns:mc="http://schemas.openxmlformats.org/markup-compatibility/2006">
              <mc:Choice xmlns:v="urn:schemas-microsoft-com:vml" Requires="v">
                <p:oleObj name="Document" r:id="rId3" imgW="5943600" imgH="4838700" progId="Word.Document.12">
                  <p:embed/>
                </p:oleObj>
              </mc:Choice>
              <mc:Fallback>
                <p:oleObj name="Document" r:id="rId3" imgW="5943600" imgH="4838700" progId="Word.Document.12">
                  <p:embed/>
                  <p:pic>
                    <p:nvPicPr>
                      <p:cNvPr id="4" name="Object 3">
                        <a:extLst>
                          <a:ext uri="{FF2B5EF4-FFF2-40B4-BE49-F238E27FC236}">
                            <a16:creationId xmlns:a16="http://schemas.microsoft.com/office/drawing/2014/main" id="{D42FA2E3-DBAC-B0FF-07CC-22F18B62E265}"/>
                          </a:ext>
                        </a:extLst>
                      </p:cNvPr>
                      <p:cNvPicPr/>
                      <p:nvPr/>
                    </p:nvPicPr>
                    <p:blipFill>
                      <a:blip r:embed="rId4"/>
                      <a:stretch>
                        <a:fillRect/>
                      </a:stretch>
                    </p:blipFill>
                    <p:spPr>
                      <a:xfrm>
                        <a:off x="1801520" y="960480"/>
                        <a:ext cx="7593780" cy="5999162"/>
                      </a:xfrm>
                      <a:prstGeom prst="rect">
                        <a:avLst/>
                      </a:prstGeom>
                      <a:noFill/>
                    </p:spPr>
                  </p:pic>
                </p:oleObj>
              </mc:Fallback>
            </mc:AlternateContent>
          </a:graphicData>
        </a:graphic>
      </p:graphicFrame>
    </p:spTree>
    <p:extLst>
      <p:ext uri="{BB962C8B-B14F-4D97-AF65-F5344CB8AC3E}">
        <p14:creationId xmlns:p14="http://schemas.microsoft.com/office/powerpoint/2010/main" val="212784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5E0A2-3309-6546-D9F2-D55988C1271A}"/>
              </a:ext>
            </a:extLst>
          </p:cNvPr>
          <p:cNvPicPr>
            <a:picLocks noChangeAspect="1"/>
          </p:cNvPicPr>
          <p:nvPr/>
        </p:nvPicPr>
        <p:blipFill>
          <a:blip r:embed="rId3"/>
          <a:stretch>
            <a:fillRect/>
          </a:stretch>
        </p:blipFill>
        <p:spPr>
          <a:xfrm>
            <a:off x="0" y="-352721"/>
            <a:ext cx="12192000" cy="2635468"/>
          </a:xfrm>
          <a:prstGeom prst="rect">
            <a:avLst/>
          </a:prstGeom>
        </p:spPr>
      </p:pic>
      <p:sp>
        <p:nvSpPr>
          <p:cNvPr id="2" name="Title 1">
            <a:extLst>
              <a:ext uri="{FF2B5EF4-FFF2-40B4-BE49-F238E27FC236}">
                <a16:creationId xmlns:a16="http://schemas.microsoft.com/office/drawing/2014/main" id="{B8C55821-8687-D0F3-0C42-33CCFB6A7945}"/>
              </a:ext>
            </a:extLst>
          </p:cNvPr>
          <p:cNvSpPr>
            <a:spLocks noGrp="1"/>
          </p:cNvSpPr>
          <p:nvPr>
            <p:ph type="title"/>
          </p:nvPr>
        </p:nvSpPr>
        <p:spPr>
          <a:xfrm>
            <a:off x="623047" y="88391"/>
            <a:ext cx="10515600" cy="1753244"/>
          </a:xfrm>
        </p:spPr>
        <p:txBody>
          <a:bodyPr>
            <a:normAutofit fontScale="90000"/>
          </a:bodyPr>
          <a:lstStyle/>
          <a:p>
            <a:r>
              <a:rPr lang="en-LV" sz="3000" dirty="0">
                <a:solidFill>
                  <a:srgbClr val="8B2A0F"/>
                </a:solidFill>
                <a:latin typeface="Verdana" panose="020B0604030504040204" pitchFamily="34" charset="0"/>
                <a:ea typeface="Verdana" panose="020B0604030504040204" pitchFamily="34" charset="0"/>
                <a:cs typeface="Verdana" panose="020B0604030504040204" pitchFamily="34" charset="0"/>
              </a:rPr>
              <a:t>Resursu stiprināšana reģionos bērnu izvērtēšanai un atbalsta plāna izstrādei</a:t>
            </a:r>
            <a:br>
              <a:rPr lang="en-LV" sz="3000" dirty="0">
                <a:solidFill>
                  <a:srgbClr val="8B2A0F"/>
                </a:solidFill>
                <a:latin typeface="Verdana" panose="020B0604030504040204" pitchFamily="34" charset="0"/>
                <a:ea typeface="Verdana" panose="020B0604030504040204" pitchFamily="34" charset="0"/>
                <a:cs typeface="Verdana" panose="020B0604030504040204" pitchFamily="34" charset="0"/>
              </a:rPr>
            </a:br>
            <a:br>
              <a:rPr lang="en-LV" sz="1900" dirty="0">
                <a:solidFill>
                  <a:srgbClr val="8B2A0F"/>
                </a:solidFill>
                <a:latin typeface="Verdana" panose="020B0604030504040204" pitchFamily="34" charset="0"/>
                <a:ea typeface="Verdana" panose="020B0604030504040204" pitchFamily="34" charset="0"/>
                <a:cs typeface="Verdana" panose="020B0604030504040204" pitchFamily="34" charset="0"/>
              </a:rPr>
            </a:br>
            <a:br>
              <a:rPr lang="en-LV" sz="3200" b="1" dirty="0">
                <a:solidFill>
                  <a:schemeClr val="bg2">
                    <a:lumMod val="25000"/>
                  </a:schemeClr>
                </a:solidFill>
              </a:rPr>
            </a:br>
            <a:r>
              <a:rPr lang="en-LV" sz="3200" b="1" dirty="0">
                <a:solidFill>
                  <a:schemeClr val="bg2">
                    <a:lumMod val="25000"/>
                  </a:schemeClr>
                </a:solidFill>
              </a:rPr>
              <a:t>Pakāpeniska multiprofesionālo komandu veidošana reģionos BKUS vadībā</a:t>
            </a:r>
          </a:p>
        </p:txBody>
      </p:sp>
      <p:graphicFrame>
        <p:nvGraphicFramePr>
          <p:cNvPr id="4" name="Content Placeholder 3">
            <a:extLst>
              <a:ext uri="{FF2B5EF4-FFF2-40B4-BE49-F238E27FC236}">
                <a16:creationId xmlns:a16="http://schemas.microsoft.com/office/drawing/2014/main" id="{7D2E3B32-D7ED-78E6-96AA-D8305D3599BD}"/>
              </a:ext>
            </a:extLst>
          </p:cNvPr>
          <p:cNvGraphicFramePr>
            <a:graphicFrameLocks noGrp="1"/>
          </p:cNvGraphicFramePr>
          <p:nvPr>
            <p:ph idx="1"/>
            <p:extLst>
              <p:ext uri="{D42A27DB-BD31-4B8C-83A1-F6EECF244321}">
                <p14:modId xmlns:p14="http://schemas.microsoft.com/office/powerpoint/2010/main" val="1247920784"/>
              </p:ext>
            </p:extLst>
          </p:nvPr>
        </p:nvGraphicFramePr>
        <p:xfrm>
          <a:off x="623046" y="2147592"/>
          <a:ext cx="9914856" cy="4205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846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FD3E-33D9-A555-8840-EF8E229F09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DEB5C3-90A1-BD34-6BD9-5D943CB82B4F}"/>
              </a:ext>
            </a:extLst>
          </p:cNvPr>
          <p:cNvPicPr>
            <a:picLocks noChangeAspect="1"/>
          </p:cNvPicPr>
          <p:nvPr/>
        </p:nvPicPr>
        <p:blipFill>
          <a:blip r:embed="rId2"/>
          <a:stretch>
            <a:fillRect/>
          </a:stretch>
        </p:blipFill>
        <p:spPr>
          <a:xfrm>
            <a:off x="0" y="-21268"/>
            <a:ext cx="12192000" cy="2635468"/>
          </a:xfrm>
          <a:prstGeom prst="rect">
            <a:avLst/>
          </a:prstGeom>
        </p:spPr>
      </p:pic>
      <p:sp>
        <p:nvSpPr>
          <p:cNvPr id="2" name="Title 1">
            <a:extLst>
              <a:ext uri="{FF2B5EF4-FFF2-40B4-BE49-F238E27FC236}">
                <a16:creationId xmlns:a16="http://schemas.microsoft.com/office/drawing/2014/main" id="{5C86ED55-AD51-05C7-FA1B-28BE284B8448}"/>
              </a:ext>
            </a:extLst>
          </p:cNvPr>
          <p:cNvSpPr>
            <a:spLocks noGrp="1"/>
          </p:cNvSpPr>
          <p:nvPr>
            <p:ph type="title"/>
          </p:nvPr>
        </p:nvSpPr>
        <p:spPr>
          <a:xfrm>
            <a:off x="838200" y="-95853"/>
            <a:ext cx="10515600" cy="1325563"/>
          </a:xfrm>
        </p:spPr>
        <p:txBody>
          <a:bodyPr>
            <a:normAutofit/>
          </a:bodyPr>
          <a:lstStyle/>
          <a:p>
            <a:r>
              <a:rPr lang="en-LV" sz="2700" dirty="0">
                <a:solidFill>
                  <a:srgbClr val="8B2A0F"/>
                </a:solidFill>
                <a:latin typeface="Verdana" panose="020B0604030504040204" pitchFamily="34" charset="0"/>
                <a:ea typeface="Verdana" panose="020B0604030504040204" pitchFamily="34" charset="0"/>
                <a:cs typeface="Verdana" panose="020B0604030504040204" pitchFamily="34" charset="0"/>
              </a:rPr>
              <a:t>Sociālās pediatrijas komandu ieviešanas plāns</a:t>
            </a:r>
          </a:p>
        </p:txBody>
      </p:sp>
      <p:sp>
        <p:nvSpPr>
          <p:cNvPr id="3" name="Content Placeholder 2">
            <a:extLst>
              <a:ext uri="{FF2B5EF4-FFF2-40B4-BE49-F238E27FC236}">
                <a16:creationId xmlns:a16="http://schemas.microsoft.com/office/drawing/2014/main" id="{6A736635-2FBE-136E-E06A-2D9AFB1CE916}"/>
              </a:ext>
            </a:extLst>
          </p:cNvPr>
          <p:cNvSpPr>
            <a:spLocks noGrp="1"/>
          </p:cNvSpPr>
          <p:nvPr>
            <p:ph idx="1"/>
          </p:nvPr>
        </p:nvSpPr>
        <p:spPr>
          <a:xfrm>
            <a:off x="3679902" y="1450097"/>
            <a:ext cx="7950820" cy="4947253"/>
          </a:xfrm>
        </p:spPr>
        <p:txBody>
          <a:bodyPr>
            <a:noAutofit/>
          </a:bodyPr>
          <a:lstStyle/>
          <a:p>
            <a:pPr marL="0" indent="0">
              <a:buNone/>
            </a:pPr>
            <a:r>
              <a:rPr lang="lv-LV" sz="1800" b="1" i="0" u="none" strike="noStrike" dirty="0">
                <a:solidFill>
                  <a:schemeClr val="tx1">
                    <a:lumMod val="75000"/>
                    <a:lumOff val="25000"/>
                  </a:schemeClr>
                </a:solidFill>
                <a:effectLst/>
                <a:latin typeface="Aptos" panose="020B0004020202020204" pitchFamily="34" charset="0"/>
              </a:rPr>
              <a:t>Izstrādāta metodika komandu darbam</a:t>
            </a:r>
            <a:r>
              <a:rPr lang="lv-LV" sz="1800" b="0" i="0" u="none" strike="noStrike" dirty="0">
                <a:solidFill>
                  <a:schemeClr val="tx1">
                    <a:lumMod val="75000"/>
                    <a:lumOff val="25000"/>
                  </a:schemeClr>
                </a:solidFill>
                <a:effectLst/>
                <a:latin typeface="Aptos" panose="020B0004020202020204" pitchFamily="34" charset="0"/>
              </a:rPr>
              <a:t>, ietverot </a:t>
            </a: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speciālistu kompetences, pienākumus</a:t>
            </a:r>
            <a:r>
              <a:rPr lang="en-LV" sz="1200" dirty="0">
                <a:solidFill>
                  <a:schemeClr val="tx1">
                    <a:lumMod val="75000"/>
                    <a:lumOff val="25000"/>
                  </a:schemeClr>
                </a:solidFill>
                <a:latin typeface="Aptos" panose="020B0004020202020204" pitchFamily="34" charset="0"/>
                <a:ea typeface="Aptos" panose="020B0004020202020204" pitchFamily="34" charset="0"/>
                <a:cs typeface="Times New Roman" panose="02020603050405020304" pitchFamily="18" charset="0"/>
              </a:rPr>
              <a:t>, </a:t>
            </a:r>
            <a:r>
              <a:rPr lang="en-LV" sz="1800" dirty="0">
                <a:solidFill>
                  <a:schemeClr val="tx1">
                    <a:lumMod val="75000"/>
                    <a:lumOff val="25000"/>
                  </a:schemeClr>
                </a:solidFill>
                <a:latin typeface="Aptos" panose="020B0004020202020204" pitchFamily="34" charset="0"/>
                <a:ea typeface="Aptos" panose="020B0004020202020204" pitchFamily="34" charset="0"/>
                <a:cs typeface="Times New Roman" panose="02020603050405020304" pitchFamily="18" charset="0"/>
              </a:rPr>
              <a:t>k</a:t>
            </a:r>
            <a:r>
              <a:rPr lang="en-LV" sz="1800" dirty="0">
                <a:solidFill>
                  <a:schemeClr val="tx1">
                    <a:lumMod val="75000"/>
                    <a:lumOff val="25000"/>
                  </a:schemeClr>
                </a:solidFill>
                <a:latin typeface="Aptos" panose="020B0004020202020204" pitchFamily="34" charset="0"/>
              </a:rPr>
              <a:t>omandu sasniedzamos rādītājus, sadarbības algoritmus ar citām iesaistītajām pusēm, </a:t>
            </a: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darba kvalitātes un efektivitātes novērtēšanas metodiku</a:t>
            </a:r>
            <a:r>
              <a:rPr lang="en-LV" sz="1200" dirty="0">
                <a:solidFill>
                  <a:schemeClr val="tx1">
                    <a:lumMod val="75000"/>
                    <a:lumOff val="25000"/>
                  </a:schemeClr>
                </a:solidFill>
                <a:latin typeface="Aptos" panose="020B0004020202020204" pitchFamily="34" charset="0"/>
                <a:ea typeface="Aptos" panose="020B0004020202020204" pitchFamily="34" charset="0"/>
                <a:cs typeface="Times New Roman" panose="02020603050405020304" pitchFamily="18" charset="0"/>
              </a:rPr>
              <a:t>, </a:t>
            </a:r>
            <a:r>
              <a:rPr lang="en-LV" sz="1800" dirty="0">
                <a:solidFill>
                  <a:schemeClr val="tx1">
                    <a:lumMod val="75000"/>
                    <a:lumOff val="25000"/>
                  </a:schemeClr>
                </a:solidFill>
                <a:latin typeface="Aptos" panose="020B0004020202020204" pitchFamily="34" charset="0"/>
              </a:rPr>
              <a:t>kā arī </a:t>
            </a:r>
            <a:r>
              <a:rPr lang="lv-LV" sz="1800" dirty="0">
                <a:solidFill>
                  <a:schemeClr val="tx1">
                    <a:lumMod val="75000"/>
                    <a:lumOff val="25000"/>
                  </a:schemeClr>
                </a:solidFill>
                <a:latin typeface="Aptos" panose="020B0004020202020204" pitchFamily="34" charset="0"/>
              </a:rPr>
              <a:t>finansēšanas </a:t>
            </a: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modeli </a:t>
            </a:r>
            <a:endParaRPr lang="lv-LV" sz="1800" b="0" i="0" u="none" strike="noStrike" dirty="0">
              <a:solidFill>
                <a:schemeClr val="tx1">
                  <a:lumMod val="75000"/>
                  <a:lumOff val="25000"/>
                </a:schemeClr>
              </a:solidFill>
              <a:effectLst/>
              <a:latin typeface="Aptos" panose="020B0004020202020204" pitchFamily="34" charset="0"/>
            </a:endParaRPr>
          </a:p>
          <a:p>
            <a:pPr marL="0" indent="0">
              <a:spcBef>
                <a:spcPts val="500"/>
              </a:spcBef>
              <a:buNone/>
            </a:pPr>
            <a:endParaRPr lang="lv-LV" sz="1000" dirty="0">
              <a:solidFill>
                <a:schemeClr val="tx1">
                  <a:lumMod val="75000"/>
                  <a:lumOff val="25000"/>
                </a:schemeClr>
              </a:solidFill>
              <a:latin typeface="Aptos" panose="020B0004020202020204" pitchFamily="34" charset="0"/>
            </a:endParaRPr>
          </a:p>
          <a:p>
            <a:pPr marL="0" indent="0">
              <a:spcBef>
                <a:spcPts val="500"/>
              </a:spcBef>
              <a:buNone/>
            </a:pPr>
            <a:endParaRPr lang="lv-LV" sz="1000" dirty="0">
              <a:solidFill>
                <a:schemeClr val="tx1">
                  <a:lumMod val="75000"/>
                  <a:lumOff val="25000"/>
                </a:schemeClr>
              </a:solidFill>
              <a:latin typeface="Aptos" panose="020B0004020202020204" pitchFamily="34" charset="0"/>
            </a:endParaRPr>
          </a:p>
          <a:p>
            <a:pPr marL="0" indent="0">
              <a:spcBef>
                <a:spcPts val="500"/>
              </a:spcBef>
              <a:buNone/>
            </a:pPr>
            <a:r>
              <a:rPr lang="en-LV" sz="1800" dirty="0">
                <a:solidFill>
                  <a:schemeClr val="tx1">
                    <a:lumMod val="75000"/>
                    <a:lumOff val="25000"/>
                  </a:schemeClr>
                </a:solidFill>
                <a:latin typeface="Aptos" panose="020B0004020202020204" pitchFamily="34" charset="0"/>
              </a:rPr>
              <a:t>Pediatru vadītu multiprofesionālu speciālistu </a:t>
            </a:r>
            <a:r>
              <a:rPr lang="en-LV" sz="1800" b="1" dirty="0">
                <a:solidFill>
                  <a:schemeClr val="tx1">
                    <a:lumMod val="75000"/>
                    <a:lumOff val="25000"/>
                  </a:schemeClr>
                </a:solidFill>
                <a:latin typeface="Aptos" panose="020B0004020202020204" pitchFamily="34" charset="0"/>
              </a:rPr>
              <a:t>komandu darba aprobācija</a:t>
            </a:r>
            <a:br>
              <a:rPr lang="en-LV" sz="1800" dirty="0">
                <a:solidFill>
                  <a:schemeClr val="tx1">
                    <a:lumMod val="75000"/>
                    <a:lumOff val="25000"/>
                  </a:schemeClr>
                </a:solidFill>
                <a:latin typeface="Aptos" panose="020B0004020202020204" pitchFamily="34" charset="0"/>
              </a:rPr>
            </a:br>
            <a:r>
              <a:rPr lang="en-LV" sz="1800" dirty="0">
                <a:solidFill>
                  <a:schemeClr val="tx1">
                    <a:lumMod val="75000"/>
                    <a:lumOff val="25000"/>
                  </a:schemeClr>
                </a:solidFill>
                <a:latin typeface="Aptos" panose="020B0004020202020204" pitchFamily="34" charset="0"/>
              </a:rPr>
              <a:t>Komandas </a:t>
            </a:r>
            <a:r>
              <a:rPr lang="en-LV" sz="1800" b="1" dirty="0">
                <a:solidFill>
                  <a:schemeClr val="tx1">
                    <a:lumMod val="75000"/>
                    <a:lumOff val="25000"/>
                  </a:schemeClr>
                </a:solidFill>
                <a:latin typeface="Aptos" panose="020B0004020202020204" pitchFamily="34" charset="0"/>
              </a:rPr>
              <a:t>nodrošina padziļinātu izvērtēšanu un atbalsta pasākumu plāna izstrādi bērniem, </a:t>
            </a:r>
            <a:r>
              <a:rPr lang="en-LV" sz="1800" dirty="0">
                <a:solidFill>
                  <a:schemeClr val="tx1">
                    <a:lumMod val="75000"/>
                    <a:lumOff val="25000"/>
                  </a:schemeClr>
                </a:solidFill>
                <a:latin typeface="Aptos" panose="020B0004020202020204" pitchFamily="34" charset="0"/>
              </a:rPr>
              <a:t>noteiktas agrīnās intervences</a:t>
            </a:r>
          </a:p>
          <a:p>
            <a:pPr marL="0" indent="0">
              <a:spcBef>
                <a:spcPts val="500"/>
              </a:spcBef>
              <a:buNone/>
            </a:pPr>
            <a:endParaRPr lang="en-LV" sz="1800" dirty="0">
              <a:solidFill>
                <a:schemeClr val="tx1">
                  <a:lumMod val="75000"/>
                  <a:lumOff val="25000"/>
                </a:schemeClr>
              </a:solidFill>
              <a:latin typeface="Aptos" panose="020B0004020202020204" pitchFamily="34" charset="0"/>
            </a:endParaRPr>
          </a:p>
          <a:p>
            <a:pPr marL="0" indent="0">
              <a:spcBef>
                <a:spcPts val="500"/>
              </a:spcBef>
              <a:buNone/>
            </a:pPr>
            <a:endParaRPr lang="en-LV" sz="1000" b="0" i="0" u="none" strike="noStrike" dirty="0">
              <a:solidFill>
                <a:schemeClr val="tx1">
                  <a:lumMod val="75000"/>
                  <a:lumOff val="25000"/>
                </a:schemeClr>
              </a:solidFill>
              <a:effectLst/>
              <a:latin typeface="Aptos" panose="020B0004020202020204" pitchFamily="34" charset="0"/>
            </a:endParaRPr>
          </a:p>
          <a:p>
            <a:pPr marL="0" indent="0">
              <a:spcBef>
                <a:spcPts val="300"/>
              </a:spcBef>
              <a:buNone/>
            </a:pPr>
            <a:r>
              <a:rPr lang="en-GB" sz="1800" dirty="0">
                <a:solidFill>
                  <a:schemeClr val="tx1">
                    <a:lumMod val="75000"/>
                    <a:lumOff val="25000"/>
                  </a:schemeClr>
                </a:solidFill>
                <a:latin typeface="Aptos" panose="020B0004020202020204" pitchFamily="34" charset="0"/>
              </a:rPr>
              <a:t>S</a:t>
            </a:r>
            <a:r>
              <a:rPr lang="en-LV" sz="1800" dirty="0">
                <a:solidFill>
                  <a:schemeClr val="tx1">
                    <a:lumMod val="75000"/>
                    <a:lumOff val="25000"/>
                  </a:schemeClr>
                </a:solidFill>
                <a:latin typeface="Aptos" panose="020B0004020202020204" pitchFamily="34" charset="0"/>
              </a:rPr>
              <a:t>ākotnējais </a:t>
            </a:r>
            <a:r>
              <a:rPr lang="en-LV" sz="1800" b="1" dirty="0">
                <a:solidFill>
                  <a:schemeClr val="tx1">
                    <a:lumMod val="75000"/>
                    <a:lumOff val="25000"/>
                  </a:schemeClr>
                </a:solidFill>
                <a:latin typeface="Aptos" panose="020B0004020202020204" pitchFamily="34" charset="0"/>
              </a:rPr>
              <a:t>izvērtējums par pediatru vadīto multiprofesionālo speciālistu komandu darbības efektivitāti un lietderību</a:t>
            </a:r>
            <a:r>
              <a:rPr lang="en-LV" sz="1800" dirty="0">
                <a:solidFill>
                  <a:schemeClr val="tx1">
                    <a:lumMod val="75000"/>
                    <a:lumOff val="25000"/>
                  </a:schemeClr>
                </a:solidFill>
                <a:latin typeface="Aptos" panose="020B0004020202020204" pitchFamily="34" charset="0"/>
              </a:rPr>
              <a:t>.</a:t>
            </a:r>
          </a:p>
          <a:p>
            <a:pPr marL="0" indent="0">
              <a:spcBef>
                <a:spcPts val="300"/>
              </a:spcBef>
              <a:buNone/>
            </a:pP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Priekšlikumi, </a:t>
            </a:r>
            <a:r>
              <a:rPr lang="lv-LV" sz="1800" dirty="0" err="1">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t.sk.aprēķini</a:t>
            </a: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 pediatru vadītu </a:t>
            </a:r>
            <a:r>
              <a:rPr lang="lv-LV" sz="1800" dirty="0" err="1">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multiprofesionālo</a:t>
            </a: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 speciālistu komandu darbības paplašināšanai</a:t>
            </a:r>
          </a:p>
          <a:p>
            <a:pPr marL="0" indent="0">
              <a:spcBef>
                <a:spcPts val="300"/>
              </a:spcBef>
              <a:buNone/>
            </a:pPr>
            <a:r>
              <a:rPr lang="lv-LV" sz="1800" dirty="0">
                <a:solidFill>
                  <a:schemeClr val="tx1">
                    <a:lumMod val="75000"/>
                    <a:lumOff val="25000"/>
                  </a:schemeClr>
                </a:solidFill>
                <a:latin typeface="Aptos" panose="020B0004020202020204" pitchFamily="34" charset="0"/>
                <a:ea typeface="Aptos" panose="020B0004020202020204" pitchFamily="34" charset="0"/>
                <a:cs typeface="Times New Roman" panose="02020603050405020304" pitchFamily="18" charset="0"/>
              </a:rPr>
              <a:t>P</a:t>
            </a:r>
            <a:r>
              <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rPr>
              <a:t>riekšlikumi pedagoģiski medicīnisko komisiju </a:t>
            </a:r>
            <a:r>
              <a:rPr lang="lv-LV" sz="1800" dirty="0">
                <a:solidFill>
                  <a:schemeClr val="tx1">
                    <a:lumMod val="75000"/>
                    <a:lumOff val="25000"/>
                  </a:schemeClr>
                </a:solidFill>
                <a:latin typeface="Aptos" panose="020B0004020202020204" pitchFamily="34" charset="0"/>
                <a:ea typeface="Aptos" panose="020B0004020202020204" pitchFamily="34" charset="0"/>
                <a:cs typeface="Times New Roman" panose="02020603050405020304" pitchFamily="18" charset="0"/>
              </a:rPr>
              <a:t>tālākam darbam</a:t>
            </a:r>
            <a:endParaRPr lang="lv-LV" sz="18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lv-LV" sz="1000" b="0" i="0" u="none" strike="noStrike" dirty="0">
              <a:solidFill>
                <a:schemeClr val="tx1">
                  <a:lumMod val="75000"/>
                  <a:lumOff val="25000"/>
                </a:schemeClr>
              </a:solidFill>
              <a:latin typeface="Aptos" panose="020B0004020202020204" pitchFamily="34"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96C2609F-408C-53A2-6CB2-6B731D570BCD}"/>
              </a:ext>
            </a:extLst>
          </p:cNvPr>
          <p:cNvSpPr/>
          <p:nvPr/>
        </p:nvSpPr>
        <p:spPr>
          <a:xfrm>
            <a:off x="669073" y="1487538"/>
            <a:ext cx="2631688" cy="947415"/>
          </a:xfrm>
          <a:prstGeom prst="roundRect">
            <a:avLst/>
          </a:prstGeom>
          <a:solidFill>
            <a:schemeClr val="accent5">
              <a:lumMod val="20000"/>
              <a:lumOff val="80000"/>
              <a:alpha val="72891"/>
            </a:schemeClr>
          </a:solid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rPr>
              <a:t>l</a:t>
            </a:r>
            <a:r>
              <a:rPr lang="en-LV" dirty="0">
                <a:solidFill>
                  <a:schemeClr val="tx1">
                    <a:lumMod val="75000"/>
                    <a:lumOff val="25000"/>
                  </a:schemeClr>
                </a:solidFill>
              </a:rPr>
              <a:t>īdz 2026.g. jūnijam</a:t>
            </a:r>
          </a:p>
        </p:txBody>
      </p:sp>
      <p:sp>
        <p:nvSpPr>
          <p:cNvPr id="6" name="Rounded Rectangle 5">
            <a:extLst>
              <a:ext uri="{FF2B5EF4-FFF2-40B4-BE49-F238E27FC236}">
                <a16:creationId xmlns:a16="http://schemas.microsoft.com/office/drawing/2014/main" id="{BA5EE9E3-399A-1C20-6568-F2B7B18AF698}"/>
              </a:ext>
            </a:extLst>
          </p:cNvPr>
          <p:cNvSpPr/>
          <p:nvPr/>
        </p:nvSpPr>
        <p:spPr>
          <a:xfrm>
            <a:off x="669073" y="2793446"/>
            <a:ext cx="2631688" cy="1241941"/>
          </a:xfrm>
          <a:prstGeom prst="roundRect">
            <a:avLst/>
          </a:prstGeom>
          <a:solidFill>
            <a:schemeClr val="accent5">
              <a:lumMod val="20000"/>
              <a:lumOff val="80000"/>
              <a:alpha val="73000"/>
            </a:schemeClr>
          </a:solid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75000"/>
                    <a:lumOff val="25000"/>
                  </a:schemeClr>
                </a:solidFill>
              </a:rPr>
              <a:t>l</a:t>
            </a:r>
            <a:r>
              <a:rPr lang="en-LV" dirty="0">
                <a:solidFill>
                  <a:schemeClr val="tx1">
                    <a:lumMod val="75000"/>
                    <a:lumOff val="25000"/>
                  </a:schemeClr>
                </a:solidFill>
              </a:rPr>
              <a:t>īdz 2029.g.</a:t>
            </a:r>
          </a:p>
        </p:txBody>
      </p:sp>
      <p:sp>
        <p:nvSpPr>
          <p:cNvPr id="7" name="Rounded Rectangle 6">
            <a:extLst>
              <a:ext uri="{FF2B5EF4-FFF2-40B4-BE49-F238E27FC236}">
                <a16:creationId xmlns:a16="http://schemas.microsoft.com/office/drawing/2014/main" id="{F411706D-B016-F660-0BA2-21CC6BF0BC52}"/>
              </a:ext>
            </a:extLst>
          </p:cNvPr>
          <p:cNvSpPr/>
          <p:nvPr/>
        </p:nvSpPr>
        <p:spPr>
          <a:xfrm>
            <a:off x="669073" y="4266761"/>
            <a:ext cx="2631688" cy="1241941"/>
          </a:xfrm>
          <a:prstGeom prst="roundRect">
            <a:avLst/>
          </a:prstGeom>
          <a:solidFill>
            <a:schemeClr val="accent5">
              <a:lumMod val="20000"/>
              <a:lumOff val="80000"/>
              <a:alpha val="73000"/>
            </a:schemeClr>
          </a:solid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dirty="0">
                <a:solidFill>
                  <a:schemeClr val="tx1">
                    <a:lumMod val="75000"/>
                    <a:lumOff val="25000"/>
                  </a:schemeClr>
                </a:solidFill>
              </a:rPr>
              <a:t>2028.g. vidus</a:t>
            </a:r>
          </a:p>
        </p:txBody>
      </p:sp>
    </p:spTree>
    <p:extLst>
      <p:ext uri="{BB962C8B-B14F-4D97-AF65-F5344CB8AC3E}">
        <p14:creationId xmlns:p14="http://schemas.microsoft.com/office/powerpoint/2010/main" val="284400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A7795-AFF3-5544-9754-C266F342AE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B75F1-D7EB-B9F2-19D2-2DC78C730260}"/>
              </a:ext>
            </a:extLst>
          </p:cNvPr>
          <p:cNvPicPr>
            <a:picLocks noChangeAspect="1"/>
          </p:cNvPicPr>
          <p:nvPr/>
        </p:nvPicPr>
        <p:blipFill>
          <a:blip r:embed="rId3"/>
          <a:stretch>
            <a:fillRect/>
          </a:stretch>
        </p:blipFill>
        <p:spPr>
          <a:xfrm>
            <a:off x="0" y="-1596"/>
            <a:ext cx="12192000" cy="2635468"/>
          </a:xfrm>
          <a:prstGeom prst="rect">
            <a:avLst/>
          </a:prstGeom>
        </p:spPr>
      </p:pic>
      <p:sp>
        <p:nvSpPr>
          <p:cNvPr id="59" name="Text Box 1">
            <a:extLst>
              <a:ext uri="{FF2B5EF4-FFF2-40B4-BE49-F238E27FC236}">
                <a16:creationId xmlns:a16="http://schemas.microsoft.com/office/drawing/2014/main" id="{7E9B77E6-8DEE-EC57-2204-09558117241B}"/>
              </a:ext>
            </a:extLst>
          </p:cNvPr>
          <p:cNvSpPr/>
          <p:nvPr/>
        </p:nvSpPr>
        <p:spPr>
          <a:xfrm>
            <a:off x="772215" y="280942"/>
            <a:ext cx="10798556" cy="1118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2000"/>
              </a:lnSpc>
              <a:spcBef>
                <a:spcPts val="700"/>
              </a:spcBef>
              <a:buClr>
                <a:srgbClr val="000000"/>
              </a:buCl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Lēmumi Ministru kabinetā un Saeimā</a:t>
            </a:r>
          </a:p>
        </p:txBody>
      </p:sp>
      <p:sp>
        <p:nvSpPr>
          <p:cNvPr id="60" name="Text Box 2">
            <a:extLst>
              <a:ext uri="{FF2B5EF4-FFF2-40B4-BE49-F238E27FC236}">
                <a16:creationId xmlns:a16="http://schemas.microsoft.com/office/drawing/2014/main" id="{9626A6DE-68E0-6920-3831-7243A3454BD8}"/>
              </a:ext>
            </a:extLst>
          </p:cNvPr>
          <p:cNvSpPr/>
          <p:nvPr/>
        </p:nvSpPr>
        <p:spPr>
          <a:xfrm>
            <a:off x="772215" y="1506071"/>
            <a:ext cx="10329677" cy="5070987"/>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spc="-1" dirty="0">
                <a:latin typeface="Aptos" panose="020B0004020202020204" pitchFamily="34" charset="0"/>
                <a:ea typeface="Verdana" panose="020B0604030504040204" pitchFamily="34" charset="0"/>
                <a:cs typeface="Verdana" panose="020B0604030504040204" pitchFamily="34" charset="0"/>
              </a:rPr>
              <a:t>Informatīvais ziņojums par progresu agrīnās preventīvās atbalsta sistēmas bērnu attīstībai izveidē un saistīto Eiropas Savienības fondu projektu ieviešanā</a:t>
            </a: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spc="-1" dirty="0">
                <a:latin typeface="Aptos" panose="020B0004020202020204" pitchFamily="34" charset="0"/>
                <a:ea typeface="Verdana" panose="020B0604030504040204" pitchFamily="34" charset="0"/>
                <a:cs typeface="Verdana" panose="020B0604030504040204" pitchFamily="34" charset="0"/>
              </a:rPr>
              <a:t>Grozījumi 2023.gada 12.decembra MK noteikumos </a:t>
            </a:r>
            <a:r>
              <a:rPr lang="lv-LV" sz="1600" spc="-1" dirty="0" err="1">
                <a:latin typeface="Aptos" panose="020B0004020202020204" pitchFamily="34" charset="0"/>
                <a:ea typeface="Verdana" panose="020B0604030504040204" pitchFamily="34" charset="0"/>
                <a:cs typeface="Verdana" panose="020B0604030504040204" pitchFamily="34" charset="0"/>
              </a:rPr>
              <a:t>nr</a:t>
            </a:r>
            <a:r>
              <a:rPr lang="lv-LV" sz="1600" spc="-1" dirty="0">
                <a:latin typeface="Aptos" panose="020B0004020202020204" pitchFamily="34" charset="0"/>
                <a:ea typeface="Verdana" panose="020B0604030504040204" pitchFamily="34" charset="0"/>
                <a:cs typeface="Verdana" panose="020B0604030504040204" pitchFamily="34" charset="0"/>
              </a:rPr>
              <a:t> 749 «Eiropas Savienības kohēzijas politikas programmas 2021.–2027. gadam 4.3.6. specifiskā atbalsta mērķa "Veicināt nabadzības vai sociālās atstumtības riskam pakļauto cilvēku, tostarp vistrūcīgāko un bērnu, sociālo integrāciju" 4.3.6.7. pasākuma "Starpnozaru sadarbības un atbalsta sistēmas izveide bērnu veselīgai attīstībai un sekmīgai </a:t>
            </a:r>
            <a:r>
              <a:rPr lang="lv-LV" sz="1600" spc="-1" dirty="0" err="1">
                <a:latin typeface="Aptos" panose="020B0004020202020204" pitchFamily="34" charset="0"/>
                <a:ea typeface="Verdana" panose="020B0604030504040204" pitchFamily="34" charset="0"/>
                <a:cs typeface="Verdana" panose="020B0604030504040204" pitchFamily="34" charset="0"/>
              </a:rPr>
              <a:t>pašrealizācijai</a:t>
            </a:r>
            <a:r>
              <a:rPr lang="lv-LV" sz="1600" spc="-1" dirty="0">
                <a:latin typeface="Aptos" panose="020B0004020202020204" pitchFamily="34" charset="0"/>
                <a:ea typeface="Verdana" panose="020B0604030504040204" pitchFamily="34" charset="0"/>
                <a:cs typeface="Verdana" panose="020B0604030504040204" pitchFamily="34" charset="0"/>
              </a:rPr>
              <a:t>" īstenošanas noteikumi»</a:t>
            </a: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spc="-1" dirty="0">
                <a:latin typeface="Aptos" panose="020B0004020202020204" pitchFamily="34" charset="0"/>
                <a:ea typeface="Verdana" panose="020B0604030504040204" pitchFamily="34" charset="0"/>
                <a:cs typeface="Verdana" panose="020B0604030504040204" pitchFamily="34" charset="0"/>
              </a:rPr>
              <a:t>ES fondu SAM 4.2.1.1.pasākuma ieviešanu pamatojošo MK noteikumu izstrāde “Infrastruktūras izveide starpnozaru sadarbības un atbalsta sistēmas izveidei bērnu attīstībai”</a:t>
            </a:r>
          </a:p>
          <a:p>
            <a:pPr marL="285750" indent="-285750">
              <a:lnSpc>
                <a:spcPct val="130000"/>
              </a:lnSpc>
              <a:buClr>
                <a:schemeClr val="accent6"/>
              </a:buClr>
              <a:buFont typeface="Arial" panose="020B0604020202020204" pitchFamily="34" charset="0"/>
              <a:buChar char="•"/>
            </a:pPr>
            <a:endParaRPr lang="lv-LV" sz="1600" i="0" u="none" strike="noStrike" dirty="0">
              <a:effectLst/>
              <a:latin typeface="Aptos" panose="020B0004020202020204" pitchFamily="34" charset="0"/>
              <a:ea typeface="Verdana" panose="020B0604030504040204" pitchFamily="34" charset="0"/>
              <a:cs typeface="Verdana" panose="020B0604030504040204" pitchFamily="34" charset="0"/>
            </a:endParaRPr>
          </a:p>
          <a:p>
            <a:pPr marL="285750" indent="-285750">
              <a:lnSpc>
                <a:spcPct val="130000"/>
              </a:lnSpc>
              <a:buClr>
                <a:schemeClr val="accent6"/>
              </a:buClr>
              <a:buFont typeface="Arial" panose="020B0604020202020204" pitchFamily="34" charset="0"/>
              <a:buChar char="•"/>
            </a:pPr>
            <a:r>
              <a:rPr lang="lv-LV" sz="1600" i="0" u="none" strike="noStrike" dirty="0">
                <a:effectLst/>
                <a:latin typeface="Aptos" panose="020B0004020202020204" pitchFamily="34" charset="0"/>
                <a:ea typeface="Verdana" panose="020B0604030504040204" pitchFamily="34" charset="0"/>
                <a:cs typeface="Verdana" panose="020B0604030504040204" pitchFamily="34" charset="0"/>
              </a:rPr>
              <a:t>Grozījumi Bērnu tiesību aizsardzības likumā</a:t>
            </a:r>
            <a:r>
              <a:rPr lang="lv-LV" sz="1600" dirty="0">
                <a:latin typeface="Aptos" panose="020B0004020202020204" pitchFamily="34" charset="0"/>
                <a:ea typeface="Verdana" panose="020B0604030504040204" pitchFamily="34" charset="0"/>
                <a:cs typeface="Verdana" panose="020B0604030504040204" pitchFamily="34" charset="0"/>
              </a:rPr>
              <a:t>, Izglītības likumā, Vispārējās izglītības likumā</a:t>
            </a:r>
          </a:p>
          <a:p>
            <a:pPr marL="285750" indent="-285750">
              <a:lnSpc>
                <a:spcPct val="130000"/>
              </a:lnSpc>
              <a:buClr>
                <a:schemeClr val="accent6"/>
              </a:buClr>
              <a:buFont typeface="Arial" panose="020B0604020202020204" pitchFamily="34" charset="0"/>
              <a:buChar char="•"/>
            </a:pPr>
            <a:r>
              <a:rPr lang="lv-LV" sz="1600" dirty="0">
                <a:latin typeface="Aptos" panose="020B0004020202020204" pitchFamily="34" charset="0"/>
                <a:ea typeface="Verdana" panose="020B0604030504040204" pitchFamily="34" charset="0"/>
                <a:cs typeface="Verdana" panose="020B0604030504040204" pitchFamily="34" charset="0"/>
              </a:rPr>
              <a:t>Vienotās risku analīzes un vadības informācijas sistēmas bērnu attīstības vajadzību atbalstam darbību regulējošo MK noteikumu izstrāde</a:t>
            </a:r>
          </a:p>
          <a:p>
            <a:pPr marL="285750" indent="-285750">
              <a:lnSpc>
                <a:spcPct val="130000"/>
              </a:lnSpc>
              <a:buClr>
                <a:schemeClr val="accent6"/>
              </a:buClr>
              <a:buFont typeface="Arial" panose="020B0604020202020204" pitchFamily="34" charset="0"/>
              <a:buChar char="•"/>
            </a:pPr>
            <a:r>
              <a:rPr lang="lv-LV" sz="1600" i="0" u="none" strike="noStrike" dirty="0">
                <a:effectLst/>
                <a:latin typeface="Aptos" panose="020B0004020202020204" pitchFamily="34" charset="0"/>
                <a:ea typeface="Verdana" panose="020B0604030504040204" pitchFamily="34" charset="0"/>
                <a:cs typeface="Verdana" panose="020B0604030504040204" pitchFamily="34" charset="0"/>
              </a:rPr>
              <a:t>Grozījumi 28.08.2018. MK noteikumu </a:t>
            </a:r>
            <a:r>
              <a:rPr lang="lv-LV" sz="1600" dirty="0">
                <a:latin typeface="Aptos" panose="020B0004020202020204" pitchFamily="34" charset="0"/>
                <a:ea typeface="Verdana" panose="020B0604030504040204" pitchFamily="34" charset="0"/>
                <a:cs typeface="Verdana" panose="020B0604030504040204" pitchFamily="34" charset="0"/>
              </a:rPr>
              <a:t>N</a:t>
            </a:r>
            <a:r>
              <a:rPr lang="lv-LV" sz="1600" i="0" u="none" strike="noStrike" dirty="0">
                <a:effectLst/>
                <a:latin typeface="Aptos" panose="020B0004020202020204" pitchFamily="34" charset="0"/>
                <a:ea typeface="Verdana" panose="020B0604030504040204" pitchFamily="34" charset="0"/>
                <a:cs typeface="Verdana" panose="020B0604030504040204" pitchFamily="34" charset="0"/>
              </a:rPr>
              <a:t>r. 555 </a:t>
            </a:r>
            <a:r>
              <a:rPr lang="lv-LV" sz="1600" u="none" strike="noStrike" dirty="0">
                <a:effectLst/>
                <a:latin typeface="Aptos" panose="020B0004020202020204" pitchFamily="34" charset="0"/>
                <a:ea typeface="Verdana" panose="020B0604030504040204" pitchFamily="34" charset="0"/>
                <a:cs typeface="Verdana" panose="020B0604030504040204" pitchFamily="34" charset="0"/>
              </a:rPr>
              <a:t>Veselības aprūpes pakalpojumu organizēšanas un samaksas kārtība </a:t>
            </a:r>
            <a:r>
              <a:rPr lang="lv-LV" sz="1600" i="0" u="none" strike="noStrike" dirty="0">
                <a:effectLst/>
                <a:latin typeface="Aptos" panose="020B0004020202020204" pitchFamily="34" charset="0"/>
                <a:ea typeface="Verdana" panose="020B0604030504040204" pitchFamily="34" charset="0"/>
                <a:cs typeface="Verdana" panose="020B0604030504040204" pitchFamily="34" charset="0"/>
              </a:rPr>
              <a:t>1.pielikumā</a:t>
            </a:r>
            <a:r>
              <a:rPr lang="lv-LV" sz="1600" dirty="0">
                <a:latin typeface="Aptos" panose="020B0004020202020204" pitchFamily="34" charset="0"/>
                <a:ea typeface="Verdana" panose="020B0604030504040204" pitchFamily="34" charset="0"/>
                <a:cs typeface="Verdana" panose="020B0604030504040204" pitchFamily="34" charset="0"/>
              </a:rPr>
              <a:t>, 04.04.2006. MK noteikumu Nr.265 </a:t>
            </a:r>
            <a:r>
              <a:rPr lang="lv-LV" sz="1600" i="0" u="none" strike="noStrike" dirty="0">
                <a:effectLst/>
                <a:latin typeface="Aptos" panose="020B0004020202020204" pitchFamily="34" charset="0"/>
                <a:ea typeface="Verdana" panose="020B0604030504040204" pitchFamily="34" charset="0"/>
                <a:cs typeface="Verdana" panose="020B0604030504040204" pitchFamily="34" charset="0"/>
              </a:rPr>
              <a:t>Medicīnisko dokumentu lietvedības kārtība 93.pielikumā</a:t>
            </a:r>
            <a:r>
              <a:rPr lang="lv-LV" sz="1600" dirty="0">
                <a:latin typeface="Aptos" panose="020B0004020202020204" pitchFamily="34" charset="0"/>
                <a:ea typeface="Verdana" panose="020B0604030504040204" pitchFamily="34" charset="0"/>
                <a:cs typeface="Verdana" panose="020B0604030504040204" pitchFamily="34" charset="0"/>
              </a:rPr>
              <a:t>, 29.06.2021. MK noteikumos Nr. 453 </a:t>
            </a:r>
            <a:r>
              <a:rPr lang="lv-LV" sz="1600" i="0" u="none" strike="noStrike" dirty="0">
                <a:effectLst/>
                <a:latin typeface="Aptos" panose="020B0004020202020204" pitchFamily="34" charset="0"/>
                <a:ea typeface="Verdana" panose="020B0604030504040204" pitchFamily="34" charset="0"/>
                <a:cs typeface="Verdana" panose="020B0604030504040204" pitchFamily="34" charset="0"/>
              </a:rPr>
              <a:t>Izglītojamo speciālo vajadzību izvērtēšanas metodika pirmsskolas izglītības iestādēs</a:t>
            </a:r>
          </a:p>
          <a:p>
            <a:pPr marL="285750" indent="-285750">
              <a:lnSpc>
                <a:spcPct val="130000"/>
              </a:lnSpc>
              <a:buClr>
                <a:schemeClr val="accent6"/>
              </a:buClr>
              <a:buFont typeface="Arial" panose="020B0604020202020204" pitchFamily="34" charset="0"/>
              <a:buChar char="•"/>
            </a:pPr>
            <a:r>
              <a:rPr lang="lv-LV" sz="1600" dirty="0">
                <a:latin typeface="Aptos" panose="020B0004020202020204" pitchFamily="34" charset="0"/>
                <a:ea typeface="Verdana" panose="020B0604030504040204" pitchFamily="34" charset="0"/>
                <a:cs typeface="Verdana" panose="020B0604030504040204" pitchFamily="34" charset="0"/>
              </a:rPr>
              <a:t>Likumprojekts bērnu attīstības vajadzību atbalstam</a:t>
            </a:r>
            <a:endParaRPr lang="lv-LV" sz="1600" i="0" u="none" strike="noStrike" dirty="0">
              <a:effectLst/>
              <a:latin typeface="Aptos" panose="020B0004020202020204" pitchFamily="34" charset="0"/>
              <a:ea typeface="Verdana" panose="020B0604030504040204" pitchFamily="34" charset="0"/>
              <a:cs typeface="Verdana" panose="020B0604030504040204" pitchFamily="34" charset="0"/>
            </a:endParaRPr>
          </a:p>
          <a:p>
            <a:pPr marL="285750" indent="-285750">
              <a:lnSpc>
                <a:spcPct val="130000"/>
              </a:lnSpc>
              <a:buClr>
                <a:schemeClr val="accent6"/>
              </a:buClr>
              <a:buFont typeface="Arial" panose="020B0604020202020204" pitchFamily="34" charset="0"/>
              <a:buChar char="•"/>
            </a:pPr>
            <a:endParaRPr lang="lv-LV" sz="1700" dirty="0">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20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dirty="0">
              <a:solidFill>
                <a:schemeClr val="tx1"/>
              </a:solidFill>
              <a:latin typeface="Aptos" panose="020B0004020202020204" pitchFamily="34" charset="0"/>
              <a:ea typeface="Verdana" panose="020B0604030504040204" pitchFamily="34" charset="0"/>
              <a:cs typeface="Verdana" panose="020B0604030504040204" pitchFamily="34" charset="0"/>
            </a:endParaRPr>
          </a:p>
          <a:p>
            <a:pPr marL="628650" lvl="1" indent="-171450">
              <a:lnSpc>
                <a:spcPct val="102000"/>
              </a:lnSpc>
              <a:spcBef>
                <a:spcPts val="700"/>
              </a:spcBef>
              <a:buFont typeface="Arial" panose="020B0604020202020204" pitchFamily="34" charset="0"/>
              <a:buChar char="•"/>
            </a:pPr>
            <a:endParaRPr lang="lv-LV" sz="1000"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02000"/>
              </a:lnSpc>
              <a:spcBef>
                <a:spcPts val="700"/>
              </a:spcBef>
              <a:buFont typeface="Arial" panose="020B0604020202020204" pitchFamily="34" charset="0"/>
              <a:buChar char="•"/>
            </a:pPr>
            <a:endParaRPr lang="lv-LV" sz="1000" spc="-1"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pPr marL="171450" indent="-171450">
              <a:buFont typeface="Arial" panose="020B0604020202020204" pitchFamily="34" charset="0"/>
              <a:buChar char="•"/>
            </a:pPr>
            <a:endParaRPr lang="lv-LV" sz="3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1" name="Text Box 3">
            <a:extLst>
              <a:ext uri="{FF2B5EF4-FFF2-40B4-BE49-F238E27FC236}">
                <a16:creationId xmlns:a16="http://schemas.microsoft.com/office/drawing/2014/main" id="{91132AE3-4B01-9391-609C-EE1CEB08C17F}"/>
              </a:ext>
            </a:extLst>
          </p:cNvPr>
          <p:cNvSpPr/>
          <p:nvPr/>
        </p:nvSpPr>
        <p:spPr>
          <a:xfrm>
            <a:off x="5029320" y="6399360"/>
            <a:ext cx="2123640" cy="436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7A24EBB2-9663-44E9-8447-C4A758050016}" type="slidenum">
              <a:rPr lang="lv-LV" sz="2400" spc="-1">
                <a:solidFill>
                  <a:srgbClr val="FFFFFF"/>
                </a:solidFill>
                <a:latin typeface="Times New Roman"/>
              </a:rPr>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19</a:t>
            </a:fld>
            <a:endParaRPr lang="lv-LV" sz="2400" spc="-1">
              <a:latin typeface="Arial"/>
            </a:endParaRPr>
          </a:p>
        </p:txBody>
      </p:sp>
      <p:sp>
        <p:nvSpPr>
          <p:cNvPr id="2" name="Slide Number Placeholder 3">
            <a:extLst>
              <a:ext uri="{FF2B5EF4-FFF2-40B4-BE49-F238E27FC236}">
                <a16:creationId xmlns:a16="http://schemas.microsoft.com/office/drawing/2014/main" id="{D355F856-9CC1-3BEB-A4C4-9886DF8449C4}"/>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19</a:t>
            </a:fld>
            <a:endParaRPr lang="en-US" sz="800" dirty="0">
              <a:solidFill>
                <a:schemeClr val="tx1"/>
              </a:solidFill>
            </a:endParaRPr>
          </a:p>
        </p:txBody>
      </p:sp>
    </p:spTree>
    <p:extLst>
      <p:ext uri="{BB962C8B-B14F-4D97-AF65-F5344CB8AC3E}">
        <p14:creationId xmlns:p14="http://schemas.microsoft.com/office/powerpoint/2010/main" val="347712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570F4-F0D2-EBF4-5AAC-EA406278F62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394D5D34-7D73-838B-9BBD-724B87A26C94}"/>
              </a:ext>
            </a:extLst>
          </p:cNvPr>
          <p:cNvSpPr>
            <a:spLocks noGrp="1"/>
          </p:cNvSpPr>
          <p:nvPr>
            <p:ph type="title"/>
          </p:nvPr>
        </p:nvSpPr>
        <p:spPr>
          <a:xfrm>
            <a:off x="1651794" y="3100593"/>
            <a:ext cx="10133806" cy="1933986"/>
          </a:xfrm>
        </p:spPr>
        <p:txBody>
          <a:bodyPr>
            <a:normAutofit fontScale="90000"/>
          </a:bodyPr>
          <a:lstStyle/>
          <a:p>
            <a:r>
              <a:rPr lang="lv-LV" altLang="en-US" sz="3100" dirty="0">
                <a:solidFill>
                  <a:srgbClr val="9E0000"/>
                </a:solidFill>
                <a:latin typeface="Aptos" panose="020B0004020202020204" pitchFamily="34" charset="0"/>
              </a:rPr>
              <a:t>Bērnu a</a:t>
            </a:r>
            <a:r>
              <a:rPr lang="lv-LV" altLang="en-US" sz="3100" b="1" dirty="0">
                <a:solidFill>
                  <a:srgbClr val="9E0000"/>
                </a:solidFill>
                <a:latin typeface="Aptos" panose="020B0004020202020204" pitchFamily="34" charset="0"/>
              </a:rPr>
              <a:t>grīnās attīstības izvērtēšana</a:t>
            </a:r>
            <a:br>
              <a:rPr lang="lv-LV" altLang="en-US" sz="2700" b="1" dirty="0">
                <a:solidFill>
                  <a:srgbClr val="9E0000"/>
                </a:solidFill>
                <a:latin typeface="Aptos" panose="020B0004020202020204" pitchFamily="34" charset="0"/>
              </a:rPr>
            </a:br>
            <a:br>
              <a:rPr lang="lv-LV" altLang="en-US" sz="1400" b="1" dirty="0">
                <a:solidFill>
                  <a:srgbClr val="9E0000"/>
                </a:solidFill>
                <a:latin typeface="Aptos" panose="020B0004020202020204" pitchFamily="34" charset="0"/>
              </a:rPr>
            </a:br>
            <a:br>
              <a:rPr lang="lv-LV" altLang="en-US" sz="1400" b="1" dirty="0">
                <a:solidFill>
                  <a:schemeClr val="accent2">
                    <a:lumMod val="75000"/>
                  </a:schemeClr>
                </a:solidFill>
                <a:latin typeface="Aptos" panose="020B0004020202020204" pitchFamily="34" charset="0"/>
              </a:rPr>
            </a:br>
            <a:r>
              <a:rPr lang="lv-LV" altLang="en-US" sz="2700" b="1" dirty="0">
                <a:solidFill>
                  <a:schemeClr val="accent2">
                    <a:lumMod val="75000"/>
                  </a:schemeClr>
                </a:solidFill>
                <a:latin typeface="Aptos" panose="020B0004020202020204" pitchFamily="34" charset="0"/>
              </a:rPr>
              <a:t>	</a:t>
            </a:r>
            <a:r>
              <a:rPr lang="lv-LV" altLang="en-US" sz="2600" b="1" dirty="0">
                <a:solidFill>
                  <a:schemeClr val="accent2">
                    <a:lumMod val="75000"/>
                  </a:schemeClr>
                </a:solidFill>
                <a:latin typeface="Aptos" panose="020B0004020202020204" pitchFamily="34" charset="0"/>
              </a:rPr>
              <a:t>Bērnu agrīnās attīstības skrīninga instrumentu komplekts (BAASIK)</a:t>
            </a:r>
            <a:br>
              <a:rPr lang="lv-LV" altLang="en-US" sz="2600" b="1" dirty="0">
                <a:solidFill>
                  <a:schemeClr val="accent2">
                    <a:lumMod val="75000"/>
                  </a:schemeClr>
                </a:solidFill>
                <a:latin typeface="Aptos" panose="020B0004020202020204" pitchFamily="34" charset="0"/>
              </a:rPr>
            </a:br>
            <a:br>
              <a:rPr lang="lv-LV" altLang="en-US" sz="2600" b="1" dirty="0">
                <a:solidFill>
                  <a:schemeClr val="accent2">
                    <a:lumMod val="75000"/>
                  </a:schemeClr>
                </a:solidFill>
                <a:latin typeface="Aptos" panose="020B0004020202020204" pitchFamily="34" charset="0"/>
              </a:rPr>
            </a:br>
            <a:r>
              <a:rPr lang="lv-LV" altLang="en-US" sz="1100" b="1" dirty="0">
                <a:solidFill>
                  <a:schemeClr val="accent2">
                    <a:lumMod val="75000"/>
                  </a:schemeClr>
                </a:solidFill>
                <a:latin typeface="Aptos" panose="020B0004020202020204" pitchFamily="34" charset="0"/>
              </a:rPr>
              <a:t>	</a:t>
            </a:r>
            <a:r>
              <a:rPr lang="lv-LV" altLang="en-US" sz="2600" b="1" dirty="0">
                <a:solidFill>
                  <a:schemeClr val="accent2">
                    <a:lumMod val="75000"/>
                  </a:schemeClr>
                </a:solidFill>
                <a:latin typeface="Aptos" panose="020B0004020202020204" pitchFamily="34" charset="0"/>
              </a:rPr>
              <a:t>Padziļinātās novērtēšanas instrumenti attīstības traucējumu</a:t>
            </a:r>
            <a:br>
              <a:rPr lang="lv-LV" altLang="en-US" sz="2600" b="1" dirty="0">
                <a:solidFill>
                  <a:schemeClr val="accent2">
                    <a:lumMod val="75000"/>
                  </a:schemeClr>
                </a:solidFill>
                <a:latin typeface="Aptos" panose="020B0004020202020204" pitchFamily="34" charset="0"/>
              </a:rPr>
            </a:br>
            <a:r>
              <a:rPr lang="lv-LV" altLang="en-US" sz="2600" b="1" dirty="0">
                <a:solidFill>
                  <a:schemeClr val="accent2">
                    <a:lumMod val="75000"/>
                  </a:schemeClr>
                </a:solidFill>
                <a:latin typeface="Aptos" panose="020B0004020202020204" pitchFamily="34" charset="0"/>
              </a:rPr>
              <a:t>	noteikšanai un intervenču plānošana</a:t>
            </a:r>
            <a:br>
              <a:rPr lang="lv-LV" altLang="en-US" sz="2700" b="1" dirty="0">
                <a:solidFill>
                  <a:schemeClr val="accent2">
                    <a:lumMod val="75000"/>
                  </a:schemeClr>
                </a:solidFill>
                <a:latin typeface="Aptos" panose="020B0004020202020204" pitchFamily="34" charset="0"/>
              </a:rPr>
            </a:br>
            <a:endParaRPr lang="lv-LV" altLang="en-LV" sz="2700" dirty="0">
              <a:solidFill>
                <a:schemeClr val="accent2">
                  <a:lumMod val="75000"/>
                </a:schemeClr>
              </a:solidFill>
              <a:latin typeface="Aptos" panose="020B0004020202020204" pitchFamily="34" charset="0"/>
            </a:endParaRPr>
          </a:p>
        </p:txBody>
      </p:sp>
      <p:sp>
        <p:nvSpPr>
          <p:cNvPr id="14342" name="Slide Number Placeholder 5">
            <a:extLst>
              <a:ext uri="{FF2B5EF4-FFF2-40B4-BE49-F238E27FC236}">
                <a16:creationId xmlns:a16="http://schemas.microsoft.com/office/drawing/2014/main" id="{EDD8C9FB-06A1-C60D-AF09-65533F1516AD}"/>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8F183876-F6FF-364F-9ED5-E3A313976C73}"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558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6A7BAAC7-1C2A-BF94-74A3-A566FE41AB35}"/>
              </a:ext>
            </a:extLst>
          </p:cNvPr>
          <p:cNvSpPr>
            <a:spLocks noGrp="1"/>
          </p:cNvSpPr>
          <p:nvPr>
            <p:ph type="body" sz="quarter" idx="10"/>
          </p:nvPr>
        </p:nvSpPr>
        <p:spPr>
          <a:xfrm>
            <a:off x="914400" y="4154244"/>
            <a:ext cx="10363200" cy="914400"/>
          </a:xfrm>
        </p:spPr>
        <p:txBody>
          <a:bodyPr>
            <a:normAutofit/>
          </a:bodyPr>
          <a:lstStyle/>
          <a:p>
            <a:r>
              <a:rPr lang="lv-LV" sz="2400" b="1" dirty="0">
                <a:solidFill>
                  <a:srgbClr val="8B2A0F"/>
                </a:solidFill>
              </a:rPr>
              <a:t>Ar atbildību par Latvijas nākotni!</a:t>
            </a:r>
            <a:br>
              <a:rPr lang="lv-LV" sz="2400" b="1" dirty="0">
                <a:solidFill>
                  <a:srgbClr val="8B2A0F"/>
                </a:solidFill>
              </a:rPr>
            </a:br>
            <a:endParaRPr lang="lv-LV" altLang="lv-LV" sz="2400" b="1" dirty="0"/>
          </a:p>
          <a:p>
            <a:endParaRPr lang="lv-LV" altLang="lv-LV" sz="2400" b="1" dirty="0">
              <a:solidFill>
                <a:srgbClr val="8B2A0F"/>
              </a:solidFill>
              <a:ea typeface="MS PGothic" panose="020B0600070205080204" pitchFamily="34" charset="-128"/>
            </a:endParaRPr>
          </a:p>
          <a:p>
            <a:endParaRPr lang="lv-LV" alt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E387D-C2B7-004F-634C-C27D6D260CB0}"/>
              </a:ext>
            </a:extLst>
          </p:cNvPr>
          <p:cNvPicPr>
            <a:picLocks noChangeAspect="1"/>
          </p:cNvPicPr>
          <p:nvPr/>
        </p:nvPicPr>
        <p:blipFill>
          <a:blip r:embed="rId3"/>
          <a:stretch>
            <a:fillRect/>
          </a:stretch>
        </p:blipFill>
        <p:spPr>
          <a:xfrm>
            <a:off x="0" y="-13171"/>
            <a:ext cx="12192000" cy="2635468"/>
          </a:xfrm>
          <a:prstGeom prst="rect">
            <a:avLst/>
          </a:prstGeom>
        </p:spPr>
      </p:pic>
      <p:graphicFrame>
        <p:nvGraphicFramePr>
          <p:cNvPr id="4" name="Table 8">
            <a:extLst>
              <a:ext uri="{FF2B5EF4-FFF2-40B4-BE49-F238E27FC236}">
                <a16:creationId xmlns:a16="http://schemas.microsoft.com/office/drawing/2014/main" id="{16158398-CFFD-6042-8530-4B04520B643B}"/>
              </a:ext>
            </a:extLst>
          </p:cNvPr>
          <p:cNvGraphicFramePr>
            <a:graphicFrameLocks noGrp="1"/>
          </p:cNvGraphicFramePr>
          <p:nvPr>
            <p:extLst>
              <p:ext uri="{D42A27DB-BD31-4B8C-83A1-F6EECF244321}">
                <p14:modId xmlns:p14="http://schemas.microsoft.com/office/powerpoint/2010/main" val="1727604364"/>
              </p:ext>
            </p:extLst>
          </p:nvPr>
        </p:nvGraphicFramePr>
        <p:xfrm>
          <a:off x="478222" y="1603915"/>
          <a:ext cx="11325080" cy="5006593"/>
        </p:xfrm>
        <a:graphic>
          <a:graphicData uri="http://schemas.openxmlformats.org/drawingml/2006/table">
            <a:tbl>
              <a:tblPr firstRow="1" bandRow="1">
                <a:tableStyleId>{5940675A-B579-460E-94D1-54222C63F5DA}</a:tableStyleId>
              </a:tblPr>
              <a:tblGrid>
                <a:gridCol w="2831270">
                  <a:extLst>
                    <a:ext uri="{9D8B030D-6E8A-4147-A177-3AD203B41FA5}">
                      <a16:colId xmlns:a16="http://schemas.microsoft.com/office/drawing/2014/main" val="3308970602"/>
                    </a:ext>
                  </a:extLst>
                </a:gridCol>
                <a:gridCol w="2831270">
                  <a:extLst>
                    <a:ext uri="{9D8B030D-6E8A-4147-A177-3AD203B41FA5}">
                      <a16:colId xmlns:a16="http://schemas.microsoft.com/office/drawing/2014/main" val="1439891083"/>
                    </a:ext>
                  </a:extLst>
                </a:gridCol>
                <a:gridCol w="2831270">
                  <a:extLst>
                    <a:ext uri="{9D8B030D-6E8A-4147-A177-3AD203B41FA5}">
                      <a16:colId xmlns:a16="http://schemas.microsoft.com/office/drawing/2014/main" val="1486143378"/>
                    </a:ext>
                  </a:extLst>
                </a:gridCol>
                <a:gridCol w="2831270">
                  <a:extLst>
                    <a:ext uri="{9D8B030D-6E8A-4147-A177-3AD203B41FA5}">
                      <a16:colId xmlns:a16="http://schemas.microsoft.com/office/drawing/2014/main" val="2431483989"/>
                    </a:ext>
                  </a:extLst>
                </a:gridCol>
              </a:tblGrid>
              <a:tr h="1384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b="1" dirty="0">
                          <a:solidFill>
                            <a:srgbClr val="8B2A0F"/>
                          </a:solidFill>
                          <a:latin typeface="Aptos" panose="020B0004020202020204" pitchFamily="34" charset="0"/>
                          <a:ea typeface="Verdana" panose="020B0604030504040204" pitchFamily="34" charset="0"/>
                        </a:rPr>
                        <a:t>Vecāku</a:t>
                      </a:r>
                      <a:r>
                        <a:rPr lang="en-LV" sz="2000" dirty="0">
                          <a:solidFill>
                            <a:srgbClr val="8B2A0F"/>
                          </a:solidFill>
                          <a:latin typeface="Aptos" panose="020B0004020202020204" pitchFamily="34" charset="0"/>
                          <a:ea typeface="Verdana" panose="020B0604030504040204" pitchFamily="34" charset="0"/>
                        </a:rPr>
                        <a:t> aptauja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dirty="0">
                          <a:solidFill>
                            <a:srgbClr val="8B2A0F"/>
                          </a:solidFill>
                          <a:latin typeface="Aptos" panose="020B0004020202020204" pitchFamily="34" charset="0"/>
                          <a:ea typeface="Verdana" panose="020B0604030504040204" pitchFamily="34" charset="0"/>
                        </a:rPr>
                        <a:t>(1-6 gadi)</a:t>
                      </a:r>
                    </a:p>
                    <a:p>
                      <a:pPr algn="ctr"/>
                      <a:endParaRPr lang="en-LV" sz="2000" dirty="0">
                        <a:latin typeface="Aptos" panose="020B00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b="1" dirty="0">
                          <a:solidFill>
                            <a:srgbClr val="8B2A0F"/>
                          </a:solidFill>
                          <a:latin typeface="Aptos" panose="020B0004020202020204" pitchFamily="34" charset="0"/>
                          <a:ea typeface="Verdana" panose="020B0604030504040204" pitchFamily="34" charset="0"/>
                        </a:rPr>
                        <a:t>Pirm</a:t>
                      </a:r>
                      <a:r>
                        <a:rPr lang="lv-LV" sz="2000" b="1" dirty="0">
                          <a:solidFill>
                            <a:srgbClr val="8B2A0F"/>
                          </a:solidFill>
                          <a:latin typeface="Aptos" panose="020B0004020202020204" pitchFamily="34" charset="0"/>
                          <a:ea typeface="Verdana" panose="020B0604030504040204" pitchFamily="34" charset="0"/>
                        </a:rPr>
                        <a:t>s</a:t>
                      </a:r>
                      <a:r>
                        <a:rPr lang="en-LV" sz="2000" b="1" dirty="0">
                          <a:solidFill>
                            <a:srgbClr val="8B2A0F"/>
                          </a:solidFill>
                          <a:latin typeface="Aptos" panose="020B0004020202020204" pitchFamily="34" charset="0"/>
                          <a:ea typeface="Verdana" panose="020B0604030504040204" pitchFamily="34" charset="0"/>
                        </a:rPr>
                        <a:t>skolas skolotāju </a:t>
                      </a:r>
                      <a:r>
                        <a:rPr lang="en-LV" sz="2000" dirty="0">
                          <a:solidFill>
                            <a:srgbClr val="8B2A0F"/>
                          </a:solidFill>
                          <a:latin typeface="Aptos" panose="020B0004020202020204" pitchFamily="34" charset="0"/>
                          <a:ea typeface="Verdana" panose="020B0604030504040204" pitchFamily="34" charset="0"/>
                        </a:rPr>
                        <a:t>aptauja </a:t>
                      </a:r>
                      <a:r>
                        <a:rPr lang="lv-LV" sz="2000" dirty="0">
                          <a:solidFill>
                            <a:srgbClr val="8B2A0F"/>
                          </a:solidFill>
                          <a:latin typeface="Aptos" panose="020B0004020202020204" pitchFamily="34" charset="0"/>
                          <a:ea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dirty="0">
                          <a:solidFill>
                            <a:srgbClr val="8B2A0F"/>
                          </a:solidFill>
                          <a:latin typeface="Aptos" panose="020B0004020202020204" pitchFamily="34" charset="0"/>
                          <a:ea typeface="Verdana" panose="020B0604030504040204" pitchFamily="34" charset="0"/>
                        </a:rPr>
                        <a:t>(3-6 gadi)</a:t>
                      </a:r>
                    </a:p>
                    <a:p>
                      <a:pPr algn="ctr"/>
                      <a:endParaRPr lang="en-LV" sz="2000" dirty="0">
                        <a:latin typeface="Aptos" panose="020B00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b="1" i="0" dirty="0">
                          <a:solidFill>
                            <a:srgbClr val="8B2A0F"/>
                          </a:solidFill>
                          <a:latin typeface="Aptos" panose="020B0004020202020204" pitchFamily="34" charset="0"/>
                          <a:ea typeface="Verdana" panose="020B0604030504040204" pitchFamily="34" charset="0"/>
                        </a:rPr>
                        <a:t>Bērnu spēju un prasmju tests</a:t>
                      </a:r>
                      <a:r>
                        <a:rPr lang="en-LV" sz="2000" i="0" dirty="0">
                          <a:solidFill>
                            <a:srgbClr val="8B2A0F"/>
                          </a:solidFill>
                          <a:latin typeface="Aptos" panose="020B0004020202020204" pitchFamily="34" charset="0"/>
                          <a:ea typeface="Verdana" panose="020B0604030504040204" pitchFamily="34" charset="0"/>
                        </a:rPr>
                        <a:t> </a:t>
                      </a:r>
                      <a:endParaRPr lang="lv-LV" sz="2000" i="0" dirty="0">
                        <a:solidFill>
                          <a:srgbClr val="8B2A0F"/>
                        </a:solidFill>
                        <a:latin typeface="Aptos" panose="020B000402020202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i="0" dirty="0">
                          <a:solidFill>
                            <a:srgbClr val="8B2A0F"/>
                          </a:solidFill>
                          <a:latin typeface="Aptos" panose="020B0004020202020204" pitchFamily="34" charset="0"/>
                          <a:ea typeface="Verdana" panose="020B0604030504040204" pitchFamily="34" charset="0"/>
                        </a:rPr>
                        <a:t>(3-6 gadi)</a:t>
                      </a:r>
                    </a:p>
                    <a:p>
                      <a:pPr algn="ctr"/>
                      <a:endParaRPr lang="en-LV" sz="2000" dirty="0">
                        <a:latin typeface="Aptos" panose="020B00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V" sz="2000" b="1" i="0" dirty="0">
                          <a:solidFill>
                            <a:srgbClr val="8B2A0F"/>
                          </a:solidFill>
                          <a:latin typeface="Aptos" panose="020B0004020202020204" pitchFamily="34" charset="0"/>
                          <a:ea typeface="Verdana" panose="020B0604030504040204" pitchFamily="34" charset="0"/>
                        </a:rPr>
                        <a:t>Ārstu aptauja </a:t>
                      </a:r>
                      <a:r>
                        <a:rPr lang="en-LV" sz="2000" i="0" dirty="0">
                          <a:solidFill>
                            <a:srgbClr val="8B2A0F"/>
                          </a:solidFill>
                          <a:latin typeface="Aptos" panose="020B0004020202020204" pitchFamily="34" charset="0"/>
                          <a:ea typeface="Verdana" panose="020B0604030504040204" pitchFamily="34" charset="0"/>
                        </a:rPr>
                        <a:t>–oriģināl</a:t>
                      </a:r>
                      <a:r>
                        <a:rPr lang="lv-LV" sz="2000" i="0" dirty="0">
                          <a:solidFill>
                            <a:srgbClr val="8B2A0F"/>
                          </a:solidFill>
                          <a:latin typeface="Aptos" panose="020B0004020202020204" pitchFamily="34" charset="0"/>
                          <a:ea typeface="Verdana" panose="020B0604030504040204" pitchFamily="34" charset="0"/>
                        </a:rPr>
                        <a:t>s</a:t>
                      </a:r>
                      <a:r>
                        <a:rPr lang="en-LV" sz="2000" i="0" dirty="0">
                          <a:solidFill>
                            <a:srgbClr val="8B2A0F"/>
                          </a:solidFill>
                          <a:latin typeface="Aptos" panose="020B0004020202020204" pitchFamily="34" charset="0"/>
                          <a:ea typeface="Verdana" panose="020B0604030504040204" pitchFamily="34" charset="0"/>
                        </a:rPr>
                        <a:t> satur</a:t>
                      </a:r>
                      <a:r>
                        <a:rPr lang="lv-LV" sz="2000" i="0" dirty="0">
                          <a:solidFill>
                            <a:srgbClr val="8B2A0F"/>
                          </a:solidFill>
                          <a:latin typeface="Aptos" panose="020B0004020202020204" pitchFamily="34" charset="0"/>
                          <a:ea typeface="Verdana" panose="020B0604030504040204" pitchFamily="34" charset="0"/>
                        </a:rPr>
                        <a:t>s un rezultātu integrācija</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i="0" dirty="0">
                          <a:solidFill>
                            <a:srgbClr val="8B2A0F"/>
                          </a:solidFill>
                          <a:latin typeface="Aptos" panose="020B0004020202020204" pitchFamily="34" charset="0"/>
                          <a:ea typeface="Verdana" panose="020B0604030504040204" pitchFamily="34" charset="0"/>
                        </a:rPr>
                        <a:t>(1-6 gadi)</a:t>
                      </a:r>
                      <a:endParaRPr lang="en-LV" sz="2000" i="0" dirty="0">
                        <a:solidFill>
                          <a:srgbClr val="8B2A0F"/>
                        </a:solidFill>
                        <a:latin typeface="Aptos" panose="020B0004020202020204" pitchFamily="34" charset="0"/>
                        <a:ea typeface="Verdana" panose="020B0604030504040204" pitchFamily="34" charset="0"/>
                      </a:endParaRPr>
                    </a:p>
                  </a:txBody>
                  <a:tcPr/>
                </a:tc>
                <a:extLst>
                  <a:ext uri="{0D108BD9-81ED-4DB2-BD59-A6C34878D82A}">
                    <a16:rowId xmlns:a16="http://schemas.microsoft.com/office/drawing/2014/main" val="3416797047"/>
                  </a:ext>
                </a:extLst>
              </a:tr>
              <a:tr h="3621790">
                <a:tc>
                  <a:txBody>
                    <a:bodyPr/>
                    <a:lstStyle/>
                    <a:p>
                      <a:endParaRPr lang="en-LV" dirty="0"/>
                    </a:p>
                    <a:p>
                      <a:endParaRPr lang="en-LV" dirty="0"/>
                    </a:p>
                    <a:p>
                      <a:endParaRPr lang="en-LV" dirty="0"/>
                    </a:p>
                    <a:p>
                      <a:endParaRPr lang="en-LV" dirty="0"/>
                    </a:p>
                    <a:p>
                      <a:endParaRPr lang="en-LV" dirty="0"/>
                    </a:p>
                    <a:p>
                      <a:endParaRPr lang="en-LV" dirty="0"/>
                    </a:p>
                    <a:p>
                      <a:endParaRPr lang="en-LV" dirty="0"/>
                    </a:p>
                    <a:p>
                      <a:endParaRPr lang="en-LV" dirty="0"/>
                    </a:p>
                    <a:p>
                      <a:endParaRPr lang="en-LV" dirty="0"/>
                    </a:p>
                  </a:txBody>
                  <a:tcPr/>
                </a:tc>
                <a:tc>
                  <a:txBody>
                    <a:bodyPr/>
                    <a:lstStyle/>
                    <a:p>
                      <a:endParaRPr lang="en-LV"/>
                    </a:p>
                  </a:txBody>
                  <a:tcPr/>
                </a:tc>
                <a:tc>
                  <a:txBody>
                    <a:bodyPr/>
                    <a:lstStyle/>
                    <a:p>
                      <a:endParaRPr lang="en-LV"/>
                    </a:p>
                    <a:p>
                      <a:endParaRPr lang="en-LV"/>
                    </a:p>
                    <a:p>
                      <a:endParaRPr lang="en-LV"/>
                    </a:p>
                    <a:p>
                      <a:endParaRPr lang="en-LV"/>
                    </a:p>
                    <a:p>
                      <a:endParaRPr lang="en-LV"/>
                    </a:p>
                    <a:p>
                      <a:endParaRPr lang="en-LV"/>
                    </a:p>
                    <a:p>
                      <a:endParaRPr lang="en-LV"/>
                    </a:p>
                    <a:p>
                      <a:endParaRPr lang="en-LV"/>
                    </a:p>
                    <a:p>
                      <a:endParaRPr lang="en-LV"/>
                    </a:p>
                    <a:p>
                      <a:endParaRPr lang="en-LV"/>
                    </a:p>
                    <a:p>
                      <a:endParaRPr lang="en-LV"/>
                    </a:p>
                  </a:txBody>
                  <a:tcPr/>
                </a:tc>
                <a:tc>
                  <a:txBody>
                    <a:bodyPr/>
                    <a:lstStyle/>
                    <a:p>
                      <a:endParaRPr lang="en-LV" dirty="0"/>
                    </a:p>
                  </a:txBody>
                  <a:tcPr/>
                </a:tc>
                <a:extLst>
                  <a:ext uri="{0D108BD9-81ED-4DB2-BD59-A6C34878D82A}">
                    <a16:rowId xmlns:a16="http://schemas.microsoft.com/office/drawing/2014/main" val="928264024"/>
                  </a:ext>
                </a:extLst>
              </a:tr>
            </a:tbl>
          </a:graphicData>
        </a:graphic>
      </p:graphicFrame>
      <p:sp>
        <p:nvSpPr>
          <p:cNvPr id="2" name="Title 1">
            <a:extLst>
              <a:ext uri="{FF2B5EF4-FFF2-40B4-BE49-F238E27FC236}">
                <a16:creationId xmlns:a16="http://schemas.microsoft.com/office/drawing/2014/main" id="{FBB5DE69-C400-8C42-8081-D4274245AAB2}"/>
              </a:ext>
            </a:extLst>
          </p:cNvPr>
          <p:cNvSpPr>
            <a:spLocks noGrp="1"/>
          </p:cNvSpPr>
          <p:nvPr>
            <p:ph type="title"/>
          </p:nvPr>
        </p:nvSpPr>
        <p:spPr>
          <a:xfrm>
            <a:off x="388698" y="225480"/>
            <a:ext cx="10302350" cy="968601"/>
          </a:xfrm>
        </p:spPr>
        <p:txBody>
          <a:bodyPr>
            <a:normAutofit fontScale="90000"/>
          </a:bodyPr>
          <a:lstStyle/>
          <a:p>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BĒRNU AGRĪNĀS ATTĪSTĪBAS SKRĪNINGA INSTRUMENTU KOMPLEKTS BAASIK</a:t>
            </a:r>
            <a:br>
              <a:rPr lang="lv-LV" sz="2800" dirty="0">
                <a:solidFill>
                  <a:srgbClr val="8B2A0F"/>
                </a:solidFill>
                <a:latin typeface="Verdana" panose="020B0604030504040204" pitchFamily="34" charset="0"/>
                <a:ea typeface="Verdana" panose="020B0604030504040204" pitchFamily="34" charset="0"/>
              </a:rPr>
            </a:br>
            <a:r>
              <a:rPr lang="lv-LV" sz="2800" dirty="0">
                <a:solidFill>
                  <a:srgbClr val="8B2A0F"/>
                </a:solidFill>
                <a:latin typeface="Verdana" panose="020B0604030504040204" pitchFamily="34" charset="0"/>
                <a:ea typeface="Verdana" panose="020B0604030504040204" pitchFamily="34" charset="0"/>
              </a:rPr>
              <a:t> </a:t>
            </a:r>
            <a:endParaRPr lang="en-LV" sz="2800" dirty="0">
              <a:solidFill>
                <a:srgbClr val="8B2A0F"/>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23AC07E9-A5BA-0F4D-837E-8E40D02B685B}"/>
              </a:ext>
            </a:extLst>
          </p:cNvPr>
          <p:cNvSpPr>
            <a:spLocks noGrp="1"/>
          </p:cNvSpPr>
          <p:nvPr>
            <p:ph idx="1"/>
          </p:nvPr>
        </p:nvSpPr>
        <p:spPr>
          <a:xfrm>
            <a:off x="299177" y="1216092"/>
            <a:ext cx="11414601" cy="5458262"/>
          </a:xfrm>
        </p:spPr>
        <p:txBody>
          <a:bodyPr>
            <a:normAutofit/>
          </a:bodyPr>
          <a:lstStyle/>
          <a:p>
            <a:pPr marL="0" indent="0">
              <a:buNone/>
            </a:pPr>
            <a:endParaRPr lang="en-LV" dirty="0">
              <a:solidFill>
                <a:srgbClr val="003EB8"/>
              </a:solidFill>
            </a:endParaRPr>
          </a:p>
          <a:p>
            <a:endParaRPr lang="en-LV" dirty="0">
              <a:solidFill>
                <a:srgbClr val="003EB8"/>
              </a:solidFill>
            </a:endParaRPr>
          </a:p>
          <a:p>
            <a:endParaRPr lang="en-LV" dirty="0">
              <a:solidFill>
                <a:srgbClr val="003EB8"/>
              </a:solidFill>
            </a:endParaRPr>
          </a:p>
          <a:p>
            <a:endParaRPr lang="en-LV" dirty="0">
              <a:solidFill>
                <a:srgbClr val="003EB8"/>
              </a:solidFill>
            </a:endParaRPr>
          </a:p>
          <a:p>
            <a:endParaRPr lang="en-GB" dirty="0">
              <a:solidFill>
                <a:srgbClr val="003EB8"/>
              </a:solidFill>
            </a:endParaRPr>
          </a:p>
          <a:p>
            <a:pPr marL="0" indent="0">
              <a:buNone/>
            </a:pPr>
            <a:endParaRPr lang="en-LV" dirty="0"/>
          </a:p>
        </p:txBody>
      </p:sp>
      <p:pic>
        <p:nvPicPr>
          <p:cNvPr id="10" name="Picture 9" descr="Text&#10;&#10;Description automatically generated">
            <a:extLst>
              <a:ext uri="{FF2B5EF4-FFF2-40B4-BE49-F238E27FC236}">
                <a16:creationId xmlns:a16="http://schemas.microsoft.com/office/drawing/2014/main" id="{938452E3-702B-074B-B1C3-A8D056DB133A}"/>
              </a:ext>
            </a:extLst>
          </p:cNvPr>
          <p:cNvPicPr/>
          <p:nvPr/>
        </p:nvPicPr>
        <p:blipFill>
          <a:blip r:embed="rId4"/>
          <a:stretch>
            <a:fillRect/>
          </a:stretch>
        </p:blipFill>
        <p:spPr>
          <a:xfrm>
            <a:off x="3443999" y="3197157"/>
            <a:ext cx="2247354" cy="2929051"/>
          </a:xfrm>
          <a:prstGeom prst="rect">
            <a:avLst/>
          </a:prstGeom>
          <a:ln>
            <a:solidFill>
              <a:schemeClr val="accent1"/>
            </a:solidFill>
          </a:ln>
        </p:spPr>
      </p:pic>
      <p:pic>
        <p:nvPicPr>
          <p:cNvPr id="12" name="Picture 11" descr="Text&#10;&#10;Description automatically generated">
            <a:extLst>
              <a:ext uri="{FF2B5EF4-FFF2-40B4-BE49-F238E27FC236}">
                <a16:creationId xmlns:a16="http://schemas.microsoft.com/office/drawing/2014/main" id="{4883FCC4-D59C-CA49-B12D-36D1A2CF50A7}"/>
              </a:ext>
            </a:extLst>
          </p:cNvPr>
          <p:cNvPicPr/>
          <p:nvPr/>
        </p:nvPicPr>
        <p:blipFill>
          <a:blip r:embed="rId5"/>
          <a:stretch>
            <a:fillRect/>
          </a:stretch>
        </p:blipFill>
        <p:spPr>
          <a:xfrm>
            <a:off x="691965" y="3197157"/>
            <a:ext cx="2247353" cy="2929051"/>
          </a:xfrm>
          <a:prstGeom prst="rect">
            <a:avLst/>
          </a:prstGeom>
          <a:ln>
            <a:solidFill>
              <a:schemeClr val="accent1"/>
            </a:solidFill>
          </a:ln>
        </p:spPr>
      </p:pic>
      <p:pic>
        <p:nvPicPr>
          <p:cNvPr id="11" name="Picture 10">
            <a:extLst>
              <a:ext uri="{FF2B5EF4-FFF2-40B4-BE49-F238E27FC236}">
                <a16:creationId xmlns:a16="http://schemas.microsoft.com/office/drawing/2014/main" id="{F7773A0A-FFE9-A34A-B715-66D074D13F92}"/>
              </a:ext>
            </a:extLst>
          </p:cNvPr>
          <p:cNvPicPr>
            <a:picLocks noChangeAspect="1"/>
          </p:cNvPicPr>
          <p:nvPr/>
        </p:nvPicPr>
        <p:blipFill>
          <a:blip r:embed="rId6"/>
          <a:stretch>
            <a:fillRect/>
          </a:stretch>
        </p:blipFill>
        <p:spPr>
          <a:xfrm>
            <a:off x="9252679" y="3197157"/>
            <a:ext cx="2247354" cy="3003517"/>
          </a:xfrm>
          <a:prstGeom prst="rect">
            <a:avLst/>
          </a:prstGeom>
          <a:ln>
            <a:solidFill>
              <a:schemeClr val="accent1"/>
            </a:solidFill>
          </a:ln>
        </p:spPr>
      </p:pic>
      <p:pic>
        <p:nvPicPr>
          <p:cNvPr id="13" name="Picture 12" descr="Text&#10;&#10;Description automatically generated">
            <a:extLst>
              <a:ext uri="{FF2B5EF4-FFF2-40B4-BE49-F238E27FC236}">
                <a16:creationId xmlns:a16="http://schemas.microsoft.com/office/drawing/2014/main" id="{32D08211-E4E1-0047-942C-831587E56476}"/>
              </a:ext>
            </a:extLst>
          </p:cNvPr>
          <p:cNvPicPr>
            <a:picLocks noChangeAspect="1"/>
          </p:cNvPicPr>
          <p:nvPr/>
        </p:nvPicPr>
        <p:blipFill>
          <a:blip r:embed="rId7"/>
          <a:stretch>
            <a:fillRect/>
          </a:stretch>
        </p:blipFill>
        <p:spPr>
          <a:xfrm>
            <a:off x="6287143" y="3159923"/>
            <a:ext cx="2247354" cy="3003518"/>
          </a:xfrm>
          <a:prstGeom prst="rect">
            <a:avLst/>
          </a:prstGeom>
          <a:ln>
            <a:solidFill>
              <a:schemeClr val="accent6"/>
            </a:solidFill>
          </a:ln>
        </p:spPr>
      </p:pic>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962D2-EF59-4193-8832-CAF6E94B47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40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3">
            <a:extLst>
              <a:ext uri="{FF2B5EF4-FFF2-40B4-BE49-F238E27FC236}">
                <a16:creationId xmlns:a16="http://schemas.microsoft.com/office/drawing/2014/main" id="{BA4281D7-83EE-4480-978A-0990EE72B5A0}"/>
              </a:ext>
            </a:extLst>
          </p:cNvPr>
          <p:cNvSpPr>
            <a:spLocks noGrp="1"/>
          </p:cNvSpPr>
          <p:nvPr>
            <p:ph type="title"/>
          </p:nvPr>
        </p:nvSpPr>
        <p:spPr>
          <a:xfrm>
            <a:off x="5135563" y="2782888"/>
            <a:ext cx="2043112" cy="1187450"/>
          </a:xfrm>
        </p:spPr>
        <p:txBody>
          <a:bodyPr lIns="0" tIns="7701" rIns="0" bIns="0">
            <a:spAutoFit/>
          </a:bodyPr>
          <a:lstStyle/>
          <a:p>
            <a:pPr marL="6350">
              <a:lnSpc>
                <a:spcPts val="3038"/>
              </a:lnSpc>
              <a:spcBef>
                <a:spcPts val="150"/>
              </a:spcBef>
            </a:pPr>
            <a:r>
              <a:rPr lang="lv-LV" altLang="lv-LV" sz="2600">
                <a:solidFill>
                  <a:srgbClr val="FFFFFF"/>
                </a:solidFill>
                <a:latin typeface="Arial" panose="020B0604020202020204" pitchFamily="34" charset="0"/>
                <a:cs typeface="Arial" panose="020B0604020202020204" pitchFamily="34" charset="0"/>
              </a:rPr>
              <a:t>BĒRNI –</a:t>
            </a:r>
            <a:br>
              <a:rPr lang="lv-LV" altLang="lv-LV" sz="2600">
                <a:latin typeface="Arial" panose="020B0604020202020204" pitchFamily="34" charset="0"/>
                <a:cs typeface="Arial" panose="020B0604020202020204" pitchFamily="34" charset="0"/>
              </a:rPr>
            </a:br>
            <a:r>
              <a:rPr lang="lv-LV" altLang="lv-LV" sz="2600">
                <a:solidFill>
                  <a:srgbClr val="FFFFFF"/>
                </a:solidFill>
                <a:latin typeface="Arial" panose="020B0604020202020204" pitchFamily="34" charset="0"/>
                <a:cs typeface="Arial" panose="020B0604020202020204" pitchFamily="34" charset="0"/>
              </a:rPr>
              <a:t>LATVIJAS  NĀKOTNE?</a:t>
            </a:r>
            <a:endParaRPr lang="lv-LV" altLang="lv-LV" sz="2600">
              <a:latin typeface="Arial" panose="020B0604020202020204" pitchFamily="34" charset="0"/>
              <a:cs typeface="Arial" panose="020B0604020202020204" pitchFamily="34" charset="0"/>
            </a:endParaRPr>
          </a:p>
        </p:txBody>
      </p:sp>
      <p:sp>
        <p:nvSpPr>
          <p:cNvPr id="38915" name="object 4">
            <a:extLst>
              <a:ext uri="{FF2B5EF4-FFF2-40B4-BE49-F238E27FC236}">
                <a16:creationId xmlns:a16="http://schemas.microsoft.com/office/drawing/2014/main" id="{B4011D35-5DB8-4AF8-99EF-813AA5673309}"/>
              </a:ext>
            </a:extLst>
          </p:cNvPr>
          <p:cNvSpPr txBox="1">
            <a:spLocks noChangeArrowheads="1"/>
          </p:cNvSpPr>
          <p:nvPr/>
        </p:nvSpPr>
        <p:spPr bwMode="auto">
          <a:xfrm>
            <a:off x="5145088" y="3979863"/>
            <a:ext cx="2006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316" rIns="0" bIns="0">
            <a:spAutoFit/>
          </a:bodyPr>
          <a:lstStyle>
            <a:lvl1pPr marL="25400" indent="-19050" defTabSz="554038">
              <a:defRPr sz="1700">
                <a:solidFill>
                  <a:schemeClr val="tx1"/>
                </a:solidFill>
                <a:latin typeface="Times New Roman" panose="02020603050405020304" pitchFamily="18" charset="0"/>
                <a:cs typeface="Arial" panose="020B0604020202020204" pitchFamily="34" charset="0"/>
              </a:defRPr>
            </a:lvl1pPr>
            <a:lvl2pPr defTabSz="554038">
              <a:defRPr sz="1700">
                <a:solidFill>
                  <a:schemeClr val="tx1"/>
                </a:solidFill>
                <a:latin typeface="Times New Roman" panose="02020603050405020304" pitchFamily="18" charset="0"/>
                <a:cs typeface="Arial" panose="020B0604020202020204" pitchFamily="34" charset="0"/>
              </a:defRPr>
            </a:lvl2pPr>
            <a:lvl3pPr defTabSz="554038">
              <a:defRPr sz="1700">
                <a:solidFill>
                  <a:schemeClr val="tx1"/>
                </a:solidFill>
                <a:latin typeface="Times New Roman" panose="02020603050405020304" pitchFamily="18" charset="0"/>
                <a:cs typeface="Arial" panose="020B0604020202020204" pitchFamily="34" charset="0"/>
              </a:defRPr>
            </a:lvl3pPr>
            <a:lvl4pPr defTabSz="554038">
              <a:defRPr sz="1700">
                <a:solidFill>
                  <a:schemeClr val="tx1"/>
                </a:solidFill>
                <a:latin typeface="Times New Roman" panose="02020603050405020304" pitchFamily="18" charset="0"/>
                <a:cs typeface="Arial" panose="020B0604020202020204" pitchFamily="34" charset="0"/>
              </a:defRPr>
            </a:lvl4pPr>
            <a:lvl5pPr defTabSz="554038">
              <a:defRPr sz="1700">
                <a:solidFill>
                  <a:schemeClr val="tx1"/>
                </a:solidFill>
                <a:latin typeface="Times New Roman" panose="02020603050405020304" pitchFamily="18" charset="0"/>
                <a:cs typeface="Arial" panose="020B0604020202020204" pitchFamily="34" charset="0"/>
              </a:defRPr>
            </a:lvl5pPr>
            <a:lvl6pPr marL="23352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nSpc>
                <a:spcPct val="107000"/>
              </a:lnSpc>
              <a:spcBef>
                <a:spcPts val="63"/>
              </a:spcBef>
            </a:pPr>
            <a:r>
              <a:rPr lang="lv-LV" altLang="lv-LV" sz="1500">
                <a:solidFill>
                  <a:srgbClr val="FFFFFF"/>
                </a:solidFill>
                <a:latin typeface="Arial" panose="020B0604020202020204" pitchFamily="34" charset="0"/>
              </a:rPr>
              <a:t>AGRĪNĀ ATBALSTA  SISTĒMAS IZVEIDE</a:t>
            </a:r>
            <a:endParaRPr lang="lv-LV" altLang="lv-LV" sz="1500">
              <a:solidFill>
                <a:srgbClr val="000000"/>
              </a:solidFill>
              <a:latin typeface="Arial" panose="020B0604020202020204" pitchFamily="34" charset="0"/>
            </a:endParaRPr>
          </a:p>
          <a:p>
            <a:pPr>
              <a:spcBef>
                <a:spcPts val="388"/>
              </a:spcBef>
            </a:pPr>
            <a:r>
              <a:rPr lang="lv-LV" altLang="lv-LV" sz="1200">
                <a:solidFill>
                  <a:srgbClr val="FFFFFF"/>
                </a:solidFill>
                <a:latin typeface="Arial" panose="020B0604020202020204" pitchFamily="34" charset="0"/>
              </a:rPr>
              <a:t>2.12.2022.</a:t>
            </a:r>
            <a:endParaRPr lang="lv-LV" altLang="lv-LV" sz="1200">
              <a:solidFill>
                <a:srgbClr val="000000"/>
              </a:solidFill>
              <a:latin typeface="Arial" panose="020B0604020202020204" pitchFamily="34" charset="0"/>
            </a:endParaRPr>
          </a:p>
        </p:txBody>
      </p:sp>
      <p:graphicFrame>
        <p:nvGraphicFramePr>
          <p:cNvPr id="10" name="Diagram 9">
            <a:extLst>
              <a:ext uri="{FF2B5EF4-FFF2-40B4-BE49-F238E27FC236}">
                <a16:creationId xmlns:a16="http://schemas.microsoft.com/office/drawing/2014/main" id="{989E7B9E-227A-45DD-BED9-5E27516C1F18}"/>
              </a:ext>
            </a:extLst>
          </p:cNvPr>
          <p:cNvGraphicFramePr/>
          <p:nvPr/>
        </p:nvGraphicFramePr>
        <p:xfrm>
          <a:off x="4145417" y="244843"/>
          <a:ext cx="9056718" cy="6368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extLst>
              <a:ext uri="{FF2B5EF4-FFF2-40B4-BE49-F238E27FC236}">
                <a16:creationId xmlns:a16="http://schemas.microsoft.com/office/drawing/2014/main" id="{EEA119DA-0DE6-4F6B-A5D0-FE56BDCABF24}"/>
              </a:ext>
            </a:extLst>
          </p:cNvPr>
          <p:cNvSpPr/>
          <p:nvPr/>
        </p:nvSpPr>
        <p:spPr>
          <a:xfrm>
            <a:off x="753496" y="349434"/>
            <a:ext cx="4306888" cy="1627187"/>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350" defTabSz="554038">
              <a:defRPr sz="1700">
                <a:solidFill>
                  <a:schemeClr val="tx1"/>
                </a:solidFill>
                <a:latin typeface="Times New Roman" panose="02020603050405020304" pitchFamily="18" charset="0"/>
                <a:cs typeface="Arial" panose="020B0604020202020204" pitchFamily="34" charset="0"/>
              </a:defRPr>
            </a:lvl1pPr>
            <a:lvl2pPr defTabSz="554038">
              <a:defRPr sz="1700">
                <a:solidFill>
                  <a:schemeClr val="tx1"/>
                </a:solidFill>
                <a:latin typeface="Times New Roman" panose="02020603050405020304" pitchFamily="18" charset="0"/>
                <a:cs typeface="Arial" panose="020B0604020202020204" pitchFamily="34" charset="0"/>
              </a:defRPr>
            </a:lvl2pPr>
            <a:lvl3pPr defTabSz="554038">
              <a:defRPr sz="1700">
                <a:solidFill>
                  <a:schemeClr val="tx1"/>
                </a:solidFill>
                <a:latin typeface="Times New Roman" panose="02020603050405020304" pitchFamily="18" charset="0"/>
                <a:cs typeface="Arial" panose="020B0604020202020204" pitchFamily="34" charset="0"/>
              </a:defRPr>
            </a:lvl3pPr>
            <a:lvl4pPr defTabSz="554038">
              <a:defRPr sz="1700">
                <a:solidFill>
                  <a:schemeClr val="tx1"/>
                </a:solidFill>
                <a:latin typeface="Times New Roman" panose="02020603050405020304" pitchFamily="18" charset="0"/>
                <a:cs typeface="Arial" panose="020B0604020202020204" pitchFamily="34" charset="0"/>
              </a:defRPr>
            </a:lvl4pPr>
            <a:lvl5pPr defTabSz="554038">
              <a:defRPr sz="1700">
                <a:solidFill>
                  <a:schemeClr val="tx1"/>
                </a:solidFill>
                <a:latin typeface="Times New Roman" panose="02020603050405020304" pitchFamily="18" charset="0"/>
                <a:cs typeface="Arial" panose="020B0604020202020204" pitchFamily="34" charset="0"/>
              </a:defRPr>
            </a:lvl5pPr>
            <a:lvl6pPr marL="23352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554038"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a:lnSpc>
                <a:spcPts val="2813"/>
              </a:lnSpc>
              <a:spcBef>
                <a:spcPts val="150"/>
              </a:spcBef>
              <a:defRPr/>
            </a:pPr>
            <a:r>
              <a:rPr lang="lv-LV" altLang="lv-LV" sz="1800" b="1" i="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BAASIK</a:t>
            </a:r>
            <a:r>
              <a:rPr lang="lv-LV" altLang="lv-LV" sz="1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nosakāmās </a:t>
            </a:r>
            <a:r>
              <a:rPr lang="lv-LV" altLang="lv-LV" sz="1800" b="1" u="sng"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attīstības risku jomas</a:t>
            </a:r>
            <a:r>
              <a:rPr lang="lv-LV" altLang="lv-LV" sz="1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lv-LV" altLang="lv-LV" sz="1800" b="1" dirty="0">
                <a:solidFill>
                  <a:srgbClr val="333333"/>
                </a:solidFill>
                <a:latin typeface="Verdana" panose="020B0604030504040204" pitchFamily="34" charset="0"/>
                <a:ea typeface="Verdana" panose="020B0604030504040204" pitchFamily="34" charset="0"/>
                <a:cs typeface="Verdana" panose="020B0604030504040204" pitchFamily="34" charset="0"/>
              </a:rPr>
              <a:t>- </a:t>
            </a:r>
            <a:r>
              <a:rPr lang="lv-LV" altLang="lv-LV" sz="1800" dirty="0">
                <a:solidFill>
                  <a:srgbClr val="333333"/>
                </a:solidFill>
                <a:latin typeface="Verdana" panose="020B0604030504040204" pitchFamily="34" charset="0"/>
                <a:ea typeface="Verdana" panose="020B0604030504040204" pitchFamily="34" charset="0"/>
                <a:cs typeface="Verdana" panose="020B0604030504040204" pitchFamily="34" charset="0"/>
              </a:rPr>
              <a:t>saskaņotas ar SSK-10/11 traucējumu kategoriju sistēmu</a:t>
            </a:r>
            <a:endParaRPr lang="lv-LV" altLang="lv-LV" sz="1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Hexagon 13">
            <a:extLst>
              <a:ext uri="{FF2B5EF4-FFF2-40B4-BE49-F238E27FC236}">
                <a16:creationId xmlns:a16="http://schemas.microsoft.com/office/drawing/2014/main" id="{5C21D541-58E2-415D-953D-1935F358E35E}"/>
              </a:ext>
            </a:extLst>
          </p:cNvPr>
          <p:cNvSpPr/>
          <p:nvPr/>
        </p:nvSpPr>
        <p:spPr>
          <a:xfrm>
            <a:off x="1238249" y="2690018"/>
            <a:ext cx="1466853" cy="1205707"/>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en-LV" dirty="0">
                <a:solidFill>
                  <a:prstClr val="black"/>
                </a:solidFill>
                <a:latin typeface="Calibri"/>
              </a:rPr>
              <a:t>Redze</a:t>
            </a:r>
          </a:p>
        </p:txBody>
      </p:sp>
      <p:sp>
        <p:nvSpPr>
          <p:cNvPr id="15" name="Hexagon 14">
            <a:extLst>
              <a:ext uri="{FF2B5EF4-FFF2-40B4-BE49-F238E27FC236}">
                <a16:creationId xmlns:a16="http://schemas.microsoft.com/office/drawing/2014/main" id="{3D350EA3-CD6A-4F5B-A1F4-FF9D56C74C22}"/>
              </a:ext>
            </a:extLst>
          </p:cNvPr>
          <p:cNvSpPr/>
          <p:nvPr/>
        </p:nvSpPr>
        <p:spPr>
          <a:xfrm>
            <a:off x="3114214" y="2690019"/>
            <a:ext cx="1610186" cy="1280319"/>
          </a:xfrm>
          <a:prstGeom prst="hexag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en-LV" dirty="0">
                <a:solidFill>
                  <a:prstClr val="black"/>
                </a:solidFill>
                <a:latin typeface="Calibri"/>
              </a:rPr>
              <a:t>Dzirde</a:t>
            </a:r>
          </a:p>
        </p:txBody>
      </p:sp>
      <p:sp>
        <p:nvSpPr>
          <p:cNvPr id="2" name="Slide Number Placeholder 3">
            <a:extLst>
              <a:ext uri="{FF2B5EF4-FFF2-40B4-BE49-F238E27FC236}">
                <a16:creationId xmlns:a16="http://schemas.microsoft.com/office/drawing/2014/main" id="{54406678-00F7-76A0-E837-B79FF01234BB}"/>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4</a:t>
            </a:fld>
            <a:endParaRPr lang="en-US" sz="800" dirty="0">
              <a:solidFill>
                <a:schemeClr val="tx1"/>
              </a:solidFill>
            </a:endParaRPr>
          </a:p>
        </p:txBody>
      </p:sp>
      <p:sp>
        <p:nvSpPr>
          <p:cNvPr id="4" name="Hexagon 3">
            <a:extLst>
              <a:ext uri="{FF2B5EF4-FFF2-40B4-BE49-F238E27FC236}">
                <a16:creationId xmlns:a16="http://schemas.microsoft.com/office/drawing/2014/main" id="{9FC38D41-F1E4-E4EA-1DDC-3E12F89398CB}"/>
              </a:ext>
            </a:extLst>
          </p:cNvPr>
          <p:cNvSpPr/>
          <p:nvPr/>
        </p:nvSpPr>
        <p:spPr>
          <a:xfrm>
            <a:off x="483976" y="4581524"/>
            <a:ext cx="1383845" cy="1102584"/>
          </a:xfrm>
          <a:prstGeom prst="hexag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lv-LV" dirty="0">
                <a:solidFill>
                  <a:prstClr val="black"/>
                </a:solidFill>
                <a:latin typeface="Calibri"/>
              </a:rPr>
              <a:t>Svars</a:t>
            </a:r>
            <a:endParaRPr lang="en-LV" dirty="0">
              <a:solidFill>
                <a:prstClr val="black"/>
              </a:solidFill>
              <a:latin typeface="Calibri"/>
            </a:endParaRPr>
          </a:p>
        </p:txBody>
      </p:sp>
      <p:sp>
        <p:nvSpPr>
          <p:cNvPr id="5" name="Hexagon 4">
            <a:extLst>
              <a:ext uri="{FF2B5EF4-FFF2-40B4-BE49-F238E27FC236}">
                <a16:creationId xmlns:a16="http://schemas.microsoft.com/office/drawing/2014/main" id="{00583BF0-37BA-7249-2BF4-414A343DFEEC}"/>
              </a:ext>
            </a:extLst>
          </p:cNvPr>
          <p:cNvSpPr/>
          <p:nvPr/>
        </p:nvSpPr>
        <p:spPr>
          <a:xfrm>
            <a:off x="2269453" y="4581524"/>
            <a:ext cx="1383845" cy="1102583"/>
          </a:xfrm>
          <a:prstGeom prst="hexag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lv-LV" dirty="0">
                <a:solidFill>
                  <a:prstClr val="black"/>
                </a:solidFill>
                <a:latin typeface="Calibri"/>
              </a:rPr>
              <a:t>Augums</a:t>
            </a:r>
            <a:endParaRPr lang="en-LV" dirty="0">
              <a:solidFill>
                <a:prstClr val="black"/>
              </a:solidFill>
              <a:latin typeface="Calibri"/>
            </a:endParaRPr>
          </a:p>
        </p:txBody>
      </p:sp>
      <p:sp>
        <p:nvSpPr>
          <p:cNvPr id="6" name="Hexagon 5">
            <a:extLst>
              <a:ext uri="{FF2B5EF4-FFF2-40B4-BE49-F238E27FC236}">
                <a16:creationId xmlns:a16="http://schemas.microsoft.com/office/drawing/2014/main" id="{AF846624-6BCA-4FAA-74D4-7F57F4D4948B}"/>
              </a:ext>
            </a:extLst>
          </p:cNvPr>
          <p:cNvSpPr/>
          <p:nvPr/>
        </p:nvSpPr>
        <p:spPr>
          <a:xfrm>
            <a:off x="4054930" y="4581525"/>
            <a:ext cx="1383845" cy="1102582"/>
          </a:xfrm>
          <a:prstGeom prst="hexag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r>
              <a:rPr lang="lv-LV" dirty="0">
                <a:solidFill>
                  <a:prstClr val="black"/>
                </a:solidFill>
                <a:latin typeface="Calibri"/>
              </a:rPr>
              <a:t>Galvas</a:t>
            </a:r>
          </a:p>
          <a:p>
            <a:pPr algn="ctr" defTabSz="554492">
              <a:defRPr/>
            </a:pPr>
            <a:r>
              <a:rPr lang="lv-LV" dirty="0">
                <a:solidFill>
                  <a:prstClr val="black"/>
                </a:solidFill>
                <a:latin typeface="Calibri"/>
              </a:rPr>
              <a:t>apk/m</a:t>
            </a:r>
            <a:endParaRPr lang="en-LV" dirty="0">
              <a:solidFill>
                <a:prstClr val="black"/>
              </a:solidFill>
              <a:latin typeface="Calibri"/>
            </a:endParaRPr>
          </a:p>
        </p:txBody>
      </p:sp>
      <p:sp>
        <p:nvSpPr>
          <p:cNvPr id="8" name="Slide Number Placeholder 7"/>
          <p:cNvSpPr>
            <a:spLocks noGrp="1"/>
          </p:cNvSpPr>
          <p:nvPr>
            <p:ph type="sldNum" sz="quarter" idx="12"/>
          </p:nvPr>
        </p:nvSpPr>
        <p:spPr/>
        <p:txBody>
          <a:bodyPr/>
          <a:lstStyle/>
          <a:p>
            <a:fld id="{4FB962D2-EF59-4193-8832-CAF6E94B476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D4008-569B-7F56-8F00-FDB7C878654C}"/>
              </a:ext>
            </a:extLst>
          </p:cNvPr>
          <p:cNvPicPr>
            <a:picLocks noChangeAspect="1"/>
          </p:cNvPicPr>
          <p:nvPr/>
        </p:nvPicPr>
        <p:blipFill>
          <a:blip r:embed="rId3"/>
          <a:stretch>
            <a:fillRect/>
          </a:stretch>
        </p:blipFill>
        <p:spPr>
          <a:xfrm>
            <a:off x="-4860" y="0"/>
            <a:ext cx="12192000" cy="2635468"/>
          </a:xfrm>
          <a:prstGeom prst="rect">
            <a:avLst/>
          </a:prstGeom>
        </p:spPr>
      </p:pic>
      <p:sp>
        <p:nvSpPr>
          <p:cNvPr id="59" name="Text Box 1"/>
          <p:cNvSpPr/>
          <p:nvPr/>
        </p:nvSpPr>
        <p:spPr>
          <a:xfrm>
            <a:off x="763250" y="110612"/>
            <a:ext cx="10798556" cy="1118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Turpmākie darbi pie attīstības novērtēšanas instrumentu sistēmas izveides un ieviešanas</a:t>
            </a:r>
          </a:p>
        </p:txBody>
      </p:sp>
      <p:sp>
        <p:nvSpPr>
          <p:cNvPr id="60" name="Text Box 2"/>
          <p:cNvSpPr/>
          <p:nvPr/>
        </p:nvSpPr>
        <p:spPr>
          <a:xfrm>
            <a:off x="935998" y="1477564"/>
            <a:ext cx="10310284" cy="501531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2000"/>
              </a:lnSpc>
              <a:spcBef>
                <a:spcPts val="700"/>
              </a:spcBef>
              <a:buClr>
                <a:srgbClr val="000000"/>
              </a:buCl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600" spc="-1" dirty="0">
              <a:solidFill>
                <a:schemeClr val="accent5">
                  <a:lumMod val="50000"/>
                </a:schemeClr>
              </a:solidFill>
              <a:latin typeface="Aptos" panose="020B0004020202020204" pitchFamily="34" charset="0"/>
              <a:ea typeface="Verdana" panose="020B0604030504040204" pitchFamily="34" charset="0"/>
              <a:cs typeface="Verdana" panose="020B0604030504040204" pitchFamily="34" charset="0"/>
            </a:endParaRP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BĒRNU AGRĪNĀS ATTĪSTĪBAS SKRĪNINGS (BAASIK)</a:t>
            </a:r>
            <a:endParaRPr lang="lv-LV" sz="1000" dirty="0">
              <a:latin typeface="Aptos" panose="020B0004020202020204" pitchFamily="34" charset="0"/>
              <a:ea typeface="Verdana" panose="020B0604030504040204" pitchFamily="34" charset="0"/>
              <a:cs typeface="Times New Roman" panose="02020603050405020304" pitchFamily="18" charset="0"/>
            </a:endParaRP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BAASIK </a:t>
            </a:r>
            <a:r>
              <a:rPr lang="lv-LV" sz="1600" b="1" spc="-1" dirty="0" err="1">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digitalizācija</a:t>
            </a:r>
            <a:r>
              <a:rPr lang="lv-LV" sz="16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 </a:t>
            </a:r>
            <a:r>
              <a:rPr lang="lv-LV" sz="1600" spc="-1" dirty="0">
                <a:latin typeface="Aptos" panose="020B0004020202020204" pitchFamily="34" charset="0"/>
                <a:ea typeface="Verdana" panose="020B0604030504040204" pitchFamily="34" charset="0"/>
                <a:cs typeface="Verdana" panose="020B0604030504040204" pitchFamily="34" charset="0"/>
              </a:rPr>
              <a:t>un Vienotā risku analīzes un vadības informācijas sistēma bērnu attīstības vajadzību atbalstam izstrāde</a:t>
            </a: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BAASIK īstenošanas algoritma </a:t>
            </a:r>
            <a:r>
              <a:rPr lang="lv-LV" sz="1600" spc="-1" dirty="0">
                <a:latin typeface="Aptos" panose="020B0004020202020204" pitchFamily="34" charset="0"/>
                <a:ea typeface="Verdana" panose="020B0604030504040204" pitchFamily="34" charset="0"/>
                <a:cs typeface="Verdana" panose="020B0604030504040204" pitchFamily="34" charset="0"/>
              </a:rPr>
              <a:t>precizēšana</a:t>
            </a:r>
          </a:p>
          <a:p>
            <a:pPr marL="800100" lvl="1" indent="-342900">
              <a:lnSpc>
                <a:spcPct val="102000"/>
              </a:lnSpc>
              <a:spcBef>
                <a:spcPts val="700"/>
              </a:spcBef>
              <a:buClr>
                <a:srgbClr val="000000"/>
              </a:buClr>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Grozījumi normatīvajos aktos </a:t>
            </a:r>
            <a:r>
              <a:rPr lang="lv-LV" sz="1600" spc="-1" dirty="0">
                <a:latin typeface="Aptos" panose="020B0004020202020204" pitchFamily="34" charset="0"/>
                <a:ea typeface="Verdana" panose="020B0604030504040204" pitchFamily="34" charset="0"/>
                <a:cs typeface="Verdana" panose="020B0604030504040204" pitchFamily="34" charset="0"/>
              </a:rPr>
              <a:t>BAASIK ieviešanai</a:t>
            </a: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Papildus VB finansējums </a:t>
            </a:r>
            <a:r>
              <a:rPr lang="lv-LV" sz="1600" spc="-1" dirty="0">
                <a:latin typeface="Aptos" panose="020B0004020202020204" pitchFamily="34" charset="0"/>
                <a:ea typeface="Verdana" panose="020B0604030504040204" pitchFamily="34" charset="0"/>
                <a:cs typeface="Verdana" panose="020B0604030504040204" pitchFamily="34" charset="0"/>
              </a:rPr>
              <a:t>BAASIK ieviešanai</a:t>
            </a: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6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Apmācības</a:t>
            </a:r>
            <a:r>
              <a:rPr lang="lv-LV" sz="1600" spc="-1" dirty="0">
                <a:latin typeface="Aptos" panose="020B0004020202020204" pitchFamily="34" charset="0"/>
                <a:ea typeface="Verdana" panose="020B0604030504040204" pitchFamily="34" charset="0"/>
                <a:cs typeface="Verdana" panose="020B0604030504040204" pitchFamily="34" charset="0"/>
              </a:rPr>
              <a:t> speciālistiem un informēšanas aktivitātes vecākiem</a:t>
            </a: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spc="-1" dirty="0">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ATTĪSTĪBAS SKRĪNINGA IZSTRĀDE 7-10 G.V.BĒRNIEM</a:t>
            </a: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PADZIĻINĀTO NOVĒRTĒJUMA INSTRUMENTU ADAPTĒŠANA, STANDARTIZĒŠANA UN VALIDĒŠANA BĒRNIEM </a:t>
            </a:r>
            <a:r>
              <a:rPr lang="lv-LV" spc="-1" dirty="0">
                <a:latin typeface="Aptos" panose="020B0004020202020204" pitchFamily="34" charset="0"/>
                <a:ea typeface="Verdana" panose="020B0604030504040204" pitchFamily="34" charset="0"/>
                <a:cs typeface="Verdana" panose="020B0604030504040204" pitchFamily="34" charset="0"/>
              </a:rPr>
              <a:t>ar identificētiem attīstības riskiem</a:t>
            </a: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spc="-1" dirty="0">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STRUKTURĀLĀS REFORMAS </a:t>
            </a:r>
            <a:r>
              <a:rPr lang="lv-LV" spc="-1" dirty="0">
                <a:latin typeface="Aptos" panose="020B0004020202020204" pitchFamily="34" charset="0"/>
                <a:ea typeface="Verdana" panose="020B0604030504040204" pitchFamily="34" charset="0"/>
                <a:cs typeface="Verdana" panose="020B0604030504040204" pitchFamily="34" charset="0"/>
              </a:rPr>
              <a:t>padziļināto novērtējumu veikšanas un atbalsta pasākumu plāna izstrādes </a:t>
            </a: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ORGANIZATORISKĀ MODEĻA IEVIEŠANAI </a:t>
            </a: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600" spc="-1" dirty="0">
              <a:latin typeface="Aptos" panose="020B0004020202020204" pitchFamily="34" charset="0"/>
              <a:ea typeface="Verdana" panose="020B0604030504040204" pitchFamily="34" charset="0"/>
              <a:cs typeface="Verdana" panose="020B0604030504040204" pitchFamily="34" charset="0"/>
            </a:endParaRP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spc="-1" dirty="0">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600" dirty="0">
              <a:latin typeface="Aptos" panose="020B0004020202020204" pitchFamily="34" charset="0"/>
              <a:ea typeface="Verdana" panose="020B0604030504040204" pitchFamily="34" charset="0"/>
              <a:cs typeface="Times New Roman" panose="02020603050405020304" pitchFamily="18" charset="0"/>
            </a:endParaRPr>
          </a:p>
          <a:p>
            <a:endParaRPr lang="lv-LV" sz="300" dirty="0">
              <a:latin typeface="Aptos" panose="020B0004020202020204" pitchFamily="34" charset="0"/>
              <a:ea typeface="Verdana" panose="020B0604030504040204" pitchFamily="34" charset="0"/>
              <a:cs typeface="Times New Roman" panose="02020603050405020304" pitchFamily="18" charset="0"/>
            </a:endParaRPr>
          </a:p>
        </p:txBody>
      </p:sp>
      <p:sp>
        <p:nvSpPr>
          <p:cNvPr id="61" name="Text Box 3"/>
          <p:cNvSpPr/>
          <p:nvPr/>
        </p:nvSpPr>
        <p:spPr>
          <a:xfrm>
            <a:off x="5029320" y="6399360"/>
            <a:ext cx="2123640" cy="436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7A24EBB2-9663-44E9-8447-C4A758050016}" type="slidenum">
              <a:rPr lang="lv-LV" sz="2400" spc="-1">
                <a:solidFill>
                  <a:srgbClr val="FFFFFF"/>
                </a:solidFill>
                <a:latin typeface="Times New Roman"/>
              </a:rPr>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5</a:t>
            </a:fld>
            <a:endParaRPr lang="lv-LV" sz="2400" spc="-1">
              <a:latin typeface="Arial"/>
            </a:endParaRPr>
          </a:p>
        </p:txBody>
      </p:sp>
      <p:sp>
        <p:nvSpPr>
          <p:cNvPr id="2" name="Slide Number Placeholder 3">
            <a:extLst>
              <a:ext uri="{FF2B5EF4-FFF2-40B4-BE49-F238E27FC236}">
                <a16:creationId xmlns:a16="http://schemas.microsoft.com/office/drawing/2014/main" id="{27284C5A-FCF4-D7AF-7245-19180AABE0F0}"/>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5</a:t>
            </a:fld>
            <a:endParaRPr lang="en-US" sz="800" dirty="0">
              <a:solidFill>
                <a:schemeClr val="tx1"/>
              </a:solidFill>
            </a:endParaRPr>
          </a:p>
        </p:txBody>
      </p:sp>
    </p:spTree>
    <p:extLst>
      <p:ext uri="{BB962C8B-B14F-4D97-AF65-F5344CB8AC3E}">
        <p14:creationId xmlns:p14="http://schemas.microsoft.com/office/powerpoint/2010/main" val="283025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D4008-569B-7F56-8F00-FDB7C878654C}"/>
              </a:ext>
            </a:extLst>
          </p:cNvPr>
          <p:cNvPicPr>
            <a:picLocks noChangeAspect="1"/>
          </p:cNvPicPr>
          <p:nvPr/>
        </p:nvPicPr>
        <p:blipFill>
          <a:blip r:embed="rId3"/>
          <a:stretch>
            <a:fillRect/>
          </a:stretch>
        </p:blipFill>
        <p:spPr>
          <a:xfrm>
            <a:off x="-4860" y="0"/>
            <a:ext cx="12192000" cy="2635468"/>
          </a:xfrm>
          <a:prstGeom prst="rect">
            <a:avLst/>
          </a:prstGeom>
        </p:spPr>
      </p:pic>
      <p:sp>
        <p:nvSpPr>
          <p:cNvPr id="59" name="Text Box 1"/>
          <p:cNvSpPr/>
          <p:nvPr/>
        </p:nvSpPr>
        <p:spPr>
          <a:xfrm>
            <a:off x="772215" y="280942"/>
            <a:ext cx="10798556" cy="1118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BAASIK </a:t>
            </a:r>
            <a:r>
              <a:rPr lang="lv-LV" sz="2700" dirty="0" err="1">
                <a:solidFill>
                  <a:srgbClr val="8B2A0F"/>
                </a:solidFill>
                <a:latin typeface="Verdana" panose="020B0604030504040204" pitchFamily="34" charset="0"/>
                <a:ea typeface="Verdana" panose="020B0604030504040204" pitchFamily="34" charset="0"/>
                <a:cs typeface="Verdana" panose="020B0604030504040204" pitchFamily="34" charset="0"/>
              </a:rPr>
              <a:t>digitalizācija</a:t>
            </a: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 un IS izstrāde</a:t>
            </a:r>
          </a:p>
        </p:txBody>
      </p:sp>
      <p:sp>
        <p:nvSpPr>
          <p:cNvPr id="60" name="Text Box 2"/>
          <p:cNvSpPr/>
          <p:nvPr/>
        </p:nvSpPr>
        <p:spPr>
          <a:xfrm>
            <a:off x="1215674" y="1763895"/>
            <a:ext cx="9505243" cy="4917276"/>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marL="342900" indent="-342900">
              <a:lnSpc>
                <a:spcPct val="102000"/>
              </a:lnSpc>
              <a:spcBef>
                <a:spcPts val="700"/>
              </a:spcBef>
              <a:buClr>
                <a:srgbClr val="000000"/>
              </a:buClr>
              <a:buFont typeface="+mj-lt"/>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9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Izstrādātas Sistēmas funkcionālās (biznesa) prasības </a:t>
            </a:r>
            <a:r>
              <a:rPr lang="lv-LV" sz="1900" spc="-1" dirty="0">
                <a:solidFill>
                  <a:srgbClr val="000000"/>
                </a:solidFill>
                <a:latin typeface="Aptos" panose="020B0004020202020204" pitchFamily="34" charset="0"/>
                <a:ea typeface="Verdana" panose="020B0604030504040204" pitchFamily="34" charset="0"/>
                <a:cs typeface="Verdana" panose="020B0604030504040204" pitchFamily="34" charset="0"/>
              </a:rPr>
              <a:t>–modelējot un definējot nākotnes biznesa procesus, kurus būs jāatbalsta Sistēmai</a:t>
            </a:r>
          </a:p>
          <a:p>
            <a:pPr marL="342900" indent="-342900">
              <a:lnSpc>
                <a:spcPct val="102000"/>
              </a:lnSpc>
              <a:spcBef>
                <a:spcPts val="700"/>
              </a:spcBef>
              <a:buClr>
                <a:srgbClr val="000000"/>
              </a:buClr>
              <a:buFont typeface="+mj-lt"/>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9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Izveidota Sistēmas arhitektūra</a:t>
            </a:r>
            <a:r>
              <a:rPr lang="lv-LV" sz="1900"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 </a:t>
            </a:r>
            <a:r>
              <a:rPr lang="lv-LV" sz="1900" spc="-1" dirty="0">
                <a:solidFill>
                  <a:srgbClr val="000000"/>
                </a:solidFill>
                <a:latin typeface="Aptos" panose="020B0004020202020204" pitchFamily="34" charset="0"/>
                <a:ea typeface="Verdana" panose="020B0604030504040204" pitchFamily="34" charset="0"/>
                <a:cs typeface="Verdana" panose="020B0604030504040204" pitchFamily="34" charset="0"/>
              </a:rPr>
              <a:t>– t.sk. sagatavoti priekšlikumi nepieciešamām normatīvo aktu izmaiņām un Sistēmas ieviešanas plāns pa attīstības posmiem īstermiņam (2 gadu periods) un vidējam termiņam (7 gadi)</a:t>
            </a:r>
          </a:p>
          <a:p>
            <a:pPr marL="342900" marR="0" lvl="0" indent="-342900" algn="l" defTabSz="914400" rtl="0" eaLnBrk="1" fontAlgn="auto" latinLnBrk="0" hangingPunct="1">
              <a:lnSpc>
                <a:spcPct val="102000"/>
              </a:lnSpc>
              <a:spcBef>
                <a:spcPts val="700"/>
              </a:spcBef>
              <a:spcAft>
                <a:spcPts val="0"/>
              </a:spcAft>
              <a:buClr>
                <a:srgbClr val="000000"/>
              </a:buClr>
              <a:buSzTx/>
              <a:buFont typeface="+mj-lt"/>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defRPr/>
            </a:pPr>
            <a:r>
              <a:rPr kumimoji="0" lang="lv-LV" sz="1900" b="1" i="0" u="none" strike="noStrike" kern="1200" cap="none" spc="-1" normalizeH="0" baseline="0" noProof="0" dirty="0">
                <a:ln>
                  <a:noFill/>
                </a:ln>
                <a:solidFill>
                  <a:srgbClr val="E84C22">
                    <a:lumMod val="50000"/>
                  </a:srgbClr>
                </a:solidFill>
                <a:effectLst/>
                <a:uLnTx/>
                <a:uFillTx/>
                <a:latin typeface="Aptos" panose="020B0004020202020204" pitchFamily="34" charset="0"/>
                <a:ea typeface="Verdana" panose="020B0604030504040204" pitchFamily="34" charset="0"/>
                <a:cs typeface="Verdana" panose="020B0604030504040204" pitchFamily="34" charset="0"/>
              </a:rPr>
              <a:t>Uzsākts darbs pie Sistēmas izstrādes </a:t>
            </a:r>
            <a:r>
              <a:rPr kumimoji="0" lang="lv-LV" sz="1900" b="0" i="0" u="none" strike="noStrike" kern="1200" cap="none" spc="-1" normalizeH="0" baseline="0" noProof="0" dirty="0">
                <a:ln>
                  <a:noFill/>
                </a:ln>
                <a:solidFill>
                  <a:srgbClr val="000000"/>
                </a:solidFill>
                <a:effectLst/>
                <a:uLnTx/>
                <a:uFillTx/>
                <a:latin typeface="Aptos" panose="020B0004020202020204" pitchFamily="34" charset="0"/>
                <a:ea typeface="Verdana" panose="020B0604030504040204" pitchFamily="34" charset="0"/>
                <a:cs typeface="Verdana" panose="020B0604030504040204" pitchFamily="34" charset="0"/>
              </a:rPr>
              <a:t>– Izstrādātājs: </a:t>
            </a:r>
            <a:r>
              <a:rPr kumimoji="0" lang="lv-LV" sz="1900" b="0" i="0" u="none" strike="noStrike" kern="1200" cap="none" spc="-1" normalizeH="0" baseline="0" noProof="0" dirty="0" err="1">
                <a:ln>
                  <a:noFill/>
                </a:ln>
                <a:solidFill>
                  <a:srgbClr val="000000"/>
                </a:solidFill>
                <a:effectLst/>
                <a:uLnTx/>
                <a:uFillTx/>
                <a:latin typeface="Aptos" panose="020B0004020202020204" pitchFamily="34" charset="0"/>
                <a:ea typeface="Verdana" panose="020B0604030504040204" pitchFamily="34" charset="0"/>
                <a:cs typeface="Verdana" panose="020B0604030504040204" pitchFamily="34" charset="0"/>
              </a:rPr>
              <a:t>Visma</a:t>
            </a:r>
            <a:r>
              <a:rPr kumimoji="0" lang="lv-LV" sz="1900" b="0" i="0" u="none" strike="noStrike" kern="1200" cap="none" spc="-1" normalizeH="0" baseline="0" noProof="0" dirty="0">
                <a:ln>
                  <a:noFill/>
                </a:ln>
                <a:solidFill>
                  <a:srgbClr val="000000"/>
                </a:solidFill>
                <a:effectLst/>
                <a:uLnTx/>
                <a:uFillTx/>
                <a:latin typeface="Aptos" panose="020B0004020202020204" pitchFamily="34" charset="0"/>
                <a:ea typeface="Verdana" panose="020B0604030504040204" pitchFamily="34" charset="0"/>
                <a:cs typeface="Verdana" panose="020B0604030504040204" pitchFamily="34" charset="0"/>
              </a:rPr>
              <a:t> </a:t>
            </a:r>
            <a:r>
              <a:rPr kumimoji="0" lang="lv-LV" sz="1900" b="0" i="0" u="none" strike="noStrike" kern="1200" cap="none" spc="-1" normalizeH="0" baseline="0" noProof="0" dirty="0" err="1">
                <a:ln>
                  <a:noFill/>
                </a:ln>
                <a:solidFill>
                  <a:srgbClr val="000000"/>
                </a:solidFill>
                <a:effectLst/>
                <a:uLnTx/>
                <a:uFillTx/>
                <a:latin typeface="Aptos" panose="020B0004020202020204" pitchFamily="34" charset="0"/>
                <a:ea typeface="Verdana" panose="020B0604030504040204" pitchFamily="34" charset="0"/>
                <a:cs typeface="Verdana" panose="020B0604030504040204" pitchFamily="34" charset="0"/>
              </a:rPr>
              <a:t>Consulting</a:t>
            </a:r>
            <a:r>
              <a:rPr kumimoji="0" lang="lv-LV" sz="1900" b="0" i="0" u="none" strike="noStrike" kern="1200" cap="none" spc="-1" normalizeH="0" baseline="0" noProof="0" dirty="0">
                <a:ln>
                  <a:noFill/>
                </a:ln>
                <a:solidFill>
                  <a:srgbClr val="000000"/>
                </a:solidFill>
                <a:effectLst/>
                <a:uLnTx/>
                <a:uFillTx/>
                <a:latin typeface="Aptos" panose="020B0004020202020204" pitchFamily="34" charset="0"/>
                <a:ea typeface="Verdana" panose="020B0604030504040204" pitchFamily="34" charset="0"/>
                <a:cs typeface="Verdana" panose="020B0604030504040204" pitchFamily="34" charset="0"/>
              </a:rPr>
              <a:t>. Termiņš 1.posma darbiem – 2026.gada 1.jūnijs, kopējais līguma termiņš - 2029.gada 31.decembris</a:t>
            </a:r>
            <a:endParaRPr lang="lv-LV" sz="19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9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Informācijas sistēmas pārzinis – Valsts kanceleja, Sistēmas turētājs – Valsts digitālās attīstības aģentūra</a:t>
            </a:r>
            <a:endParaRPr lang="lv-LV" sz="1900" spc="-1" dirty="0">
              <a:solidFill>
                <a:srgbClr val="000000"/>
              </a:solidFill>
              <a:latin typeface="Aptos" panose="020B000402020202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19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Sadarbības partneri Sistēmas izstrādē - VM, NVD, SPKC, BKUS, IZM, IKVD, VISC, LM, PMLP</a:t>
            </a:r>
          </a:p>
          <a:p>
            <a:pPr marL="342900"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9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p:txBody>
      </p:sp>
      <p:sp>
        <p:nvSpPr>
          <p:cNvPr id="61" name="Text Box 3"/>
          <p:cNvSpPr/>
          <p:nvPr/>
        </p:nvSpPr>
        <p:spPr>
          <a:xfrm>
            <a:off x="5029320" y="6399360"/>
            <a:ext cx="2123640" cy="436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7A24EBB2-9663-44E9-8447-C4A758050016}" type="slidenum">
              <a:rPr lang="lv-LV" sz="2400" spc="-1">
                <a:solidFill>
                  <a:srgbClr val="FFFFFF"/>
                </a:solidFill>
                <a:latin typeface="Times New Roman"/>
              </a:rPr>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6</a:t>
            </a:fld>
            <a:endParaRPr lang="lv-LV" sz="2400" spc="-1">
              <a:latin typeface="Arial"/>
            </a:endParaRPr>
          </a:p>
        </p:txBody>
      </p:sp>
      <p:sp>
        <p:nvSpPr>
          <p:cNvPr id="2" name="Slide Number Placeholder 3">
            <a:extLst>
              <a:ext uri="{FF2B5EF4-FFF2-40B4-BE49-F238E27FC236}">
                <a16:creationId xmlns:a16="http://schemas.microsoft.com/office/drawing/2014/main" id="{27284C5A-FCF4-D7AF-7245-19180AABE0F0}"/>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6</a:t>
            </a:fld>
            <a:endParaRPr lang="en-US" sz="800" dirty="0">
              <a:solidFill>
                <a:schemeClr val="tx1"/>
              </a:solidFill>
            </a:endParaRPr>
          </a:p>
        </p:txBody>
      </p:sp>
    </p:spTree>
    <p:extLst>
      <p:ext uri="{BB962C8B-B14F-4D97-AF65-F5344CB8AC3E}">
        <p14:creationId xmlns:p14="http://schemas.microsoft.com/office/powerpoint/2010/main" val="153220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ACB835-B59D-A18F-EF29-8BE0A491727E}"/>
              </a:ext>
            </a:extLst>
          </p:cNvPr>
          <p:cNvPicPr>
            <a:picLocks noChangeAspect="1"/>
          </p:cNvPicPr>
          <p:nvPr/>
        </p:nvPicPr>
        <p:blipFill>
          <a:blip r:embed="rId3"/>
          <a:stretch>
            <a:fillRect/>
          </a:stretch>
        </p:blipFill>
        <p:spPr>
          <a:xfrm>
            <a:off x="0" y="-1596"/>
            <a:ext cx="12192000" cy="2635468"/>
          </a:xfrm>
          <a:prstGeom prst="rect">
            <a:avLst/>
          </a:prstGeom>
        </p:spPr>
      </p:pic>
      <p:sp>
        <p:nvSpPr>
          <p:cNvPr id="3" name="Title 2">
            <a:extLst>
              <a:ext uri="{FF2B5EF4-FFF2-40B4-BE49-F238E27FC236}">
                <a16:creationId xmlns:a16="http://schemas.microsoft.com/office/drawing/2014/main" id="{FE94A68E-B026-3AE9-7ED0-9DCB17C06C39}"/>
              </a:ext>
            </a:extLst>
          </p:cNvPr>
          <p:cNvSpPr>
            <a:spLocks noGrp="1"/>
          </p:cNvSpPr>
          <p:nvPr>
            <p:ph type="title"/>
          </p:nvPr>
        </p:nvSpPr>
        <p:spPr>
          <a:xfrm>
            <a:off x="580466" y="393293"/>
            <a:ext cx="9435602" cy="568692"/>
          </a:xfrm>
        </p:spPr>
        <p:txBody>
          <a:bodyPr anchor="t">
            <a:normAutofit/>
          </a:bodyPr>
          <a:lstStyle/>
          <a:p>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INFORMĀCIJAS SISTĒMAS IEVIEŠANAS REZULTĀTI</a:t>
            </a:r>
            <a:endParaRPr lang="en-LV" sz="2700" dirty="0">
              <a:solidFill>
                <a:srgbClr val="8B2A0F"/>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4711AF5E-63C1-CC53-15EF-6B61CC796F09}"/>
              </a:ext>
            </a:extLst>
          </p:cNvPr>
          <p:cNvSpPr/>
          <p:nvPr/>
        </p:nvSpPr>
        <p:spPr>
          <a:xfrm>
            <a:off x="474221" y="1558350"/>
            <a:ext cx="1774453" cy="2665779"/>
          </a:xfrm>
          <a:prstGeom prst="roundRect">
            <a:avLst/>
          </a:prstGeom>
          <a:solidFill>
            <a:schemeClr val="accent1">
              <a:alpha val="73308"/>
            </a:schemeClr>
          </a:solidFill>
          <a:ln>
            <a:solidFill>
              <a:schemeClr val="accent1">
                <a:alpha val="5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3000" dirty="0"/>
              <a:t>I. kārta</a:t>
            </a:r>
          </a:p>
          <a:p>
            <a:pPr algn="ctr"/>
            <a:endParaRPr lang="en-LV" sz="3000" dirty="0"/>
          </a:p>
          <a:p>
            <a:pPr algn="ctr"/>
            <a:r>
              <a:rPr lang="en-LV" sz="2400" dirty="0"/>
              <a:t>2026.g.</a:t>
            </a:r>
          </a:p>
          <a:p>
            <a:pPr algn="ctr"/>
            <a:r>
              <a:rPr lang="en-LV" sz="2400" dirty="0"/>
              <a:t>vidus</a:t>
            </a:r>
          </a:p>
        </p:txBody>
      </p:sp>
      <p:sp>
        <p:nvSpPr>
          <p:cNvPr id="6" name="Rounded Rectangle 5">
            <a:extLst>
              <a:ext uri="{FF2B5EF4-FFF2-40B4-BE49-F238E27FC236}">
                <a16:creationId xmlns:a16="http://schemas.microsoft.com/office/drawing/2014/main" id="{E71CC06E-729C-5987-13C7-D4CD73E9E509}"/>
              </a:ext>
            </a:extLst>
          </p:cNvPr>
          <p:cNvSpPr/>
          <p:nvPr/>
        </p:nvSpPr>
        <p:spPr>
          <a:xfrm>
            <a:off x="474221" y="4697371"/>
            <a:ext cx="1774453" cy="1672046"/>
          </a:xfrm>
          <a:prstGeom prst="roundRect">
            <a:avLst/>
          </a:prstGeom>
          <a:solidFill>
            <a:schemeClr val="accent6">
              <a:lumMod val="75000"/>
              <a:alpha val="58765"/>
            </a:schemeClr>
          </a:solidFill>
          <a:ln>
            <a:solidFill>
              <a:schemeClr val="accent2">
                <a:lumMod val="40000"/>
                <a:lumOff val="60000"/>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sz="3000"/>
              <a:t>II.kārta</a:t>
            </a:r>
          </a:p>
        </p:txBody>
      </p:sp>
      <p:sp>
        <p:nvSpPr>
          <p:cNvPr id="7" name="Slide Number Placeholder 3">
            <a:extLst>
              <a:ext uri="{FF2B5EF4-FFF2-40B4-BE49-F238E27FC236}">
                <a16:creationId xmlns:a16="http://schemas.microsoft.com/office/drawing/2014/main" id="{F9AA1041-C61B-E65E-B1EF-C938A0D8D03F}"/>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7</a:t>
            </a:fld>
            <a:endParaRPr lang="en-US" sz="800" dirty="0">
              <a:solidFill>
                <a:schemeClr val="tx1"/>
              </a:solidFill>
            </a:endParaRPr>
          </a:p>
        </p:txBody>
      </p:sp>
      <p:sp>
        <p:nvSpPr>
          <p:cNvPr id="4" name="Content Placeholder 3">
            <a:extLst>
              <a:ext uri="{FF2B5EF4-FFF2-40B4-BE49-F238E27FC236}">
                <a16:creationId xmlns:a16="http://schemas.microsoft.com/office/drawing/2014/main" id="{386FC994-FF8A-9AEA-9949-E984CA815ED5}"/>
              </a:ext>
            </a:extLst>
          </p:cNvPr>
          <p:cNvSpPr>
            <a:spLocks noGrp="1"/>
          </p:cNvSpPr>
          <p:nvPr>
            <p:ph idx="1"/>
          </p:nvPr>
        </p:nvSpPr>
        <p:spPr>
          <a:xfrm>
            <a:off x="2534195" y="1482951"/>
            <a:ext cx="8689618" cy="5375049"/>
          </a:xfrm>
        </p:spPr>
        <p:txBody>
          <a:bodyPr>
            <a:normAutofit fontScale="70000" lnSpcReduction="20000"/>
          </a:bodyPr>
          <a:lstStyle/>
          <a:p>
            <a:pPr marL="0" indent="0">
              <a:lnSpc>
                <a:spcPct val="130000"/>
              </a:lnSpc>
              <a:buClr>
                <a:schemeClr val="accent6"/>
              </a:buClr>
              <a:buNone/>
            </a:pPr>
            <a:r>
              <a:rPr lang="en-LV" sz="2100" dirty="0">
                <a:latin typeface="Aptos" panose="020B0004020202020204" pitchFamily="34" charset="0"/>
                <a:ea typeface="Verdana" panose="020B0604030504040204" pitchFamily="34" charset="0"/>
                <a:cs typeface="Verdana" panose="020B0604030504040204" pitchFamily="34" charset="0"/>
              </a:rPr>
              <a:t>Līdz ar Bērnu agrīnās attīstības skrīninga digitalizāciju un ieviešanu:</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Būs </a:t>
            </a:r>
            <a:r>
              <a:rPr lang="en-LV" sz="2100" b="1" dirty="0">
                <a:latin typeface="Aptos" panose="020B0004020202020204" pitchFamily="34" charset="0"/>
                <a:ea typeface="Verdana" panose="020B0604030504040204" pitchFamily="34" charset="0"/>
                <a:cs typeface="Verdana" panose="020B0604030504040204" pitchFamily="34" charset="0"/>
              </a:rPr>
              <a:t>digitalizēti bērnu profilaktiskās apskates dati </a:t>
            </a:r>
            <a:r>
              <a:rPr lang="en-LV" sz="2100" dirty="0">
                <a:latin typeface="Aptos" panose="020B0004020202020204" pitchFamily="34" charset="0"/>
                <a:ea typeface="Verdana" panose="020B0604030504040204" pitchFamily="34" charset="0"/>
                <a:cs typeface="Verdana" panose="020B0604030504040204" pitchFamily="34" charset="0"/>
              </a:rPr>
              <a:t>jau no dzimšanas</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Dinamikā analizējami </a:t>
            </a:r>
            <a:r>
              <a:rPr lang="en-LV" sz="2100" b="1" dirty="0">
                <a:latin typeface="Aptos" panose="020B0004020202020204" pitchFamily="34" charset="0"/>
                <a:ea typeface="Verdana" panose="020B0604030504040204" pitchFamily="34" charset="0"/>
                <a:cs typeface="Verdana" panose="020B0604030504040204" pitchFamily="34" charset="0"/>
              </a:rPr>
              <a:t>bērnu antropometriskie mērījumi </a:t>
            </a:r>
            <a:r>
              <a:rPr lang="en-LV" sz="2100" dirty="0">
                <a:latin typeface="Aptos" panose="020B0004020202020204" pitchFamily="34" charset="0"/>
                <a:ea typeface="Verdana" panose="020B0604030504040204" pitchFamily="34" charset="0"/>
                <a:cs typeface="Verdana" panose="020B0604030504040204" pitchFamily="34" charset="0"/>
              </a:rPr>
              <a:t>– auguma garums, svars, galvas apkārtmērs</a:t>
            </a:r>
          </a:p>
          <a:p>
            <a:pPr>
              <a:lnSpc>
                <a:spcPct val="130000"/>
              </a:lnSpc>
              <a:buClr>
                <a:schemeClr val="accent6"/>
              </a:buClr>
              <a:buFont typeface="Wingdings" pitchFamily="2" charset="2"/>
              <a:buChar char="§"/>
            </a:pPr>
            <a:r>
              <a:rPr lang="en-LV" sz="2100" b="1" dirty="0">
                <a:latin typeface="Aptos" panose="020B0004020202020204" pitchFamily="34" charset="0"/>
                <a:ea typeface="Verdana" panose="020B0604030504040204" pitchFamily="34" charset="0"/>
                <a:cs typeface="Verdana" panose="020B0604030504040204" pitchFamily="34" charset="0"/>
              </a:rPr>
              <a:t>Dinamikā analizējami konstatētie riski bērnu attīstībā</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Iespējams sekot līdzi bērnam dzīves laikā uzstādītajām diagnozēm</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Informācijas aprite starp veselības sektoru un izglītības sektoru var notikt digitāli</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Izglītības iestādes automātiski saņem informāciju par bērnam nepieciešamo atbalstu izglītībā, kolīdz bērns ir uzņemts izglītības iestādē</a:t>
            </a:r>
          </a:p>
          <a:p>
            <a:pPr>
              <a:buClr>
                <a:schemeClr val="accent6"/>
              </a:buClr>
              <a:buFont typeface="Wingdings" pitchFamily="2" charset="2"/>
              <a:buChar char="§"/>
            </a:pPr>
            <a:endParaRPr lang="en-LV" sz="1400" dirty="0">
              <a:latin typeface="Aptos" panose="020B0004020202020204" pitchFamily="34" charset="0"/>
              <a:ea typeface="Verdana" panose="020B0604030504040204" pitchFamily="34" charset="0"/>
              <a:cs typeface="Verdana" panose="020B0604030504040204" pitchFamily="34" charset="0"/>
            </a:endParaRPr>
          </a:p>
          <a:p>
            <a:pPr marL="0" indent="0">
              <a:lnSpc>
                <a:spcPct val="130000"/>
              </a:lnSpc>
              <a:buClr>
                <a:schemeClr val="accent6"/>
              </a:buClr>
              <a:buNone/>
            </a:pPr>
            <a:r>
              <a:rPr lang="lv-LV" sz="2100" dirty="0">
                <a:latin typeface="Aptos" panose="020B0004020202020204" pitchFamily="34" charset="0"/>
                <a:ea typeface="Verdana" panose="020B0604030504040204" pitchFamily="34" charset="0"/>
                <a:cs typeface="Verdana" panose="020B0604030504040204" pitchFamily="34" charset="0"/>
              </a:rPr>
              <a:t>Vienuviet pieejama informācija </a:t>
            </a:r>
            <a:r>
              <a:rPr lang="en-LV" sz="2100" dirty="0">
                <a:latin typeface="Aptos" panose="020B0004020202020204" pitchFamily="34" charset="0"/>
                <a:ea typeface="Verdana" panose="020B0604030504040204" pitchFamily="34" charset="0"/>
                <a:cs typeface="Verdana" panose="020B0604030504040204" pitchFamily="34" charset="0"/>
              </a:rPr>
              <a:t>par:</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Bērnam </a:t>
            </a:r>
            <a:r>
              <a:rPr lang="en-LV" sz="2100" b="1" dirty="0">
                <a:latin typeface="Aptos" panose="020B0004020202020204" pitchFamily="34" charset="0"/>
                <a:ea typeface="Verdana" panose="020B0604030504040204" pitchFamily="34" charset="0"/>
                <a:cs typeface="Verdana" panose="020B0604030504040204" pitchFamily="34" charset="0"/>
              </a:rPr>
              <a:t>veiktajām padziļinātām izpētēm attīstības traucējumu noteikšanai un izpētes rezultāti</a:t>
            </a:r>
          </a:p>
          <a:p>
            <a:pPr>
              <a:lnSpc>
                <a:spcPct val="130000"/>
              </a:lnSpc>
              <a:buClr>
                <a:schemeClr val="accent6"/>
              </a:buClr>
              <a:buFont typeface="Wingdings" pitchFamily="2" charset="2"/>
              <a:buChar char="§"/>
            </a:pPr>
            <a:r>
              <a:rPr lang="en-LV" sz="2100" dirty="0">
                <a:latin typeface="Aptos" panose="020B0004020202020204" pitchFamily="34" charset="0"/>
                <a:ea typeface="Verdana" panose="020B0604030504040204" pitchFamily="34" charset="0"/>
                <a:cs typeface="Verdana" panose="020B0604030504040204" pitchFamily="34" charset="0"/>
              </a:rPr>
              <a:t>Bērnam nodrošināmo</a:t>
            </a:r>
            <a:r>
              <a:rPr lang="lv-LV" sz="2100" dirty="0">
                <a:latin typeface="Aptos" panose="020B0004020202020204" pitchFamily="34" charset="0"/>
                <a:ea typeface="Verdana" panose="020B0604030504040204" pitchFamily="34" charset="0"/>
                <a:cs typeface="Verdana" panose="020B0604030504040204" pitchFamily="34" charset="0"/>
              </a:rPr>
              <a:t> atbalstu veselībā, izglītībā</a:t>
            </a:r>
            <a:r>
              <a:rPr lang="lv-LV" sz="2100" dirty="0">
                <a:solidFill>
                  <a:srgbClr val="8B2A0F"/>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rPr>
              <a:t> </a:t>
            </a:r>
            <a:r>
              <a:rPr lang="en-LV" sz="2100" dirty="0">
                <a:latin typeface="Aptos" panose="020B0004020202020204" pitchFamily="34" charset="0"/>
                <a:ea typeface="Verdana" panose="020B0604030504040204" pitchFamily="34" charset="0"/>
                <a:cs typeface="Verdana" panose="020B0604030504040204" pitchFamily="34" charset="0"/>
              </a:rPr>
              <a:t>un</a:t>
            </a:r>
            <a:r>
              <a:rPr lang="lv-LV" sz="2100" dirty="0">
                <a:latin typeface="Aptos" panose="020B0004020202020204" pitchFamily="34" charset="0"/>
                <a:ea typeface="Verdana" panose="020B0604030504040204" pitchFamily="34" charset="0"/>
                <a:cs typeface="Verdana" panose="020B0604030504040204" pitchFamily="34" charset="0"/>
              </a:rPr>
              <a:t> sociālās rehabilitācijas jomā</a:t>
            </a:r>
          </a:p>
          <a:p>
            <a:pPr>
              <a:lnSpc>
                <a:spcPct val="130000"/>
              </a:lnSpc>
              <a:buClr>
                <a:schemeClr val="accent6"/>
              </a:buClr>
              <a:buFont typeface="Wingdings" pitchFamily="2" charset="2"/>
              <a:buChar char="§"/>
            </a:pPr>
            <a:r>
              <a:rPr lang="lv-LV" sz="2100" dirty="0">
                <a:latin typeface="Aptos" panose="020B0004020202020204" pitchFamily="34" charset="0"/>
                <a:ea typeface="Verdana" panose="020B0604030504040204" pitchFamily="34" charset="0"/>
                <a:cs typeface="Verdana" panose="020B0604030504040204" pitchFamily="34" charset="0"/>
              </a:rPr>
              <a:t>Atbilstoši individuālām vajadzībām saņemtiem pakalpojumiem veselībā, izglītībā</a:t>
            </a:r>
            <a:r>
              <a:rPr lang="lv-LV" sz="2100" dirty="0">
                <a:solidFill>
                  <a:srgbClr val="8B2A0F"/>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Times New Roman" panose="02020603050405020304" pitchFamily="18" charset="0"/>
              </a:rPr>
              <a:t> </a:t>
            </a:r>
            <a:r>
              <a:rPr lang="en-LV" sz="2100" dirty="0">
                <a:latin typeface="Aptos" panose="020B0004020202020204" pitchFamily="34" charset="0"/>
                <a:ea typeface="Verdana" panose="020B0604030504040204" pitchFamily="34" charset="0"/>
                <a:cs typeface="Verdana" panose="020B0604030504040204" pitchFamily="34" charset="0"/>
              </a:rPr>
              <a:t>un</a:t>
            </a:r>
            <a:r>
              <a:rPr lang="lv-LV" sz="2100" dirty="0">
                <a:latin typeface="Aptos" panose="020B0004020202020204" pitchFamily="34" charset="0"/>
                <a:ea typeface="Verdana" panose="020B0604030504040204" pitchFamily="34" charset="0"/>
                <a:cs typeface="Verdana" panose="020B0604030504040204" pitchFamily="34" charset="0"/>
              </a:rPr>
              <a:t> sociālās rehabilitācijas jomā</a:t>
            </a:r>
          </a:p>
          <a:p>
            <a:pPr>
              <a:lnSpc>
                <a:spcPct val="130000"/>
              </a:lnSpc>
              <a:buClr>
                <a:schemeClr val="accent6"/>
              </a:buClr>
              <a:buFont typeface="Wingdings" pitchFamily="2" charset="2"/>
              <a:buChar char="§"/>
            </a:pPr>
            <a:r>
              <a:rPr lang="lv-LV" sz="2100" dirty="0">
                <a:latin typeface="Aptos" panose="020B0004020202020204" pitchFamily="34" charset="0"/>
                <a:ea typeface="Verdana" panose="020B0604030504040204" pitchFamily="34" charset="0"/>
                <a:cs typeface="Verdana" panose="020B0604030504040204" pitchFamily="34" charset="0"/>
              </a:rPr>
              <a:t>Pieejamiem agrīna atbalsta pakalpojumu veidiem, to sniedzējiem un kontaktiem</a:t>
            </a:r>
          </a:p>
          <a:p>
            <a:pPr>
              <a:lnSpc>
                <a:spcPct val="130000"/>
              </a:lnSpc>
              <a:buClr>
                <a:schemeClr val="accent6"/>
              </a:buClr>
              <a:buFont typeface="Wingdings" pitchFamily="2" charset="2"/>
              <a:buChar char="§"/>
            </a:pPr>
            <a:endParaRPr lang="en-LV" sz="2200" dirty="0">
              <a:latin typeface="Verdana" panose="020B0604030504040204" pitchFamily="34" charset="0"/>
              <a:ea typeface="Verdana" panose="020B0604030504040204" pitchFamily="34" charset="0"/>
              <a:cs typeface="Verdana" panose="020B0604030504040204" pitchFamily="34" charset="0"/>
            </a:endParaRPr>
          </a:p>
          <a:p>
            <a:pPr>
              <a:lnSpc>
                <a:spcPct val="130000"/>
              </a:lnSpc>
              <a:buClr>
                <a:schemeClr val="accent6"/>
              </a:buClr>
              <a:buFont typeface="Wingdings" pitchFamily="2" charset="2"/>
              <a:buChar char="§"/>
            </a:pPr>
            <a:endParaRPr lang="en-LV" sz="2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444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619A6-FD05-1C64-86FD-9349CAD145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31EFB-DFCF-C50A-B471-7D143EA8E9E5}"/>
              </a:ext>
            </a:extLst>
          </p:cNvPr>
          <p:cNvSpPr>
            <a:spLocks noGrp="1"/>
          </p:cNvSpPr>
          <p:nvPr>
            <p:ph idx="1"/>
          </p:nvPr>
        </p:nvSpPr>
        <p:spPr>
          <a:xfrm>
            <a:off x="2517420" y="1221993"/>
            <a:ext cx="9562819" cy="5499486"/>
          </a:xfrm>
        </p:spPr>
        <p:txBody>
          <a:bodyPr>
            <a:noAutofit/>
          </a:bodyPr>
          <a:lstStyle/>
          <a:p>
            <a:pPr marL="0" indent="0">
              <a:lnSpc>
                <a:spcPct val="130000"/>
              </a:lnSpc>
              <a:buClr>
                <a:schemeClr val="accent6"/>
              </a:buClr>
              <a:buNone/>
            </a:pPr>
            <a:r>
              <a:rPr lang="en-LV" sz="1300" b="1" dirty="0">
                <a:latin typeface="Verdana" panose="020B0604030504040204" pitchFamily="34" charset="0"/>
                <a:ea typeface="Verdana" panose="020B0604030504040204" pitchFamily="34" charset="0"/>
                <a:cs typeface="Verdana" panose="020B0604030504040204" pitchFamily="34" charset="0"/>
              </a:rPr>
              <a:t>Skrīninga </a:t>
            </a:r>
            <a:r>
              <a:rPr lang="en-LV" sz="1300" b="1" dirty="0">
                <a:solidFill>
                  <a:srgbClr val="9E0000"/>
                </a:solidFill>
                <a:latin typeface="Verdana" panose="020B0604030504040204" pitchFamily="34" charset="0"/>
                <a:ea typeface="Verdana" panose="020B0604030504040204" pitchFamily="34" charset="0"/>
                <a:cs typeface="Verdana" panose="020B0604030504040204" pitchFamily="34" charset="0"/>
              </a:rPr>
              <a:t>tarifikācija ieviešanai ĢĀ praksēs</a:t>
            </a:r>
            <a:r>
              <a:rPr lang="lv-LV" sz="1300" b="1" dirty="0">
                <a:solidFill>
                  <a:srgbClr val="9E0000"/>
                </a:solidFill>
                <a:latin typeface="Verdana" panose="020B0604030504040204" pitchFamily="34" charset="0"/>
                <a:ea typeface="Verdana" panose="020B0604030504040204" pitchFamily="34" charset="0"/>
                <a:cs typeface="Verdana" panose="020B0604030504040204" pitchFamily="34" charset="0"/>
              </a:rPr>
              <a:t>:</a:t>
            </a:r>
            <a:endParaRPr lang="en-LV" sz="1300" b="1" dirty="0">
              <a:solidFill>
                <a:srgbClr val="9E0000"/>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00000"/>
              </a:lnSpc>
              <a:buClr>
                <a:schemeClr val="accent6"/>
              </a:buClr>
              <a:buFont typeface="Wingdings" pitchFamily="2" charset="2"/>
              <a:buChar char="§"/>
            </a:pPr>
            <a:r>
              <a:rPr lang="lv-LV" sz="1300" dirty="0" err="1">
                <a:latin typeface="Verdana" panose="020B0604030504040204" pitchFamily="34" charset="0"/>
                <a:ea typeface="Verdana" panose="020B0604030504040204" pitchFamily="34" charset="0"/>
                <a:cs typeface="Verdana" panose="020B0604030504040204" pitchFamily="34" charset="0"/>
              </a:rPr>
              <a:t>Ņ</a:t>
            </a:r>
            <a:r>
              <a:rPr lang="en-LV" sz="1300" dirty="0">
                <a:latin typeface="Verdana" panose="020B0604030504040204" pitchFamily="34" charset="0"/>
                <a:ea typeface="Verdana" panose="020B0604030504040204" pitchFamily="34" charset="0"/>
                <a:cs typeface="Verdana" panose="020B0604030504040204" pitchFamily="34" charset="0"/>
              </a:rPr>
              <a:t>emot vērā </a:t>
            </a:r>
            <a:r>
              <a:rPr lang="lv-LV" sz="1300" dirty="0">
                <a:latin typeface="Verdana" panose="020B0604030504040204" pitchFamily="34" charset="0"/>
                <a:ea typeface="Verdana" panose="020B0604030504040204" pitchFamily="34" charset="0"/>
                <a:cs typeface="Verdana" panose="020B0604030504040204" pitchFamily="34" charset="0"/>
              </a:rPr>
              <a:t>skrīningam </a:t>
            </a:r>
            <a:r>
              <a:rPr lang="en-LV" sz="1300" dirty="0">
                <a:latin typeface="Verdana" panose="020B0604030504040204" pitchFamily="34" charset="0"/>
                <a:ea typeface="Verdana" panose="020B0604030504040204" pitchFamily="34" charset="0"/>
                <a:cs typeface="Verdana" panose="020B0604030504040204" pitchFamily="34" charset="0"/>
              </a:rPr>
              <a:t>papildus </a:t>
            </a:r>
            <a:r>
              <a:rPr lang="lv-LV" sz="1300" dirty="0">
                <a:latin typeface="Verdana" panose="020B0604030504040204" pitchFamily="34" charset="0"/>
                <a:ea typeface="Verdana" panose="020B0604030504040204" pitchFamily="34" charset="0"/>
                <a:cs typeface="Verdana" panose="020B0604030504040204" pitchFamily="34" charset="0"/>
              </a:rPr>
              <a:t>n</a:t>
            </a:r>
            <a:r>
              <a:rPr lang="en-LV" sz="1300" dirty="0">
                <a:latin typeface="Verdana" panose="020B0604030504040204" pitchFamily="34" charset="0"/>
                <a:ea typeface="Verdana" panose="020B0604030504040204" pitchFamily="34" charset="0"/>
                <a:cs typeface="Verdana" panose="020B0604030504040204" pitchFamily="34" charset="0"/>
              </a:rPr>
              <a:t>epieciešamo laiku (20 min ĢĀ, 10 min māsai)</a:t>
            </a:r>
            <a:r>
              <a:rPr lang="lv-LV" sz="1300" dirty="0">
                <a:latin typeface="Verdana" panose="020B0604030504040204" pitchFamily="34" charset="0"/>
                <a:ea typeface="Verdana" panose="020B0604030504040204" pitchFamily="34" charset="0"/>
                <a:cs typeface="Verdana" panose="020B0604030504040204" pitchFamily="34" charset="0"/>
              </a:rPr>
              <a:t>,</a:t>
            </a:r>
            <a:r>
              <a:rPr lang="en-LV" sz="1300" dirty="0">
                <a:latin typeface="Verdana" panose="020B0604030504040204" pitchFamily="34" charset="0"/>
                <a:ea typeface="Verdana" panose="020B0604030504040204" pitchFamily="34" charset="0"/>
                <a:cs typeface="Verdana" panose="020B0604030504040204" pitchFamily="34" charset="0"/>
              </a:rPr>
              <a:t> </a:t>
            </a:r>
            <a:r>
              <a:rPr lang="lv-LV" sz="1300" dirty="0">
                <a:latin typeface="Verdana" panose="020B0604030504040204" pitchFamily="34" charset="0"/>
                <a:ea typeface="Verdana" panose="020B0604030504040204" pitchFamily="34" charset="0"/>
                <a:cs typeface="Verdana" panose="020B0604030504040204" pitchFamily="34" charset="0"/>
              </a:rPr>
              <a:t>jānosaka</a:t>
            </a:r>
            <a:r>
              <a:rPr lang="en-LV" sz="1300" dirty="0">
                <a:latin typeface="Verdana" panose="020B0604030504040204" pitchFamily="34" charset="0"/>
                <a:ea typeface="Verdana" panose="020B0604030504040204" pitchFamily="34" charset="0"/>
                <a:cs typeface="Verdana" panose="020B0604030504040204" pitchFamily="34" charset="0"/>
              </a:rPr>
              <a:t> izmaksas vien</a:t>
            </a:r>
            <a:r>
              <a:rPr lang="lv-LV" sz="1300" dirty="0">
                <a:latin typeface="Verdana" panose="020B0604030504040204" pitchFamily="34" charset="0"/>
                <a:ea typeface="Verdana" panose="020B0604030504040204" pitchFamily="34" charset="0"/>
                <a:cs typeface="Verdana" panose="020B0604030504040204" pitchFamily="34" charset="0"/>
              </a:rPr>
              <a:t>a</a:t>
            </a:r>
            <a:r>
              <a:rPr lang="en-LV" sz="1300" dirty="0">
                <a:latin typeface="Verdana" panose="020B0604030504040204" pitchFamily="34" charset="0"/>
                <a:ea typeface="Verdana" panose="020B0604030504040204" pitchFamily="34" charset="0"/>
                <a:cs typeface="Verdana" panose="020B0604030504040204" pitchFamily="34" charset="0"/>
              </a:rPr>
              <a:t> bērn</a:t>
            </a:r>
            <a:r>
              <a:rPr lang="lv-LV" sz="1300" dirty="0">
                <a:latin typeface="Verdana" panose="020B0604030504040204" pitchFamily="34" charset="0"/>
                <a:ea typeface="Verdana" panose="020B0604030504040204" pitchFamily="34" charset="0"/>
                <a:cs typeface="Verdana" panose="020B0604030504040204" pitchFamily="34" charset="0"/>
              </a:rPr>
              <a:t>a novērtēšanai -  </a:t>
            </a:r>
            <a:r>
              <a:rPr lang="lv-LV" sz="1300" i="1" dirty="0">
                <a:latin typeface="Verdana" panose="020B0604030504040204" pitchFamily="34" charset="0"/>
                <a:ea typeface="Verdana" panose="020B0604030504040204" pitchFamily="34" charset="0"/>
                <a:cs typeface="Verdana" panose="020B0604030504040204" pitchFamily="34" charset="0"/>
              </a:rPr>
              <a:t>BAASIK Ārsta aptaujas </a:t>
            </a:r>
            <a:r>
              <a:rPr lang="lv-LV" sz="1300" dirty="0">
                <a:latin typeface="Verdana" panose="020B0604030504040204" pitchFamily="34" charset="0"/>
                <a:ea typeface="Verdana" panose="020B0604030504040204" pitchFamily="34" charset="0"/>
                <a:cs typeface="Verdana" panose="020B0604030504040204" pitchFamily="34" charset="0"/>
              </a:rPr>
              <a:t>veikšanai </a:t>
            </a:r>
            <a:r>
              <a:rPr lang="lv-LV" sz="1300" i="1" dirty="0">
                <a:latin typeface="Verdana" panose="020B0604030504040204" pitchFamily="34" charset="0"/>
                <a:ea typeface="Verdana" panose="020B0604030504040204" pitchFamily="34" charset="0"/>
                <a:cs typeface="Verdana" panose="020B0604030504040204" pitchFamily="34" charset="0"/>
              </a:rPr>
              <a:t> </a:t>
            </a:r>
            <a:r>
              <a:rPr lang="lv-LV" sz="1300" dirty="0">
                <a:latin typeface="Verdana" panose="020B0604030504040204" pitchFamily="34" charset="0"/>
                <a:ea typeface="Verdana" panose="020B0604030504040204" pitchFamily="34" charset="0"/>
                <a:cs typeface="Verdana" panose="020B0604030504040204" pitchFamily="34" charset="0"/>
              </a:rPr>
              <a:t>ĢĀ praksēs</a:t>
            </a:r>
            <a:endParaRPr lang="en-LV" sz="1300" dirty="0">
              <a:latin typeface="Verdana" panose="020B0604030504040204" pitchFamily="34" charset="0"/>
              <a:ea typeface="Verdana" panose="020B0604030504040204" pitchFamily="34" charset="0"/>
              <a:cs typeface="Verdana" panose="020B0604030504040204" pitchFamily="34" charset="0"/>
            </a:endParaRPr>
          </a:p>
          <a:p>
            <a:pPr lvl="1" algn="just">
              <a:lnSpc>
                <a:spcPct val="100000"/>
              </a:lnSpc>
              <a:buClr>
                <a:schemeClr val="accent6"/>
              </a:buClr>
              <a:buFont typeface="Wingdings" pitchFamily="2" charset="2"/>
              <a:buChar char="§"/>
            </a:pPr>
            <a:r>
              <a:rPr lang="en-LV" sz="1300" dirty="0">
                <a:latin typeface="Verdana" panose="020B0604030504040204" pitchFamily="34" charset="0"/>
                <a:ea typeface="Verdana" panose="020B0604030504040204" pitchFamily="34" charset="0"/>
                <a:cs typeface="Verdana" panose="020B0604030504040204" pitchFamily="34" charset="0"/>
              </a:rPr>
              <a:t>Papildu nepieciešamais finansējums </a:t>
            </a:r>
            <a:r>
              <a:rPr lang="lv-LV" sz="1300" dirty="0">
                <a:latin typeface="Verdana" panose="020B0604030504040204" pitchFamily="34" charset="0"/>
                <a:ea typeface="Verdana" panose="020B0604030504040204" pitchFamily="34" charset="0"/>
                <a:cs typeface="Verdana" panose="020B0604030504040204" pitchFamily="34" charset="0"/>
              </a:rPr>
              <a:t>tiek rēķināts 11,94 EUR/bērnam 2026.g., 13,13 EUR/b. 2027.g.</a:t>
            </a:r>
          </a:p>
          <a:p>
            <a:pPr lvl="1" algn="just">
              <a:lnSpc>
                <a:spcPct val="100000"/>
              </a:lnSpc>
              <a:buClr>
                <a:schemeClr val="accent6"/>
              </a:buClr>
              <a:buFont typeface="Wingdings" pitchFamily="2" charset="2"/>
              <a:buChar char="§"/>
            </a:pPr>
            <a:r>
              <a:rPr lang="lv-LV" sz="1300" dirty="0">
                <a:latin typeface="Verdana" panose="020B0604030504040204" pitchFamily="34" charset="0"/>
                <a:ea typeface="Verdana" panose="020B0604030504040204" pitchFamily="34" charset="0"/>
                <a:cs typeface="Verdana" panose="020B0604030504040204" pitchFamily="34" charset="0"/>
              </a:rPr>
              <a:t>Nepieciešamais finansējums:</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2026.gadā – 534 673 EUR (40% aptvere)</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2027.gadā – 881 942 EUR (60% aptvere)</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Turpmāk ik gadu - 1,32 </a:t>
            </a:r>
            <a:r>
              <a:rPr lang="lv-LV" sz="1300" dirty="0" err="1">
                <a:latin typeface="Verdana" panose="020B0604030504040204" pitchFamily="34" charset="0"/>
                <a:ea typeface="Verdana" panose="020B0604030504040204" pitchFamily="34" charset="0"/>
                <a:cs typeface="Verdana" panose="020B0604030504040204" pitchFamily="34" charset="0"/>
              </a:rPr>
              <a:t>milj</a:t>
            </a:r>
            <a:r>
              <a:rPr lang="lv-LV" sz="1300" dirty="0">
                <a:latin typeface="Verdana" panose="020B0604030504040204" pitchFamily="34" charset="0"/>
                <a:ea typeface="Verdana" panose="020B0604030504040204" pitchFamily="34" charset="0"/>
                <a:cs typeface="Verdana" panose="020B0604030504040204" pitchFamily="34" charset="0"/>
              </a:rPr>
              <a:t> EUR (90% aptvere)</a:t>
            </a:r>
            <a:endParaRPr lang="lv-LV" sz="5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30000"/>
              </a:lnSpc>
              <a:buClr>
                <a:schemeClr val="accent6"/>
              </a:buClr>
              <a:buNone/>
            </a:pPr>
            <a:r>
              <a:rPr lang="lv-LV" sz="1300" b="1" dirty="0" err="1">
                <a:latin typeface="Verdana" panose="020B0604030504040204" pitchFamily="34" charset="0"/>
                <a:ea typeface="Verdana" panose="020B0604030504040204" pitchFamily="34" charset="0"/>
                <a:cs typeface="Verdana" panose="020B0604030504040204" pitchFamily="34" charset="0"/>
              </a:rPr>
              <a:t>Skrīninga</a:t>
            </a:r>
            <a:r>
              <a:rPr lang="lv-LV" sz="1300" dirty="0">
                <a:latin typeface="Verdana" panose="020B0604030504040204" pitchFamily="34" charset="0"/>
                <a:ea typeface="Verdana" panose="020B0604030504040204" pitchFamily="34" charset="0"/>
                <a:cs typeface="Verdana" panose="020B0604030504040204" pitchFamily="34" charset="0"/>
              </a:rPr>
              <a:t> </a:t>
            </a:r>
            <a:r>
              <a:rPr lang="en-LV" sz="1300" b="1" dirty="0">
                <a:solidFill>
                  <a:srgbClr val="9E0000"/>
                </a:solidFill>
                <a:latin typeface="Verdana" panose="020B0604030504040204" pitchFamily="34" charset="0"/>
                <a:ea typeface="Verdana" panose="020B0604030504040204" pitchFamily="34" charset="0"/>
                <a:cs typeface="Verdana" panose="020B0604030504040204" pitchFamily="34" charset="0"/>
              </a:rPr>
              <a:t>tarifikācija ieviešanai </a:t>
            </a:r>
            <a:r>
              <a:rPr lang="lv-LV" sz="1300" b="1" dirty="0">
                <a:solidFill>
                  <a:srgbClr val="9E0000"/>
                </a:solidFill>
                <a:latin typeface="Verdana" panose="020B0604030504040204" pitchFamily="34" charset="0"/>
                <a:ea typeface="Verdana" panose="020B0604030504040204" pitchFamily="34" charset="0"/>
                <a:cs typeface="Verdana" panose="020B0604030504040204" pitchFamily="34" charset="0"/>
              </a:rPr>
              <a:t>izglītības sektorā:</a:t>
            </a:r>
          </a:p>
          <a:p>
            <a:pPr lvl="1" algn="just">
              <a:lnSpc>
                <a:spcPct val="130000"/>
              </a:lnSpc>
              <a:buClr>
                <a:schemeClr val="accent6"/>
              </a:buClr>
              <a:buFont typeface="Wingdings" pitchFamily="2" charset="2"/>
              <a:buChar char="§"/>
            </a:pPr>
            <a:r>
              <a:rPr lang="en-LV" sz="1300" dirty="0">
                <a:latin typeface="Verdana" panose="020B0604030504040204" pitchFamily="34" charset="0"/>
                <a:ea typeface="Verdana" panose="020B0604030504040204" pitchFamily="34" charset="0"/>
                <a:cs typeface="Verdana" panose="020B0604030504040204" pitchFamily="34" charset="0"/>
              </a:rPr>
              <a:t>3-6 g.v. izglītojamo skaits pirmssk</a:t>
            </a:r>
            <a:r>
              <a:rPr lang="lv-LV" sz="1300" dirty="0">
                <a:latin typeface="Verdana" panose="020B0604030504040204" pitchFamily="34" charset="0"/>
                <a:ea typeface="Verdana" panose="020B0604030504040204" pitchFamily="34" charset="0"/>
                <a:cs typeface="Verdana" panose="020B0604030504040204" pitchFamily="34" charset="0"/>
              </a:rPr>
              <a:t>.</a:t>
            </a:r>
            <a:r>
              <a:rPr lang="en-LV" sz="1300" dirty="0">
                <a:latin typeface="Verdana" panose="020B0604030504040204" pitchFamily="34" charset="0"/>
                <a:ea typeface="Verdana" panose="020B0604030504040204" pitchFamily="34" charset="0"/>
                <a:cs typeface="Verdana" panose="020B0604030504040204" pitchFamily="34" charset="0"/>
              </a:rPr>
              <a:t> izglītības programmās – 74 350 bērni</a:t>
            </a:r>
            <a:endParaRPr lang="lv-LV" sz="1300" dirty="0">
              <a:latin typeface="Verdana" panose="020B0604030504040204" pitchFamily="34" charset="0"/>
              <a:ea typeface="Verdana" panose="020B0604030504040204" pitchFamily="34" charset="0"/>
              <a:cs typeface="Verdana" panose="020B0604030504040204" pitchFamily="34" charset="0"/>
            </a:endParaRPr>
          </a:p>
          <a:p>
            <a:pPr lvl="1" algn="just">
              <a:lnSpc>
                <a:spcPct val="100000"/>
              </a:lnSpc>
              <a:buClr>
                <a:schemeClr val="accent6"/>
              </a:buClr>
              <a:buFont typeface="Wingdings" pitchFamily="2" charset="2"/>
              <a:buChar char="§"/>
            </a:pPr>
            <a:r>
              <a:rPr lang="lv-LV" sz="1300" dirty="0">
                <a:latin typeface="Verdana" panose="020B0604030504040204" pitchFamily="34" charset="0"/>
                <a:ea typeface="Verdana" panose="020B0604030504040204" pitchFamily="34" charset="0"/>
                <a:cs typeface="Verdana" panose="020B0604030504040204" pitchFamily="34" charset="0"/>
              </a:rPr>
              <a:t>Ņemot vērā </a:t>
            </a:r>
            <a:r>
              <a:rPr lang="lv-LV" sz="1300" i="1" dirty="0">
                <a:latin typeface="Verdana" panose="020B0604030504040204" pitchFamily="34" charset="0"/>
                <a:ea typeface="Verdana" panose="020B0604030504040204" pitchFamily="34" charset="0"/>
                <a:cs typeface="Verdana" panose="020B0604030504040204" pitchFamily="34" charset="0"/>
              </a:rPr>
              <a:t>Bērnu spēju un prasmju testa</a:t>
            </a:r>
            <a:r>
              <a:rPr lang="lv-LV" sz="1300" dirty="0">
                <a:latin typeface="Verdana" panose="020B0604030504040204" pitchFamily="34" charset="0"/>
                <a:ea typeface="Verdana" panose="020B0604030504040204" pitchFamily="34" charset="0"/>
                <a:cs typeface="Verdana" panose="020B0604030504040204" pitchFamily="34" charset="0"/>
              </a:rPr>
              <a:t> veikšanai nepieciešamo laiku, jānosaka  izmaksas bērnu testa administrēšanai</a:t>
            </a:r>
          </a:p>
          <a:p>
            <a:pPr lvl="1" algn="just">
              <a:lnSpc>
                <a:spcPct val="100000"/>
              </a:lnSpc>
              <a:buClr>
                <a:schemeClr val="accent6"/>
              </a:buClr>
              <a:buFont typeface="Wingdings" pitchFamily="2" charset="2"/>
              <a:buChar char="§"/>
            </a:pPr>
            <a:r>
              <a:rPr lang="lv-LV" sz="1300" dirty="0">
                <a:latin typeface="Verdana" panose="020B0604030504040204" pitchFamily="34" charset="0"/>
                <a:ea typeface="Verdana" panose="020B0604030504040204" pitchFamily="34" charset="0"/>
                <a:cs typeface="Verdana" panose="020B0604030504040204" pitchFamily="34" charset="0"/>
              </a:rPr>
              <a:t>Papildu nepieciešamais finansējums rēķināts 20 EUR/bērnam, ņemot vērā testa ilgumu 1,5 h</a:t>
            </a:r>
          </a:p>
          <a:p>
            <a:pPr lvl="1" algn="just">
              <a:lnSpc>
                <a:spcPct val="100000"/>
              </a:lnSpc>
              <a:buClr>
                <a:schemeClr val="accent6"/>
              </a:buClr>
              <a:buFont typeface="Wingdings" pitchFamily="2" charset="2"/>
              <a:buChar char="§"/>
            </a:pPr>
            <a:r>
              <a:rPr lang="lv-LV" sz="1300" dirty="0">
                <a:latin typeface="Verdana" panose="020B0604030504040204" pitchFamily="34" charset="0"/>
                <a:ea typeface="Verdana" panose="020B0604030504040204" pitchFamily="34" charset="0"/>
                <a:cs typeface="Verdana" panose="020B0604030504040204" pitchFamily="34" charset="0"/>
              </a:rPr>
              <a:t>Nepieciešamās slodzes </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2026.gadā – 27 slodzes</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2027.gadā – 40 slodzes</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Turpmāk ik gadu – 60 slodzes</a:t>
            </a:r>
          </a:p>
          <a:p>
            <a:pPr lvl="1" algn="just">
              <a:lnSpc>
                <a:spcPct val="100000"/>
              </a:lnSpc>
              <a:buClr>
                <a:schemeClr val="accent6"/>
              </a:buClr>
              <a:buFont typeface="Wingdings" pitchFamily="2" charset="2"/>
              <a:buChar char="§"/>
            </a:pPr>
            <a:r>
              <a:rPr lang="lv-LV" sz="1300" dirty="0">
                <a:latin typeface="Verdana" panose="020B0604030504040204" pitchFamily="34" charset="0"/>
                <a:ea typeface="Verdana" panose="020B0604030504040204" pitchFamily="34" charset="0"/>
                <a:cs typeface="Verdana" panose="020B0604030504040204" pitchFamily="34" charset="0"/>
              </a:rPr>
              <a:t>Nepieciešamais finansējums:</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2026.gadā – 600 000 EUR</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2027.gadā – 900 000 EUR</a:t>
            </a:r>
          </a:p>
          <a:p>
            <a:pPr lvl="2" algn="just">
              <a:lnSpc>
                <a:spcPct val="100000"/>
              </a:lnSpc>
              <a:buClr>
                <a:schemeClr val="accent6"/>
              </a:buClr>
            </a:pPr>
            <a:r>
              <a:rPr lang="lv-LV" sz="1300" dirty="0">
                <a:latin typeface="Verdana" panose="020B0604030504040204" pitchFamily="34" charset="0"/>
                <a:ea typeface="Verdana" panose="020B0604030504040204" pitchFamily="34" charset="0"/>
                <a:cs typeface="Verdana" panose="020B0604030504040204" pitchFamily="34" charset="0"/>
              </a:rPr>
              <a:t>Turpmāk ik gadu - 1,35 </a:t>
            </a:r>
            <a:r>
              <a:rPr lang="lv-LV" sz="1300" dirty="0" err="1">
                <a:latin typeface="Verdana" panose="020B0604030504040204" pitchFamily="34" charset="0"/>
                <a:ea typeface="Verdana" panose="020B0604030504040204" pitchFamily="34" charset="0"/>
                <a:cs typeface="Verdana" panose="020B0604030504040204" pitchFamily="34" charset="0"/>
              </a:rPr>
              <a:t>milj</a:t>
            </a:r>
            <a:r>
              <a:rPr lang="lv-LV" sz="1300" dirty="0">
                <a:latin typeface="Verdana" panose="020B0604030504040204" pitchFamily="34" charset="0"/>
                <a:ea typeface="Verdana" panose="020B0604030504040204" pitchFamily="34" charset="0"/>
                <a:cs typeface="Verdana" panose="020B0604030504040204" pitchFamily="34" charset="0"/>
              </a:rPr>
              <a:t> EUR</a:t>
            </a:r>
          </a:p>
        </p:txBody>
      </p:sp>
      <p:sp>
        <p:nvSpPr>
          <p:cNvPr id="4" name="Slide Number Placeholder 3">
            <a:extLst>
              <a:ext uri="{FF2B5EF4-FFF2-40B4-BE49-F238E27FC236}">
                <a16:creationId xmlns:a16="http://schemas.microsoft.com/office/drawing/2014/main" id="{2FA7A530-053D-F4FD-1A5F-666791A331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962D2-EF59-4193-8832-CAF6E94B47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BA2BD8-212F-BD0F-8B15-09D3C4105185}"/>
              </a:ext>
            </a:extLst>
          </p:cNvPr>
          <p:cNvPicPr>
            <a:picLocks noChangeAspect="1"/>
          </p:cNvPicPr>
          <p:nvPr/>
        </p:nvPicPr>
        <p:blipFill>
          <a:blip r:embed="rId3"/>
          <a:stretch>
            <a:fillRect/>
          </a:stretch>
        </p:blipFill>
        <p:spPr>
          <a:xfrm>
            <a:off x="0" y="-95741"/>
            <a:ext cx="12192000" cy="2635468"/>
          </a:xfrm>
          <a:prstGeom prst="rect">
            <a:avLst/>
          </a:prstGeom>
        </p:spPr>
      </p:pic>
      <p:sp>
        <p:nvSpPr>
          <p:cNvPr id="8" name="Text Box 1">
            <a:extLst>
              <a:ext uri="{FF2B5EF4-FFF2-40B4-BE49-F238E27FC236}">
                <a16:creationId xmlns:a16="http://schemas.microsoft.com/office/drawing/2014/main" id="{F86C40F3-45A4-CE15-D3CC-0FA01BFF8840}"/>
              </a:ext>
            </a:extLst>
          </p:cNvPr>
          <p:cNvSpPr/>
          <p:nvPr/>
        </p:nvSpPr>
        <p:spPr>
          <a:xfrm>
            <a:off x="696722" y="0"/>
            <a:ext cx="10798556" cy="1118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Papildus nepieciešamais finansējums BAASIK ieviešanai 2026.gadā</a:t>
            </a:r>
          </a:p>
        </p:txBody>
      </p:sp>
    </p:spTree>
    <p:extLst>
      <p:ext uri="{BB962C8B-B14F-4D97-AF65-F5344CB8AC3E}">
        <p14:creationId xmlns:p14="http://schemas.microsoft.com/office/powerpoint/2010/main" val="30681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6C2CE-EE56-9E7A-185C-AAE9E20030F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F69866B-6576-9D5E-3F9D-353608F5C6A5}"/>
              </a:ext>
            </a:extLst>
          </p:cNvPr>
          <p:cNvPicPr>
            <a:picLocks noChangeAspect="1"/>
          </p:cNvPicPr>
          <p:nvPr/>
        </p:nvPicPr>
        <p:blipFill>
          <a:blip r:embed="rId3"/>
          <a:stretch>
            <a:fillRect/>
          </a:stretch>
        </p:blipFill>
        <p:spPr>
          <a:xfrm>
            <a:off x="-4860" y="0"/>
            <a:ext cx="12192000" cy="2635468"/>
          </a:xfrm>
          <a:prstGeom prst="rect">
            <a:avLst/>
          </a:prstGeom>
        </p:spPr>
      </p:pic>
      <p:sp>
        <p:nvSpPr>
          <p:cNvPr id="59" name="Text Box 1">
            <a:extLst>
              <a:ext uri="{FF2B5EF4-FFF2-40B4-BE49-F238E27FC236}">
                <a16:creationId xmlns:a16="http://schemas.microsoft.com/office/drawing/2014/main" id="{635C4A33-30D9-4970-3227-F955C149EE39}"/>
              </a:ext>
            </a:extLst>
          </p:cNvPr>
          <p:cNvSpPr/>
          <p:nvPr/>
        </p:nvSpPr>
        <p:spPr>
          <a:xfrm>
            <a:off x="763250" y="110612"/>
            <a:ext cx="10798556" cy="1118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z="2700" dirty="0">
                <a:solidFill>
                  <a:srgbClr val="8B2A0F"/>
                </a:solidFill>
                <a:latin typeface="Verdana" panose="020B0604030504040204" pitchFamily="34" charset="0"/>
                <a:ea typeface="Verdana" panose="020B0604030504040204" pitchFamily="34" charset="0"/>
                <a:cs typeface="Verdana" panose="020B0604030504040204" pitchFamily="34" charset="0"/>
              </a:rPr>
              <a:t>Kāpēc nepieciešami standartizēti padziļinātās novērtēšanas instrumenti?</a:t>
            </a:r>
          </a:p>
        </p:txBody>
      </p:sp>
      <p:sp>
        <p:nvSpPr>
          <p:cNvPr id="60" name="Text Box 2">
            <a:extLst>
              <a:ext uri="{FF2B5EF4-FFF2-40B4-BE49-F238E27FC236}">
                <a16:creationId xmlns:a16="http://schemas.microsoft.com/office/drawing/2014/main" id="{FF57FDB4-912A-DE4F-B2F5-25A911D100C0}"/>
              </a:ext>
            </a:extLst>
          </p:cNvPr>
          <p:cNvSpPr/>
          <p:nvPr/>
        </p:nvSpPr>
        <p:spPr>
          <a:xfrm>
            <a:off x="1407582" y="1477563"/>
            <a:ext cx="9161805" cy="501531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lnSpc>
                <a:spcPct val="102000"/>
              </a:lnSpc>
              <a:spcBef>
                <a:spcPts val="700"/>
              </a:spcBef>
              <a:buClr>
                <a:srgbClr val="000000"/>
              </a:buCl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600" spc="-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Latvijā ir akūta nepieciešamība pēc moderniem, standartizētiem un </a:t>
            </a:r>
            <a:r>
              <a:rPr lang="lv-LV" spc="-1" dirty="0" err="1">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valīdiem</a:t>
            </a: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padziļinātās novērtēšanas un diagnostikas instrumentiem profesionāļu ikdienas darbam.</a:t>
            </a: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Uzlabo veselības aprūpes kvalitāti un nodrošina savlaicīgu </a:t>
            </a:r>
            <a:r>
              <a:rPr lang="lv-LV" b="1"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traucējumu identificēšanu</a:t>
            </a: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 spēj identificēt </a:t>
            </a:r>
            <a:r>
              <a:rPr lang="lv-LV" b="1"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speciālās vajadzības izglītībā</a:t>
            </a: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Mērķis: nodrošināt bērnu un pusaudžu vispusīgu un savlaicīgu attīstības padziļinātu novērtēšanu, kas seko pēc </a:t>
            </a:r>
            <a:r>
              <a:rPr lang="lv-LV" b="1" spc="-1" dirty="0" err="1">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skrīninga</a:t>
            </a:r>
            <a:endPar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a:lnSpc>
                <a:spcPct val="102000"/>
              </a:lnSpc>
              <a:spcBef>
                <a:spcPts val="700"/>
              </a:spcBef>
              <a:buClr>
                <a:srgbClr val="000000"/>
              </a:buCl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Nepieciešami instrumenti, kas:</a:t>
            </a:r>
            <a:endPar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endParaRPr>
          </a:p>
          <a:p>
            <a:pPr marL="742950" lvl="1"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ļauj padziļināti izvērtēt bērna attīstību</a:t>
            </a: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 dažādos vecumposmos (0-18 gadi), </a:t>
            </a:r>
          </a:p>
          <a:p>
            <a:pPr marL="742950" lvl="1"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ļauj novērtēt </a:t>
            </a:r>
            <a:r>
              <a:rPr lang="lv-LV" b="1" spc="-1" dirty="0">
                <a:solidFill>
                  <a:schemeClr val="accent1">
                    <a:lumMod val="50000"/>
                  </a:schemeClr>
                </a:solidFill>
                <a:latin typeface="Aptos" panose="020B0004020202020204" pitchFamily="34" charset="0"/>
                <a:ea typeface="Verdana" panose="020B0604030504040204" pitchFamily="34" charset="0"/>
                <a:cs typeface="Verdana" panose="020B0604030504040204" pitchFamily="34" charset="0"/>
              </a:rPr>
              <a:t>dažādas attīstības jomas: </a:t>
            </a:r>
            <a:r>
              <a:rPr lang="lv-LV" spc="-1" dirty="0">
                <a:solidFill>
                  <a:schemeClr val="tx1">
                    <a:lumMod val="85000"/>
                    <a:lumOff val="15000"/>
                  </a:schemeClr>
                </a:solidFill>
                <a:latin typeface="Aptos" panose="020B0004020202020204" pitchFamily="34" charset="0"/>
                <a:ea typeface="Verdana" panose="020B0604030504040204" pitchFamily="34" charset="0"/>
                <a:cs typeface="Verdana" panose="020B0604030504040204" pitchFamily="34" charset="0"/>
              </a:rPr>
              <a:t>kognitīvo funkcionēšanu (intelekta spējas), uzvedību, sociāli emocionālo attīstību, adaptāciju, mācību prasmes u.c.</a:t>
            </a:r>
          </a:p>
          <a:p>
            <a:pPr marL="285750" indent="-285750">
              <a:lnSpc>
                <a:spcPct val="102000"/>
              </a:lnSpc>
              <a:spcBef>
                <a:spcPts val="700"/>
              </a:spcBef>
              <a:buClr>
                <a:srgbClr val="000000"/>
              </a:buClr>
              <a:buFont typeface="Arial" panose="020B0604020202020204" pitchFamily="34" charset="0"/>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600" b="1" spc="-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600" spc="-1" dirty="0">
              <a:latin typeface="Verdana" panose="020B0604030504040204" pitchFamily="34" charset="0"/>
              <a:ea typeface="Verdana" panose="020B0604030504040204" pitchFamily="34" charset="0"/>
              <a:cs typeface="Verdana" panose="020B0604030504040204" pitchFamily="34" charset="0"/>
            </a:endParaRPr>
          </a:p>
          <a:p>
            <a:pPr marL="800100" lvl="1"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000" spc="-1"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02000"/>
              </a:lnSpc>
              <a:spcBef>
                <a:spcPts val="700"/>
              </a:spcBef>
              <a:buClr>
                <a:srgbClr val="000000"/>
              </a:buClr>
              <a:buFontTx/>
              <a:buAutoNum type="arabicPeriod"/>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lv-LV" sz="1600" dirty="0">
              <a:latin typeface="Verdana" panose="020B0604030504040204" pitchFamily="34" charset="0"/>
              <a:ea typeface="Verdana" panose="020B0604030504040204" pitchFamily="34" charset="0"/>
              <a:cs typeface="Times New Roman" panose="02020603050405020304" pitchFamily="18" charset="0"/>
            </a:endParaRPr>
          </a:p>
          <a:p>
            <a:endParaRPr lang="lv-LV" sz="300" dirty="0">
              <a:latin typeface="Verdana" panose="020B0604030504040204" pitchFamily="34" charset="0"/>
              <a:ea typeface="Verdana" panose="020B0604030504040204" pitchFamily="34" charset="0"/>
              <a:cs typeface="Times New Roman" panose="02020603050405020304" pitchFamily="18" charset="0"/>
            </a:endParaRPr>
          </a:p>
        </p:txBody>
      </p:sp>
      <p:sp>
        <p:nvSpPr>
          <p:cNvPr id="61" name="Text Box 3">
            <a:extLst>
              <a:ext uri="{FF2B5EF4-FFF2-40B4-BE49-F238E27FC236}">
                <a16:creationId xmlns:a16="http://schemas.microsoft.com/office/drawing/2014/main" id="{3AF80543-B6A0-1EA5-2434-525FD6C1614A}"/>
              </a:ext>
            </a:extLst>
          </p:cNvPr>
          <p:cNvSpPr/>
          <p:nvPr/>
        </p:nvSpPr>
        <p:spPr>
          <a:xfrm>
            <a:off x="5029320" y="6399360"/>
            <a:ext cx="2123640" cy="436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fld id="{7A24EBB2-9663-44E9-8447-C4A758050016}" type="slidenum">
              <a:rPr lang="lv-LV" sz="2400" spc="-1">
                <a:solidFill>
                  <a:srgbClr val="FFFFFF"/>
                </a:solidFill>
                <a:latin typeface="Times New Roman"/>
              </a:rPr>
              <a:pP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9</a:t>
            </a:fld>
            <a:endParaRPr lang="lv-LV" sz="2400" spc="-1">
              <a:latin typeface="Arial"/>
            </a:endParaRPr>
          </a:p>
        </p:txBody>
      </p:sp>
      <p:sp>
        <p:nvSpPr>
          <p:cNvPr id="2" name="Slide Number Placeholder 3">
            <a:extLst>
              <a:ext uri="{FF2B5EF4-FFF2-40B4-BE49-F238E27FC236}">
                <a16:creationId xmlns:a16="http://schemas.microsoft.com/office/drawing/2014/main" id="{121CC8B3-B61B-4FD8-DF83-121FEFEAFF06}"/>
              </a:ext>
            </a:extLst>
          </p:cNvPr>
          <p:cNvSpPr txBox="1">
            <a:spLocks/>
          </p:cNvSpPr>
          <p:nvPr/>
        </p:nvSpPr>
        <p:spPr>
          <a:xfrm>
            <a:off x="11891963" y="6492875"/>
            <a:ext cx="2968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B962D2-EF59-4193-8832-CAF6E94B4769}" type="slidenum">
              <a:rPr lang="en-US" sz="600" smtClean="0">
                <a:solidFill>
                  <a:schemeClr val="tx1"/>
                </a:solidFill>
              </a:rPr>
              <a:pPr algn="ctr"/>
              <a:t>9</a:t>
            </a:fld>
            <a:endParaRPr lang="en-US" sz="800" dirty="0">
              <a:solidFill>
                <a:schemeClr val="tx1"/>
              </a:solidFill>
            </a:endParaRPr>
          </a:p>
        </p:txBody>
      </p:sp>
    </p:spTree>
    <p:extLst>
      <p:ext uri="{BB962C8B-B14F-4D97-AF65-F5344CB8AC3E}">
        <p14:creationId xmlns:p14="http://schemas.microsoft.com/office/powerpoint/2010/main" val="4135171315"/>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20273</TotalTime>
  <Words>1668</Words>
  <Application>Microsoft Office PowerPoint</Application>
  <PresentationFormat>Widescreen</PresentationFormat>
  <Paragraphs>262</Paragraphs>
  <Slides>20</Slides>
  <Notes>11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4" baseType="lpstr">
      <vt:lpstr>MS PGothic</vt:lpstr>
      <vt:lpstr>Aptos</vt:lpstr>
      <vt:lpstr>Aptos Display</vt:lpstr>
      <vt:lpstr>Arial</vt:lpstr>
      <vt:lpstr>Calibri</vt:lpstr>
      <vt:lpstr>Calibri Light</vt:lpstr>
      <vt:lpstr>Times New Roman</vt:lpstr>
      <vt:lpstr>Verdana</vt:lpstr>
      <vt:lpstr>Wingdings</vt:lpstr>
      <vt:lpstr>Office Theme</vt:lpstr>
      <vt:lpstr>Custom Design</vt:lpstr>
      <vt:lpstr>89_Prezentacija_templateLV</vt:lpstr>
      <vt:lpstr>1_Office Theme</vt:lpstr>
      <vt:lpstr>Document</vt:lpstr>
      <vt:lpstr>Agrīnās preventīvā atbalsta sistēmas  bērnu attīstībai ieviešana</vt:lpstr>
      <vt:lpstr>Bērnu agrīnās attīstības izvērtēšana    Bērnu agrīnās attīstības skrīninga instrumentu komplekts (BAASIK)   Padziļinātās novērtēšanas instrumenti attīstības traucējumu  noteikšanai un intervenču plānošana </vt:lpstr>
      <vt:lpstr>BĒRNU AGRĪNĀS ATTĪSTĪBAS SKRĪNINGA INSTRUMENTU KOMPLEKTS BAASIK  </vt:lpstr>
      <vt:lpstr>BĒRNI – LATVIJAS  NĀKOTNE?</vt:lpstr>
      <vt:lpstr>PowerPoint Presentation</vt:lpstr>
      <vt:lpstr>PowerPoint Presentation</vt:lpstr>
      <vt:lpstr>INFORMĀCIJAS SISTĒMAS IEVIEŠANAS REZULTĀTI</vt:lpstr>
      <vt:lpstr>PowerPoint Presentation</vt:lpstr>
      <vt:lpstr>PowerPoint Presentation</vt:lpstr>
      <vt:lpstr>Rezultāti novērtēšanas instrumentu adaptēšanai, validēšanai un standartizācijai</vt:lpstr>
      <vt:lpstr>PowerPoint Presentation</vt:lpstr>
      <vt:lpstr>Padziļinātās novērtēšanas un atbalsta plānošanas organizatoriskais modelis </vt:lpstr>
      <vt:lpstr>Padziļinātās novērtēšanas un atbalsta plānošanas organizatoriskais modelis</vt:lpstr>
      <vt:lpstr>Bērnu veselības aprūpes organizācija – piedāvātās izmaiņas</vt:lpstr>
      <vt:lpstr>Sociālā pediatrija</vt:lpstr>
      <vt:lpstr>PowerPoint Presentation</vt:lpstr>
      <vt:lpstr>Resursu stiprināšana reģionos bērnu izvērtēšanai un atbalsta plāna izstrādei   Pakāpeniska multiprofesionālo komandu veidošana reģionos BKUS vadībā</vt:lpstr>
      <vt:lpstr>Sociālās pediatrijas komandu ieviešanas plāns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Olita Augustovska</dc:creator>
  <cp:lastModifiedBy>Peteris Vilks</cp:lastModifiedBy>
  <cp:revision>1589</cp:revision>
  <cp:lastPrinted>2024-02-05T09:07:41Z</cp:lastPrinted>
  <dcterms:created xsi:type="dcterms:W3CDTF">2020-07-16T11:34:40Z</dcterms:created>
  <dcterms:modified xsi:type="dcterms:W3CDTF">2025-04-10T10:14:22Z</dcterms:modified>
</cp:coreProperties>
</file>